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8" roundtripDataSignature="AMtx7mgdXiEQbP5vAhasRJEXPuqLgzmn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18" Type="http://customschemas.google.com/relationships/presentationmetadata" Target="meta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6" name="Google Shape;25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4" name="Google Shape;26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4" name="Google Shape;27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5" name="Google Shape;28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5" name="Google Shape;29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4" name="Google Shape;30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4" name="Google Shape;31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5" name="Google Shape;32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4" name="Google Shape;33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4.jpg"/><Relationship Id="rId4" Type="http://schemas.openxmlformats.org/officeDocument/2006/relationships/image" Target="../media/image8.jpg"/><Relationship Id="rId5" Type="http://schemas.openxmlformats.org/officeDocument/2006/relationships/image" Target="../media/image6.jpg"/><Relationship Id="rId6" Type="http://schemas.openxmlformats.org/officeDocument/2006/relationships/image" Target="../media/image10.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8.jpg"/><Relationship Id="rId6" Type="http://schemas.openxmlformats.org/officeDocument/2006/relationships/image" Target="../media/image6.jpg"/><Relationship Id="rId7" Type="http://schemas.openxmlformats.org/officeDocument/2006/relationships/image" Target="../media/image10.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19" name="Shape 19"/>
        <p:cNvGrpSpPr/>
        <p:nvPr/>
      </p:nvGrpSpPr>
      <p:grpSpPr>
        <a:xfrm>
          <a:off x="0" y="0"/>
          <a:ext cx="0" cy="0"/>
          <a:chOff x="0" y="0"/>
          <a:chExt cx="0" cy="0"/>
        </a:xfrm>
      </p:grpSpPr>
      <p:sp>
        <p:nvSpPr>
          <p:cNvPr id="20" name="Google Shape;20;p1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7" name="Google Shape;107;p22"/>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108" name="Shape 108"/>
        <p:cNvGrpSpPr/>
        <p:nvPr/>
      </p:nvGrpSpPr>
      <p:grpSpPr>
        <a:xfrm>
          <a:off x="0" y="0"/>
          <a:ext cx="0" cy="0"/>
          <a:chOff x="0" y="0"/>
          <a:chExt cx="0" cy="0"/>
        </a:xfrm>
      </p:grpSpPr>
      <p:sp>
        <p:nvSpPr>
          <p:cNvPr id="109" name="Google Shape;109;p23"/>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3"/>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1" name="Google Shape;111;p23"/>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2" name="Google Shape;112;p2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115" name="Shape 115"/>
        <p:cNvGrpSpPr/>
        <p:nvPr/>
      </p:nvGrpSpPr>
      <p:grpSpPr>
        <a:xfrm>
          <a:off x="0" y="0"/>
          <a:ext cx="0" cy="0"/>
          <a:chOff x="0" y="0"/>
          <a:chExt cx="0" cy="0"/>
        </a:xfrm>
      </p:grpSpPr>
      <p:sp>
        <p:nvSpPr>
          <p:cNvPr id="116" name="Google Shape;116;p24"/>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7" name="Google Shape;117;p24"/>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18" name="Google Shape;118;p2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24"/>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4"/>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3" name="Google Shape;123;p24"/>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4" name="Google Shape;124;p24"/>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25" name="Google Shape;125;p24"/>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26" name="Google Shape;126;p24"/>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7" name="Google Shape;127;p24"/>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8" name="Google Shape;128;p24"/>
          <p:cNvSpPr/>
          <p:nvPr/>
        </p:nvSpPr>
        <p:spPr>
          <a:xfrm>
            <a:off x="1792800" y="4800600"/>
            <a:ext cx="5500800" cy="685800"/>
          </a:xfrm>
          <a:prstGeom prst="rect">
            <a:avLst/>
          </a:prstGeom>
          <a:solidFill>
            <a:srgbClr val="FEFEFE">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5"/>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2" name="Google Shape;132;p2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26"/>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6"/>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8" name="Google Shape;138;p2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41" name="Shape 141"/>
        <p:cNvGrpSpPr/>
        <p:nvPr/>
      </p:nvGrpSpPr>
      <p:grpSpPr>
        <a:xfrm>
          <a:off x="0" y="0"/>
          <a:ext cx="0" cy="0"/>
          <a:chOff x="0" y="0"/>
          <a:chExt cx="0" cy="0"/>
        </a:xfrm>
      </p:grpSpPr>
      <p:pic>
        <p:nvPicPr>
          <p:cNvPr id="142" name="Google Shape;142;p27"/>
          <p:cNvPicPr preferRelativeResize="0"/>
          <p:nvPr/>
        </p:nvPicPr>
        <p:blipFill rotWithShape="1">
          <a:blip r:embed="rId2">
            <a:alphaModFix/>
          </a:blip>
          <a:srcRect b="0" l="0" r="0" t="0"/>
          <a:stretch/>
        </p:blipFill>
        <p:spPr>
          <a:xfrm>
            <a:off x="20548" y="20547"/>
            <a:ext cx="3498527" cy="2825393"/>
          </a:xfrm>
          <a:prstGeom prst="rect">
            <a:avLst/>
          </a:prstGeom>
          <a:noFill/>
          <a:ln>
            <a:noFill/>
          </a:ln>
        </p:spPr>
      </p:pic>
      <p:pic>
        <p:nvPicPr>
          <p:cNvPr id="143" name="Google Shape;143;p27"/>
          <p:cNvPicPr preferRelativeResize="0"/>
          <p:nvPr/>
        </p:nvPicPr>
        <p:blipFill rotWithShape="1">
          <a:blip r:embed="rId3">
            <a:alphaModFix/>
          </a:blip>
          <a:srcRect b="0" l="0" r="0" t="0"/>
          <a:stretch/>
        </p:blipFill>
        <p:spPr>
          <a:xfrm>
            <a:off x="3503486" y="20548"/>
            <a:ext cx="5624418" cy="2825496"/>
          </a:xfrm>
          <a:prstGeom prst="rect">
            <a:avLst/>
          </a:prstGeom>
          <a:noFill/>
          <a:ln>
            <a:noFill/>
          </a:ln>
        </p:spPr>
      </p:pic>
      <p:pic>
        <p:nvPicPr>
          <p:cNvPr id="144" name="Google Shape;144;p27"/>
          <p:cNvPicPr preferRelativeResize="0"/>
          <p:nvPr/>
        </p:nvPicPr>
        <p:blipFill rotWithShape="1">
          <a:blip r:embed="rId4">
            <a:alphaModFix/>
          </a:blip>
          <a:srcRect b="0" l="0" r="0" t="0"/>
          <a:stretch/>
        </p:blipFill>
        <p:spPr>
          <a:xfrm>
            <a:off x="20923" y="2818500"/>
            <a:ext cx="7668994" cy="2296266"/>
          </a:xfrm>
          <a:prstGeom prst="rect">
            <a:avLst/>
          </a:prstGeom>
          <a:noFill/>
          <a:ln>
            <a:noFill/>
          </a:ln>
        </p:spPr>
      </p:pic>
      <p:pic>
        <p:nvPicPr>
          <p:cNvPr id="145" name="Google Shape;145;p27"/>
          <p:cNvPicPr preferRelativeResize="0"/>
          <p:nvPr/>
        </p:nvPicPr>
        <p:blipFill rotWithShape="1">
          <a:blip r:embed="rId5">
            <a:alphaModFix/>
          </a:blip>
          <a:srcRect b="0" l="0" r="0" t="0"/>
          <a:stretch/>
        </p:blipFill>
        <p:spPr>
          <a:xfrm>
            <a:off x="7662119" y="2819400"/>
            <a:ext cx="1461333" cy="2293850"/>
          </a:xfrm>
          <a:prstGeom prst="rect">
            <a:avLst/>
          </a:prstGeom>
          <a:noFill/>
          <a:ln>
            <a:noFill/>
          </a:ln>
        </p:spPr>
      </p:pic>
      <p:pic>
        <p:nvPicPr>
          <p:cNvPr id="146" name="Google Shape;146;p27"/>
          <p:cNvPicPr preferRelativeResize="0"/>
          <p:nvPr/>
        </p:nvPicPr>
        <p:blipFill rotWithShape="1">
          <a:blip r:embed="rId6">
            <a:alphaModFix/>
          </a:blip>
          <a:srcRect b="0" l="0" r="0" t="0"/>
          <a:stretch/>
        </p:blipFill>
        <p:spPr>
          <a:xfrm>
            <a:off x="20548" y="5089818"/>
            <a:ext cx="9098280" cy="1737360"/>
          </a:xfrm>
          <a:prstGeom prst="rect">
            <a:avLst/>
          </a:prstGeom>
          <a:noFill/>
          <a:ln>
            <a:noFill/>
          </a:ln>
        </p:spPr>
      </p:pic>
      <p:sp>
        <p:nvSpPr>
          <p:cNvPr id="147" name="Google Shape;147;p27"/>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
        <p:nvSpPr>
          <p:cNvPr id="148" name="Google Shape;148;p2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27"/>
          <p:cNvSpPr txBox="1"/>
          <p:nvPr>
            <p:ph idx="1" type="body"/>
          </p:nvPr>
        </p:nvSpPr>
        <p:spPr>
          <a:xfrm>
            <a:off x="3581400" y="1295400"/>
            <a:ext cx="5105400" cy="1416269"/>
          </a:xfrm>
          <a:prstGeom prst="rect">
            <a:avLst/>
          </a:prstGeom>
          <a:noFill/>
          <a:ln>
            <a:noFill/>
          </a:ln>
        </p:spPr>
        <p:txBody>
          <a:bodyPr anchorCtr="0" anchor="b" bIns="45700" lIns="91425" spcFirstLastPara="1" rIns="91425" wrap="square" tIns="45700">
            <a:normAutofit/>
          </a:bodyPr>
          <a:lstStyle>
            <a:lvl1pPr indent="-228600" lvl="0" marL="457200" algn="r">
              <a:spcBef>
                <a:spcPts val="400"/>
              </a:spcBef>
              <a:spcAft>
                <a:spcPts val="0"/>
              </a:spcAft>
              <a:buSzPts val="1496"/>
              <a:buNone/>
              <a:defRPr sz="2200">
                <a:solidFill>
                  <a:srgbClr val="3F3F3F"/>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52" name="Google Shape;152;p27"/>
          <p:cNvSpPr txBox="1"/>
          <p:nvPr>
            <p:ph type="title"/>
          </p:nvPr>
        </p:nvSpPr>
        <p:spPr>
          <a:xfrm>
            <a:off x="106344" y="4114800"/>
            <a:ext cx="73152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 calcmode="lin" valueType="num">
                                      <p:cBhvr additive="base">
                                        <p:cTn dur="500"/>
                                        <p:tgtEl>
                                          <p:spTgt spid="15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 calcmode="lin" valueType="num">
                                      <p:cBhvr additive="base">
                                        <p:cTn dur="500"/>
                                        <p:tgtEl>
                                          <p:spTgt spid="15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 calcmode="lin" valueType="num">
                                      <p:cBhvr additive="base">
                                        <p:cTn dur="500"/>
                                        <p:tgtEl>
                                          <p:spTgt spid="15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 calcmode="lin" valueType="num">
                                      <p:cBhvr additive="base">
                                        <p:cTn dur="500"/>
                                        <p:tgtEl>
                                          <p:spTgt spid="15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 calcmode="lin" valueType="num">
                                      <p:cBhvr additive="base">
                                        <p:cTn dur="500"/>
                                        <p:tgtEl>
                                          <p:spTgt spid="15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 calcmode="lin" valueType="num">
                                      <p:cBhvr additive="base">
                                        <p:cTn dur="500"/>
                                        <p:tgtEl>
                                          <p:spTgt spid="15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 calcmode="lin" valueType="num">
                                      <p:cBhvr additive="base">
                                        <p:cTn dur="500"/>
                                        <p:tgtEl>
                                          <p:spTgt spid="15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 calcmode="lin" valueType="num">
                                      <p:cBhvr additive="base">
                                        <p:cTn dur="500"/>
                                        <p:tgtEl>
                                          <p:spTgt spid="15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 calcmode="lin" valueType="num">
                                      <p:cBhvr additive="base">
                                        <p:cTn dur="500"/>
                                        <p:tgtEl>
                                          <p:spTgt spid="15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2" presetSubtype="8">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47"/>
                                        </p:tgtEl>
                                        <p:attrNameLst>
                                          <p:attrName>style.visibility</p:attrName>
                                        </p:attrNameLst>
                                      </p:cBhvr>
                                      <p:to>
                                        <p:strVal val="visible"/>
                                      </p:to>
                                    </p:set>
                                    <p:animEffect filter="fade" transition="in">
                                      <p:cBhvr>
                                        <p:cTn dur="75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Emphasis">
  <p:cSld name="Title and Content: Emphasis">
    <p:bg>
      <p:bgPr>
        <a:blipFill>
          <a:blip r:embed="rId2">
            <a:alphaModFix/>
          </a:blip>
          <a:stretch>
            <a:fillRect/>
          </a:stretch>
        </a:blipFill>
      </p:bgPr>
    </p:bg>
    <p:spTree>
      <p:nvGrpSpPr>
        <p:cNvPr id="153" name="Shape 153"/>
        <p:cNvGrpSpPr/>
        <p:nvPr/>
      </p:nvGrpSpPr>
      <p:grpSpPr>
        <a:xfrm>
          <a:off x="0" y="0"/>
          <a:ext cx="0" cy="0"/>
          <a:chOff x="0" y="0"/>
          <a:chExt cx="0" cy="0"/>
        </a:xfrm>
      </p:grpSpPr>
      <p:sp>
        <p:nvSpPr>
          <p:cNvPr id="154" name="Google Shape;15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262626"/>
                </a:solidFill>
                <a:latin typeface="Lucida Sans"/>
                <a:ea typeface="Lucida Sans"/>
                <a:cs typeface="Lucida Sans"/>
                <a:sym typeface="Lucida Sans"/>
              </a:defRPr>
            </a:lvl1pPr>
            <a:lvl2pPr indent="0" lvl="1" marL="0" algn="r">
              <a:spcBef>
                <a:spcPts val="0"/>
              </a:spcBef>
              <a:buNone/>
              <a:defRPr b="0" sz="1000">
                <a:solidFill>
                  <a:srgbClr val="262626"/>
                </a:solidFill>
                <a:latin typeface="Lucida Sans"/>
                <a:ea typeface="Lucida Sans"/>
                <a:cs typeface="Lucida Sans"/>
                <a:sym typeface="Lucida Sans"/>
              </a:defRPr>
            </a:lvl2pPr>
            <a:lvl3pPr indent="0" lvl="2" marL="0" algn="r">
              <a:spcBef>
                <a:spcPts val="0"/>
              </a:spcBef>
              <a:buNone/>
              <a:defRPr b="0" sz="1000">
                <a:solidFill>
                  <a:srgbClr val="262626"/>
                </a:solidFill>
                <a:latin typeface="Lucida Sans"/>
                <a:ea typeface="Lucida Sans"/>
                <a:cs typeface="Lucida Sans"/>
                <a:sym typeface="Lucida Sans"/>
              </a:defRPr>
            </a:lvl3pPr>
            <a:lvl4pPr indent="0" lvl="3" marL="0" algn="r">
              <a:spcBef>
                <a:spcPts val="0"/>
              </a:spcBef>
              <a:buNone/>
              <a:defRPr b="0" sz="1000">
                <a:solidFill>
                  <a:srgbClr val="262626"/>
                </a:solidFill>
                <a:latin typeface="Lucida Sans"/>
                <a:ea typeface="Lucida Sans"/>
                <a:cs typeface="Lucida Sans"/>
                <a:sym typeface="Lucida Sans"/>
              </a:defRPr>
            </a:lvl4pPr>
            <a:lvl5pPr indent="0" lvl="4" marL="0" algn="r">
              <a:spcBef>
                <a:spcPts val="0"/>
              </a:spcBef>
              <a:buNone/>
              <a:defRPr b="0" sz="1000">
                <a:solidFill>
                  <a:srgbClr val="262626"/>
                </a:solidFill>
                <a:latin typeface="Lucida Sans"/>
                <a:ea typeface="Lucida Sans"/>
                <a:cs typeface="Lucida Sans"/>
                <a:sym typeface="Lucida Sans"/>
              </a:defRPr>
            </a:lvl5pPr>
            <a:lvl6pPr indent="0" lvl="5" marL="0" algn="r">
              <a:spcBef>
                <a:spcPts val="0"/>
              </a:spcBef>
              <a:buNone/>
              <a:defRPr b="0" sz="1000">
                <a:solidFill>
                  <a:srgbClr val="262626"/>
                </a:solidFill>
                <a:latin typeface="Lucida Sans"/>
                <a:ea typeface="Lucida Sans"/>
                <a:cs typeface="Lucida Sans"/>
                <a:sym typeface="Lucida Sans"/>
              </a:defRPr>
            </a:lvl6pPr>
            <a:lvl7pPr indent="0" lvl="6" marL="0" algn="r">
              <a:spcBef>
                <a:spcPts val="0"/>
              </a:spcBef>
              <a:buNone/>
              <a:defRPr b="0" sz="1000">
                <a:solidFill>
                  <a:srgbClr val="262626"/>
                </a:solidFill>
                <a:latin typeface="Lucida Sans"/>
                <a:ea typeface="Lucida Sans"/>
                <a:cs typeface="Lucida Sans"/>
                <a:sym typeface="Lucida Sans"/>
              </a:defRPr>
            </a:lvl7pPr>
            <a:lvl8pPr indent="0" lvl="7" marL="0" algn="r">
              <a:spcBef>
                <a:spcPts val="0"/>
              </a:spcBef>
              <a:buNone/>
              <a:defRPr b="0" sz="1000">
                <a:solidFill>
                  <a:srgbClr val="262626"/>
                </a:solidFill>
                <a:latin typeface="Lucida Sans"/>
                <a:ea typeface="Lucida Sans"/>
                <a:cs typeface="Lucida Sans"/>
                <a:sym typeface="Lucida Sans"/>
              </a:defRPr>
            </a:lvl8pPr>
            <a:lvl9pPr indent="0" lvl="8" marL="0" algn="r">
              <a:spcBef>
                <a:spcPts val="0"/>
              </a:spcBef>
              <a:buNone/>
              <a:defRPr b="0" sz="1000">
                <a:solidFill>
                  <a:srgbClr val="262626"/>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5186" lvl="0" marL="457200" algn="l">
              <a:spcBef>
                <a:spcPts val="400"/>
              </a:spcBef>
              <a:spcAft>
                <a:spcPts val="0"/>
              </a:spcAft>
              <a:buSzPts val="1836"/>
              <a:buChar char="🞂"/>
              <a:defRPr>
                <a:solidFill>
                  <a:srgbClr val="262626"/>
                </a:solidFill>
              </a:defRPr>
            </a:lvl1pPr>
            <a:lvl2pPr indent="-374650" lvl="1" marL="914400" algn="l">
              <a:spcBef>
                <a:spcPts val="324"/>
              </a:spcBef>
              <a:spcAft>
                <a:spcPts val="0"/>
              </a:spcAft>
              <a:buSzPts val="2300"/>
              <a:buChar char="◦"/>
              <a:defRPr>
                <a:solidFill>
                  <a:srgbClr val="262626"/>
                </a:solidFill>
              </a:defRPr>
            </a:lvl2pPr>
            <a:lvl3pPr indent="-361950" lvl="2" marL="1371600" algn="l">
              <a:spcBef>
                <a:spcPts val="350"/>
              </a:spcBef>
              <a:spcAft>
                <a:spcPts val="0"/>
              </a:spcAft>
              <a:buSzPts val="2100"/>
              <a:buChar char="●"/>
              <a:defRPr>
                <a:solidFill>
                  <a:srgbClr val="262626"/>
                </a:solidFill>
              </a:defRPr>
            </a:lvl3pPr>
            <a:lvl4pPr indent="-349250" lvl="3" marL="1828800" algn="l">
              <a:spcBef>
                <a:spcPts val="350"/>
              </a:spcBef>
              <a:spcAft>
                <a:spcPts val="0"/>
              </a:spcAft>
              <a:buSzPts val="1900"/>
              <a:buChar char="●"/>
              <a:defRPr>
                <a:solidFill>
                  <a:srgbClr val="262626"/>
                </a:solidFill>
              </a:defRPr>
            </a:lvl4pPr>
            <a:lvl5pPr indent="-342900" lvl="4" marL="2286000" algn="l">
              <a:spcBef>
                <a:spcPts val="350"/>
              </a:spcBef>
              <a:spcAft>
                <a:spcPts val="0"/>
              </a:spcAft>
              <a:buSzPts val="1800"/>
              <a:buChar char="●"/>
              <a:defRPr>
                <a:solidFill>
                  <a:srgbClr val="262626"/>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with Caption" showMasterSp="0">
  <p:cSld name="Media with Caption">
    <p:bg>
      <p:bgPr>
        <a:blipFill>
          <a:blip r:embed="rId2">
            <a:alphaModFix/>
          </a:blip>
          <a:stretch>
            <a:fillRect/>
          </a:stretch>
        </a:blipFill>
      </p:bgPr>
    </p:bg>
    <p:spTree>
      <p:nvGrpSpPr>
        <p:cNvPr id="159" name="Shape 159"/>
        <p:cNvGrpSpPr/>
        <p:nvPr/>
      </p:nvGrpSpPr>
      <p:grpSpPr>
        <a:xfrm>
          <a:off x="0" y="0"/>
          <a:ext cx="0" cy="0"/>
          <a:chOff x="0" y="0"/>
          <a:chExt cx="0" cy="0"/>
        </a:xfrm>
      </p:grpSpPr>
      <p:sp>
        <p:nvSpPr>
          <p:cNvPr id="160" name="Google Shape;160;p2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63" name="Google Shape;163;p29"/>
          <p:cNvSpPr/>
          <p:nvPr/>
        </p:nvSpPr>
        <p:spPr>
          <a:xfrm>
            <a:off x="595263" y="4800600"/>
            <a:ext cx="4873752" cy="685800"/>
          </a:xfrm>
          <a:prstGeom prst="rect">
            <a:avLst/>
          </a:prstGeom>
          <a:solidFill>
            <a:srgbClr val="0C0C0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
        <p:nvSpPr>
          <p:cNvPr id="164" name="Google Shape;164;p29"/>
          <p:cNvSpPr txBox="1"/>
          <p:nvPr>
            <p:ph type="title"/>
          </p:nvPr>
        </p:nvSpPr>
        <p:spPr>
          <a:xfrm>
            <a:off x="606552" y="4800600"/>
            <a:ext cx="4809244"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D8D8D8"/>
              </a:buClr>
              <a:buSzPts val="1800"/>
              <a:buFont typeface="Georgia"/>
              <a:buNone/>
              <a:defRPr b="0" i="1" sz="1800">
                <a:solidFill>
                  <a:srgbClr val="D8D8D8"/>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9"/>
          <p:cNvSpPr/>
          <p:nvPr>
            <p:ph idx="2" type="media"/>
          </p:nvPr>
        </p:nvSpPr>
        <p:spPr>
          <a:xfrm>
            <a:off x="587022" y="838200"/>
            <a:ext cx="4873752" cy="3812822"/>
          </a:xfrm>
          <a:prstGeom prst="rect">
            <a:avLst/>
          </a:prstGeom>
          <a:noFill/>
          <a:ln>
            <a:noFill/>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1836"/>
              <a:buFont typeface="Noto Sans Symbols"/>
              <a:buNone/>
              <a:defRPr b="0" i="0" sz="2700" u="none" cap="none" strike="noStrike">
                <a:solidFill>
                  <a:schemeClr val="dk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6" name="Google Shape;166;p29"/>
          <p:cNvSpPr txBox="1"/>
          <p:nvPr>
            <p:ph idx="1" type="body"/>
          </p:nvPr>
        </p:nvSpPr>
        <p:spPr>
          <a:xfrm>
            <a:off x="5776863" y="838200"/>
            <a:ext cx="2819400" cy="4636911"/>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32"/>
              <a:buNone/>
              <a:defRPr sz="2400">
                <a:solidFill>
                  <a:schemeClr val="lt1"/>
                </a:solidFill>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showMasterSp="0">
  <p:cSld name="1_Title and Vertical Text">
    <p:bg>
      <p:bgPr>
        <a:blipFill>
          <a:blip r:embed="rId2">
            <a:alphaModFix/>
          </a:blip>
          <a:stretch>
            <a:fillRect/>
          </a:stretch>
        </a:blipFill>
      </p:bgPr>
    </p:bg>
    <p:spTree>
      <p:nvGrpSpPr>
        <p:cNvPr id="167" name="Shape 167"/>
        <p:cNvGrpSpPr/>
        <p:nvPr/>
      </p:nvGrpSpPr>
      <p:grpSpPr>
        <a:xfrm>
          <a:off x="0" y="0"/>
          <a:ext cx="0" cy="0"/>
          <a:chOff x="0" y="0"/>
          <a:chExt cx="0" cy="0"/>
        </a:xfrm>
      </p:grpSpPr>
      <p:sp>
        <p:nvSpPr>
          <p:cNvPr id="168" name="Google Shape;168;p30"/>
          <p:cNvSpPr txBox="1"/>
          <p:nvPr>
            <p:ph idx="1" type="body"/>
          </p:nvPr>
        </p:nvSpPr>
        <p:spPr>
          <a:xfrm rot="5400000">
            <a:off x="2309018" y="-370491"/>
            <a:ext cx="4525963"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69" name="Google Shape;169;p3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0"/>
          <p:cNvSpPr txBox="1"/>
          <p:nvPr>
            <p:ph type="title"/>
          </p:nvPr>
        </p:nvSpPr>
        <p:spPr>
          <a:xfrm>
            <a:off x="0" y="414867"/>
            <a:ext cx="5029200" cy="457200"/>
          </a:xfrm>
          <a:prstGeom prst="rect">
            <a:avLst/>
          </a:prstGeom>
          <a:solidFill>
            <a:srgbClr val="7F7F7F"/>
          </a:solid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Lucida Sans"/>
              <a:buNone/>
              <a:defRPr b="1" sz="28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showMasterSp="0">
  <p:cSld name="1_Blank">
    <p:bg>
      <p:bgPr>
        <a:solidFill>
          <a:schemeClr val="lt1"/>
        </a:solidFill>
      </p:bgPr>
    </p:bg>
    <p:spTree>
      <p:nvGrpSpPr>
        <p:cNvPr id="173" name="Shape 173"/>
        <p:cNvGrpSpPr/>
        <p:nvPr/>
      </p:nvGrpSpPr>
      <p:grpSpPr>
        <a:xfrm>
          <a:off x="0" y="0"/>
          <a:ext cx="0" cy="0"/>
          <a:chOff x="0" y="0"/>
          <a:chExt cx="0" cy="0"/>
        </a:xfrm>
      </p:grpSpPr>
      <p:pic>
        <p:nvPicPr>
          <p:cNvPr id="174" name="Google Shape;174;p31"/>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
        <p:nvSpPr>
          <p:cNvPr id="175" name="Google Shape;175;p3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Text " showMasterSp="0">
  <p:cSld name="Title with Text ">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1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15"/>
          <p:cNvSpPr/>
          <p:nvPr/>
        </p:nvSpPr>
        <p:spPr>
          <a:xfrm>
            <a:off x="0" y="2895600"/>
            <a:ext cx="7543800" cy="2133600"/>
          </a:xfrm>
          <a:prstGeom prst="rect">
            <a:avLst/>
          </a:prstGeom>
          <a:gradFill>
            <a:gsLst>
              <a:gs pos="0">
                <a:srgbClr val="262626">
                  <a:alpha val="48627"/>
                </a:srgbClr>
              </a:gs>
              <a:gs pos="63000">
                <a:srgbClr val="262626">
                  <a:alpha val="48627"/>
                </a:srgbClr>
              </a:gs>
              <a:gs pos="100000">
                <a:srgbClr val="0C0C0C">
                  <a:alpha val="55686"/>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9" name="Google Shape;39;p15"/>
          <p:cNvSpPr txBox="1"/>
          <p:nvPr>
            <p:ph type="title"/>
          </p:nvPr>
        </p:nvSpPr>
        <p:spPr>
          <a:xfrm>
            <a:off x="414867" y="3200400"/>
            <a:ext cx="7010400" cy="1676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000"/>
              <a:buFont typeface="Lucida Sans"/>
              <a:buNone/>
              <a:defRPr sz="40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4648200" y="664780"/>
            <a:ext cx="4191000" cy="3810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224"/>
              <a:buNone/>
              <a:defRPr b="1" sz="1800">
                <a:solidFill>
                  <a:srgbClr val="A5A5A5"/>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7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39"/>
                                        </p:tgtEl>
                                        <p:attrNameLst>
                                          <p:attrName>style.visibility</p:attrName>
                                        </p:attrNameLst>
                                      </p:cBhvr>
                                      <p:to>
                                        <p:strVal val="visible"/>
                                      </p:to>
                                    </p:set>
                                    <p:animEffect filter="fade" transition="in">
                                      <p:cBhvr>
                                        <p:cTn dur="1000"/>
                                        <p:tgtEl>
                                          <p:spTgt spid="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3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3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7" name="Google Shape;187;p3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0" name="Shape 190"/>
        <p:cNvGrpSpPr/>
        <p:nvPr/>
      </p:nvGrpSpPr>
      <p:grpSpPr>
        <a:xfrm>
          <a:off x="0" y="0"/>
          <a:ext cx="0" cy="0"/>
          <a:chOff x="0" y="0"/>
          <a:chExt cx="0" cy="0"/>
        </a:xfrm>
      </p:grpSpPr>
      <p:sp>
        <p:nvSpPr>
          <p:cNvPr id="191" name="Google Shape;191;p3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3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3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6" name="Shape 196"/>
        <p:cNvGrpSpPr/>
        <p:nvPr/>
      </p:nvGrpSpPr>
      <p:grpSpPr>
        <a:xfrm>
          <a:off x="0" y="0"/>
          <a:ext cx="0" cy="0"/>
          <a:chOff x="0" y="0"/>
          <a:chExt cx="0" cy="0"/>
        </a:xfrm>
      </p:grpSpPr>
      <p:sp>
        <p:nvSpPr>
          <p:cNvPr id="197" name="Google Shape;197;p35"/>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35"/>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99" name="Google Shape;199;p3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2" name="Shape 202"/>
        <p:cNvGrpSpPr/>
        <p:nvPr/>
      </p:nvGrpSpPr>
      <p:grpSpPr>
        <a:xfrm>
          <a:off x="0" y="0"/>
          <a:ext cx="0" cy="0"/>
          <a:chOff x="0" y="0"/>
          <a:chExt cx="0" cy="0"/>
        </a:xfrm>
      </p:grpSpPr>
      <p:sp>
        <p:nvSpPr>
          <p:cNvPr id="203" name="Google Shape;203;p3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36"/>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36"/>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3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3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9" name="Shape 209"/>
        <p:cNvGrpSpPr/>
        <p:nvPr/>
      </p:nvGrpSpPr>
      <p:grpSpPr>
        <a:xfrm>
          <a:off x="0" y="0"/>
          <a:ext cx="0" cy="0"/>
          <a:chOff x="0" y="0"/>
          <a:chExt cx="0" cy="0"/>
        </a:xfrm>
      </p:grpSpPr>
      <p:sp>
        <p:nvSpPr>
          <p:cNvPr id="210" name="Google Shape;210;p37"/>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37"/>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2" name="Google Shape;212;p37"/>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37"/>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4" name="Google Shape;214;p37"/>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3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3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3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8" name="Shape 218"/>
        <p:cNvGrpSpPr/>
        <p:nvPr/>
      </p:nvGrpSpPr>
      <p:grpSpPr>
        <a:xfrm>
          <a:off x="0" y="0"/>
          <a:ext cx="0" cy="0"/>
          <a:chOff x="0" y="0"/>
          <a:chExt cx="0" cy="0"/>
        </a:xfrm>
      </p:grpSpPr>
      <p:sp>
        <p:nvSpPr>
          <p:cNvPr id="219" name="Google Shape;219;p3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3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3" name="Shape 223"/>
        <p:cNvGrpSpPr/>
        <p:nvPr/>
      </p:nvGrpSpPr>
      <p:grpSpPr>
        <a:xfrm>
          <a:off x="0" y="0"/>
          <a:ext cx="0" cy="0"/>
          <a:chOff x="0" y="0"/>
          <a:chExt cx="0" cy="0"/>
        </a:xfrm>
      </p:grpSpPr>
      <p:sp>
        <p:nvSpPr>
          <p:cNvPr id="224" name="Google Shape;224;p3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3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3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7" name="Shape 227"/>
        <p:cNvGrpSpPr/>
        <p:nvPr/>
      </p:nvGrpSpPr>
      <p:grpSpPr>
        <a:xfrm>
          <a:off x="0" y="0"/>
          <a:ext cx="0" cy="0"/>
          <a:chOff x="0" y="0"/>
          <a:chExt cx="0" cy="0"/>
        </a:xfrm>
      </p:grpSpPr>
      <p:sp>
        <p:nvSpPr>
          <p:cNvPr id="228" name="Google Shape;228;p4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40"/>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30" name="Google Shape;230;p40"/>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1" name="Google Shape;231;p4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4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4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4" name="Shape 234"/>
        <p:cNvGrpSpPr/>
        <p:nvPr/>
      </p:nvGrpSpPr>
      <p:grpSpPr>
        <a:xfrm>
          <a:off x="0" y="0"/>
          <a:ext cx="0" cy="0"/>
          <a:chOff x="0" y="0"/>
          <a:chExt cx="0" cy="0"/>
        </a:xfrm>
      </p:grpSpPr>
      <p:sp>
        <p:nvSpPr>
          <p:cNvPr id="235" name="Google Shape;235;p41"/>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41"/>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37" name="Google Shape;237;p41"/>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8" name="Google Shape;238;p4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4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4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1" name="Shape 241"/>
        <p:cNvGrpSpPr/>
        <p:nvPr/>
      </p:nvGrpSpPr>
      <p:grpSpPr>
        <a:xfrm>
          <a:off x="0" y="0"/>
          <a:ext cx="0" cy="0"/>
          <a:chOff x="0" y="0"/>
          <a:chExt cx="0" cy="0"/>
        </a:xfrm>
      </p:grpSpPr>
      <p:sp>
        <p:nvSpPr>
          <p:cNvPr id="242" name="Google Shape;242;p4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4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4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4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4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1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7" name="Shape 247"/>
        <p:cNvGrpSpPr/>
        <p:nvPr/>
      </p:nvGrpSpPr>
      <p:grpSpPr>
        <a:xfrm>
          <a:off x="0" y="0"/>
          <a:ext cx="0" cy="0"/>
          <a:chOff x="0" y="0"/>
          <a:chExt cx="0" cy="0"/>
        </a:xfrm>
      </p:grpSpPr>
      <p:sp>
        <p:nvSpPr>
          <p:cNvPr id="248" name="Google Shape;248;p43"/>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43"/>
          <p:cNvSpPr txBox="1"/>
          <p:nvPr>
            <p:ph idx="1" type="body"/>
          </p:nvPr>
        </p:nvSpPr>
        <p:spPr>
          <a:xfrm rot="5400000">
            <a:off x="604044" y="389732"/>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p4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4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4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gradFill>
          <a:gsLst>
            <a:gs pos="0">
              <a:srgbClr val="B1B1B1"/>
            </a:gs>
            <a:gs pos="40000">
              <a:srgbClr val="9E9E9E"/>
            </a:gs>
            <a:gs pos="100000">
              <a:schemeClr val="dk1"/>
            </a:gs>
          </a:gsLst>
          <a:path path="circle">
            <a:fillToRect b="100%" l="100%"/>
          </a:path>
          <a:tileRect r="-100%" t="-100%"/>
        </a:gradFill>
      </p:bgPr>
    </p:bg>
    <p:spTree>
      <p:nvGrpSpPr>
        <p:cNvPr id="46" name="Shape 46"/>
        <p:cNvGrpSpPr/>
        <p:nvPr/>
      </p:nvGrpSpPr>
      <p:grpSpPr>
        <a:xfrm>
          <a:off x="0" y="0"/>
          <a:ext cx="0" cy="0"/>
          <a:chOff x="0" y="0"/>
          <a:chExt cx="0" cy="0"/>
        </a:xfrm>
      </p:grpSpPr>
      <p:sp>
        <p:nvSpPr>
          <p:cNvPr id="47" name="Google Shape;47;p1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1" name="Shape 51"/>
        <p:cNvGrpSpPr/>
        <p:nvPr/>
      </p:nvGrpSpPr>
      <p:grpSpPr>
        <a:xfrm>
          <a:off x="0" y="0"/>
          <a:ext cx="0" cy="0"/>
          <a:chOff x="0" y="0"/>
          <a:chExt cx="0" cy="0"/>
        </a:xfrm>
      </p:grpSpPr>
      <p:sp>
        <p:nvSpPr>
          <p:cNvPr id="52" name="Google Shape;52;p17"/>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53" name="Google Shape;53;p17"/>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7"/>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55" name="Google Shape;55;p17"/>
          <p:cNvGrpSpPr/>
          <p:nvPr/>
        </p:nvGrpSpPr>
        <p:grpSpPr>
          <a:xfrm>
            <a:off x="-3765" y="4953000"/>
            <a:ext cx="9147765" cy="1912088"/>
            <a:chOff x="-3765" y="4832896"/>
            <a:chExt cx="9147765" cy="2032192"/>
          </a:xfrm>
        </p:grpSpPr>
        <p:sp>
          <p:nvSpPr>
            <p:cNvPr id="56" name="Google Shape;56;p17"/>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7" name="Google Shape;57;p17"/>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8" name="Google Shape;58;p17"/>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59" name="Google Shape;59;p17"/>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60" name="Google Shape;60;p1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17"/>
          <p:cNvPicPr preferRelativeResize="0"/>
          <p:nvPr/>
        </p:nvPicPr>
        <p:blipFill rotWithShape="1">
          <a:blip r:embed="rId3">
            <a:alphaModFix/>
          </a:blip>
          <a:srcRect b="0" l="0" r="0" t="0"/>
          <a:stretch/>
        </p:blipFill>
        <p:spPr>
          <a:xfrm>
            <a:off x="20548" y="20547"/>
            <a:ext cx="3498527" cy="2825393"/>
          </a:xfrm>
          <a:prstGeom prst="rect">
            <a:avLst/>
          </a:prstGeom>
          <a:noFill/>
          <a:ln>
            <a:noFill/>
          </a:ln>
        </p:spPr>
      </p:pic>
      <p:pic>
        <p:nvPicPr>
          <p:cNvPr id="64" name="Google Shape;64;p17"/>
          <p:cNvPicPr preferRelativeResize="0"/>
          <p:nvPr/>
        </p:nvPicPr>
        <p:blipFill rotWithShape="1">
          <a:blip r:embed="rId4">
            <a:alphaModFix/>
          </a:blip>
          <a:srcRect b="0" l="0" r="0" t="0"/>
          <a:stretch/>
        </p:blipFill>
        <p:spPr>
          <a:xfrm>
            <a:off x="3503486" y="20548"/>
            <a:ext cx="5624418" cy="2825496"/>
          </a:xfrm>
          <a:prstGeom prst="rect">
            <a:avLst/>
          </a:prstGeom>
          <a:noFill/>
          <a:ln>
            <a:noFill/>
          </a:ln>
        </p:spPr>
      </p:pic>
      <p:pic>
        <p:nvPicPr>
          <p:cNvPr id="65" name="Google Shape;65;p17"/>
          <p:cNvPicPr preferRelativeResize="0"/>
          <p:nvPr/>
        </p:nvPicPr>
        <p:blipFill rotWithShape="1">
          <a:blip r:embed="rId5">
            <a:alphaModFix/>
          </a:blip>
          <a:srcRect b="0" l="0" r="0" t="0"/>
          <a:stretch/>
        </p:blipFill>
        <p:spPr>
          <a:xfrm>
            <a:off x="20923" y="2818500"/>
            <a:ext cx="7668994" cy="2296266"/>
          </a:xfrm>
          <a:prstGeom prst="rect">
            <a:avLst/>
          </a:prstGeom>
          <a:noFill/>
          <a:ln>
            <a:noFill/>
          </a:ln>
        </p:spPr>
      </p:pic>
      <p:pic>
        <p:nvPicPr>
          <p:cNvPr id="66" name="Google Shape;66;p17"/>
          <p:cNvPicPr preferRelativeResize="0"/>
          <p:nvPr/>
        </p:nvPicPr>
        <p:blipFill rotWithShape="1">
          <a:blip r:embed="rId6">
            <a:alphaModFix/>
          </a:blip>
          <a:srcRect b="0" l="0" r="0" t="0"/>
          <a:stretch/>
        </p:blipFill>
        <p:spPr>
          <a:xfrm>
            <a:off x="7662119" y="2819400"/>
            <a:ext cx="1461333" cy="2293850"/>
          </a:xfrm>
          <a:prstGeom prst="rect">
            <a:avLst/>
          </a:prstGeom>
          <a:noFill/>
          <a:ln>
            <a:noFill/>
          </a:ln>
        </p:spPr>
      </p:pic>
      <p:pic>
        <p:nvPicPr>
          <p:cNvPr id="67" name="Google Shape;67;p17"/>
          <p:cNvPicPr preferRelativeResize="0"/>
          <p:nvPr/>
        </p:nvPicPr>
        <p:blipFill rotWithShape="1">
          <a:blip r:embed="rId7">
            <a:alphaModFix/>
          </a:blip>
          <a:srcRect b="0" l="0" r="0" t="0"/>
          <a:stretch/>
        </p:blipFill>
        <p:spPr>
          <a:xfrm>
            <a:off x="20548" y="5089818"/>
            <a:ext cx="9098280" cy="1737360"/>
          </a:xfrm>
          <a:prstGeom prst="rect">
            <a:avLst/>
          </a:prstGeom>
          <a:noFill/>
          <a:ln>
            <a:noFill/>
          </a:ln>
        </p:spPr>
      </p:pic>
      <p:sp>
        <p:nvSpPr>
          <p:cNvPr id="68" name="Google Shape;68;p17"/>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p:tgtEl>
                                          <p:spTgt spid="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p:tgtEl>
                                          <p:spTgt spid="6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par>
                                <p:cTn fill="hold" nodeType="with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p:tgtEl>
                                          <p:spTgt spid="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p:tgtEl>
                                          <p:spTgt spid="6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68"/>
                                        </p:tgtEl>
                                        <p:attrNameLst>
                                          <p:attrName>style.visibility</p:attrName>
                                        </p:attrNameLst>
                                      </p:cBhvr>
                                      <p:to>
                                        <p:strVal val="visible"/>
                                      </p:to>
                                    </p:set>
                                    <p:animEffect filter="fade" transition="in">
                                      <p:cBhvr>
                                        <p:cTn dur="75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1" name="Google Shape;71;p1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5" name="Google Shape;75;p18"/>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76" name="Shape 76"/>
        <p:cNvGrpSpPr/>
        <p:nvPr/>
      </p:nvGrpSpPr>
      <p:grpSpPr>
        <a:xfrm>
          <a:off x="0" y="0"/>
          <a:ext cx="0" cy="0"/>
          <a:chOff x="0" y="0"/>
          <a:chExt cx="0" cy="0"/>
        </a:xfrm>
      </p:grpSpPr>
      <p:sp>
        <p:nvSpPr>
          <p:cNvPr id="77" name="Google Shape;77;p19"/>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9"/>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1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19"/>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3" name="Google Shape;83;p19"/>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4" name="Google Shape;84;p19"/>
          <p:cNvSpPr/>
          <p:nvPr/>
        </p:nvSpPr>
        <p:spPr>
          <a:xfrm>
            <a:off x="762000" y="1946209"/>
            <a:ext cx="2057400" cy="2057400"/>
          </a:xfrm>
          <a:prstGeom prst="ellipse">
            <a:avLst/>
          </a:prstGeom>
          <a:gradFill>
            <a:gsLst>
              <a:gs pos="0">
                <a:srgbClr val="F39C29"/>
              </a:gs>
              <a:gs pos="50000">
                <a:srgbClr val="F7931D"/>
              </a:gs>
              <a:gs pos="100000">
                <a:srgbClr val="FF6600"/>
              </a:gs>
            </a:gsLst>
            <a:path path="circle">
              <a:fillToRect b="50%" l="50%" r="50%" t="50%"/>
            </a:path>
            <a:tileRect/>
          </a:gradFill>
          <a:ln>
            <a:noFill/>
          </a:ln>
          <a:effectLst>
            <a:outerShdw blurRad="152400" sx="90000" rotWithShape="0" dir="5400000" dist="165100" sy="-19000">
              <a:srgbClr val="000000">
                <a:alpha val="1098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
        <p:nvSpPr>
          <p:cNvPr id="85" name="Google Shape;85;p19"/>
          <p:cNvSpPr/>
          <p:nvPr/>
        </p:nvSpPr>
        <p:spPr>
          <a:xfrm>
            <a:off x="8686800" y="5265376"/>
            <a:ext cx="457200" cy="96672"/>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6600"/>
                </a:solidFill>
                <a:latin typeface="Lucida Sans"/>
                <a:ea typeface="Lucida Sans"/>
                <a:cs typeface="Lucida Sans"/>
                <a:sym typeface="Lucida Sans"/>
              </a:rPr>
              <a:t>           </a:t>
            </a:r>
            <a:endParaRPr/>
          </a:p>
        </p:txBody>
      </p:sp>
      <p:sp>
        <p:nvSpPr>
          <p:cNvPr id="86" name="Google Shape;86;p19"/>
          <p:cNvSpPr/>
          <p:nvPr/>
        </p:nvSpPr>
        <p:spPr>
          <a:xfrm>
            <a:off x="1007328" y="1992354"/>
            <a:ext cx="1583472" cy="1295400"/>
          </a:xfrm>
          <a:prstGeom prst="ellipse">
            <a:avLst/>
          </a:prstGeom>
          <a:gradFill>
            <a:gsLst>
              <a:gs pos="0">
                <a:srgbClr val="000000">
                  <a:alpha val="6666"/>
                </a:srgbClr>
              </a:gs>
              <a:gs pos="63000">
                <a:srgbClr val="000000">
                  <a:alpha val="6666"/>
                </a:srgbClr>
              </a:gs>
              <a:gs pos="72000">
                <a:srgbClr val="000000">
                  <a:alpha val="14901"/>
                </a:srgbClr>
              </a:gs>
              <a:gs pos="91000">
                <a:srgbClr val="000000">
                  <a:alpha val="27843"/>
                </a:srgbClr>
              </a:gs>
              <a:gs pos="100000">
                <a:srgbClr val="000000">
                  <a:alpha val="2784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87" name="Shape 87"/>
        <p:cNvGrpSpPr/>
        <p:nvPr/>
      </p:nvGrpSpPr>
      <p:grpSpPr>
        <a:xfrm>
          <a:off x="0" y="0"/>
          <a:ext cx="0" cy="0"/>
          <a:chOff x="0" y="0"/>
          <a:chExt cx="0" cy="0"/>
        </a:xfrm>
      </p:grpSpPr>
      <p:sp>
        <p:nvSpPr>
          <p:cNvPr id="88" name="Google Shape;88;p20"/>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9" name="Google Shape;89;p20"/>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0" name="Google Shape;90;p2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94" name="Shape 94"/>
        <p:cNvGrpSpPr/>
        <p:nvPr/>
      </p:nvGrpSpPr>
      <p:grpSpPr>
        <a:xfrm>
          <a:off x="0" y="0"/>
          <a:ext cx="0" cy="0"/>
          <a:chOff x="0" y="0"/>
          <a:chExt cx="0" cy="0"/>
        </a:xfrm>
      </p:grpSpPr>
      <p:sp>
        <p:nvSpPr>
          <p:cNvPr id="95" name="Google Shape;95;p21"/>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1"/>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7" name="Google Shape;97;p21"/>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8" name="Google Shape;98;p21"/>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21"/>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0" name="Google Shape;100;p2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2.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2"/>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1" name="Google Shape;11;p12"/>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 name="Google Shape;12;p12"/>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2"/>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100"/>
              <a:buFont typeface="Lucida Sans"/>
              <a:buNone/>
              <a:defRPr b="1" i="0" sz="4100" u="none" cap="none" strike="noStrike">
                <a:solidFill>
                  <a:schemeClr val="lt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6" name="Google Shape;16;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7" name="Google Shape;17;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8" name="Google Shape;18;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lt1"/>
                </a:solidFill>
                <a:latin typeface="Lucida Sans"/>
                <a:ea typeface="Lucida Sans"/>
                <a:cs typeface="Lucida Sans"/>
                <a:sym typeface="Lucida Sans"/>
              </a:defRPr>
            </a:lvl1pPr>
            <a:lvl2pPr indent="0" lvl="1" marL="0" marR="0" rtl="0" algn="r">
              <a:spcBef>
                <a:spcPts val="0"/>
              </a:spcBef>
              <a:buNone/>
              <a:defRPr b="0" sz="1000" u="none">
                <a:solidFill>
                  <a:schemeClr val="lt1"/>
                </a:solidFill>
                <a:latin typeface="Lucida Sans"/>
                <a:ea typeface="Lucida Sans"/>
                <a:cs typeface="Lucida Sans"/>
                <a:sym typeface="Lucida Sans"/>
              </a:defRPr>
            </a:lvl2pPr>
            <a:lvl3pPr indent="0" lvl="2" marL="0" marR="0" rtl="0" algn="r">
              <a:spcBef>
                <a:spcPts val="0"/>
              </a:spcBef>
              <a:buNone/>
              <a:defRPr b="0" sz="1000" u="none">
                <a:solidFill>
                  <a:schemeClr val="lt1"/>
                </a:solidFill>
                <a:latin typeface="Lucida Sans"/>
                <a:ea typeface="Lucida Sans"/>
                <a:cs typeface="Lucida Sans"/>
                <a:sym typeface="Lucida Sans"/>
              </a:defRPr>
            </a:lvl3pPr>
            <a:lvl4pPr indent="0" lvl="3" marL="0" marR="0" rtl="0" algn="r">
              <a:spcBef>
                <a:spcPts val="0"/>
              </a:spcBef>
              <a:buNone/>
              <a:defRPr b="0" sz="1000" u="none">
                <a:solidFill>
                  <a:schemeClr val="lt1"/>
                </a:solidFill>
                <a:latin typeface="Lucida Sans"/>
                <a:ea typeface="Lucida Sans"/>
                <a:cs typeface="Lucida Sans"/>
                <a:sym typeface="Lucida Sans"/>
              </a:defRPr>
            </a:lvl4pPr>
            <a:lvl5pPr indent="0" lvl="4" marL="0" marR="0" rtl="0" algn="r">
              <a:spcBef>
                <a:spcPts val="0"/>
              </a:spcBef>
              <a:buNone/>
              <a:defRPr b="0" sz="1000" u="none">
                <a:solidFill>
                  <a:schemeClr val="lt1"/>
                </a:solidFill>
                <a:latin typeface="Lucida Sans"/>
                <a:ea typeface="Lucida Sans"/>
                <a:cs typeface="Lucida Sans"/>
                <a:sym typeface="Lucida Sans"/>
              </a:defRPr>
            </a:lvl5pPr>
            <a:lvl6pPr indent="0" lvl="5" marL="0" marR="0" rtl="0" algn="r">
              <a:spcBef>
                <a:spcPts val="0"/>
              </a:spcBef>
              <a:buNone/>
              <a:defRPr b="0" sz="1000" u="none">
                <a:solidFill>
                  <a:schemeClr val="lt1"/>
                </a:solidFill>
                <a:latin typeface="Lucida Sans"/>
                <a:ea typeface="Lucida Sans"/>
                <a:cs typeface="Lucida Sans"/>
                <a:sym typeface="Lucida Sans"/>
              </a:defRPr>
            </a:lvl6pPr>
            <a:lvl7pPr indent="0" lvl="6" marL="0" marR="0" rtl="0" algn="r">
              <a:spcBef>
                <a:spcPts val="0"/>
              </a:spcBef>
              <a:buNone/>
              <a:defRPr b="0" sz="1000" u="none">
                <a:solidFill>
                  <a:schemeClr val="lt1"/>
                </a:solidFill>
                <a:latin typeface="Lucida Sans"/>
                <a:ea typeface="Lucida Sans"/>
                <a:cs typeface="Lucida Sans"/>
                <a:sym typeface="Lucida Sans"/>
              </a:defRPr>
            </a:lvl7pPr>
            <a:lvl8pPr indent="0" lvl="7" marL="0" marR="0" rtl="0" algn="r">
              <a:spcBef>
                <a:spcPts val="0"/>
              </a:spcBef>
              <a:buNone/>
              <a:defRPr b="0" sz="1000" u="none">
                <a:solidFill>
                  <a:schemeClr val="lt1"/>
                </a:solidFill>
                <a:latin typeface="Lucida Sans"/>
                <a:ea typeface="Lucida Sans"/>
                <a:cs typeface="Lucida Sans"/>
                <a:sym typeface="Lucida Sans"/>
              </a:defRPr>
            </a:lvl8pPr>
            <a:lvl9pPr indent="0" lvl="8" marL="0" marR="0" rtl="0" algn="r">
              <a:spcBef>
                <a:spcPts val="0"/>
              </a:spcBef>
              <a:buNone/>
              <a:defRPr b="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11"/>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11"/>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7" name="Google Shape;27;p11"/>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8" name="Google Shape;28;p1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29" name="Google Shape;2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31" name="Google Shape;31;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2" name="Google Shape;32;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3" name="Google Shape;33;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3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0" name="Google Shape;180;p3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1" name="Google Shape;181;p3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2" name="Google Shape;182;p3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3" name="Google Shape;183;p3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59" name="Google Shape;259;p1"/>
          <p:cNvSpPr/>
          <p:nvPr/>
        </p:nvSpPr>
        <p:spPr>
          <a:xfrm flipH="1">
            <a:off x="8892480"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descr="How does AWS Elastic Load Balancer Work? - Whizlabs Blog" id="260" name="Google Shape;260;p1"/>
          <p:cNvPicPr preferRelativeResize="0"/>
          <p:nvPr/>
        </p:nvPicPr>
        <p:blipFill rotWithShape="1">
          <a:blip r:embed="rId3">
            <a:alphaModFix/>
          </a:blip>
          <a:srcRect b="0" l="0" r="0" t="0"/>
          <a:stretch/>
        </p:blipFill>
        <p:spPr>
          <a:xfrm>
            <a:off x="0" y="1028700"/>
            <a:ext cx="9144000" cy="48006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0"/>
          <p:cNvSpPr txBox="1"/>
          <p:nvPr>
            <p:ph type="title"/>
          </p:nvPr>
        </p:nvSpPr>
        <p:spPr>
          <a:xfrm>
            <a:off x="2411760" y="3513731"/>
            <a:ext cx="3679305" cy="96403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Lucida Sans"/>
              <a:buNone/>
            </a:pPr>
            <a:br>
              <a:rPr lang="en-US">
                <a:solidFill>
                  <a:srgbClr val="FFFFFF"/>
                </a:solidFill>
              </a:rPr>
            </a:br>
            <a:br>
              <a:rPr lang="en-US">
                <a:solidFill>
                  <a:srgbClr val="FFFFFF"/>
                </a:solidFill>
              </a:rPr>
            </a:br>
            <a:r>
              <a:rPr lang="en-US">
                <a:solidFill>
                  <a:srgbClr val="FFFFFF"/>
                </a:solidFill>
              </a:rPr>
              <a:t>Thank you</a:t>
            </a:r>
            <a:br>
              <a:rPr lang="en-US">
                <a:solidFill>
                  <a:srgbClr val="FFFFFF"/>
                </a:solidFill>
              </a:rPr>
            </a:br>
            <a:endParaRPr sz="6600"/>
          </a:p>
        </p:txBody>
      </p:sp>
      <p:sp>
        <p:nvSpPr>
          <p:cNvPr id="346" name="Google Shape;346;p10"/>
          <p:cNvSpPr txBox="1"/>
          <p:nvPr/>
        </p:nvSpPr>
        <p:spPr>
          <a:xfrm>
            <a:off x="1835696" y="4293096"/>
            <a:ext cx="5274528" cy="369332"/>
          </a:xfrm>
          <a:prstGeom prst="rect">
            <a:avLst/>
          </a:prstGeom>
          <a:noFill/>
          <a:ln>
            <a:noFill/>
          </a:ln>
        </p:spPr>
        <p:txBody>
          <a:bodyPr anchorCtr="0" anchor="t" bIns="45700" lIns="91425" spcFirstLastPara="1" rIns="91425" wrap="square" tIns="45700">
            <a:normAutofit/>
          </a:bodyPr>
          <a:lstStyle/>
          <a:p>
            <a:pPr indent="0" lvl="0" marL="0" marR="0" rtl="0" algn="r">
              <a:spcBef>
                <a:spcPts val="0"/>
              </a:spcBef>
              <a:spcAft>
                <a:spcPts val="0"/>
              </a:spcAft>
              <a:buNone/>
            </a:pPr>
            <a:r>
              <a:t/>
            </a:r>
            <a:endParaRPr sz="1800">
              <a:solidFill>
                <a:srgbClr val="FFFFF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Managed Services | TSIC Solutions Inc" id="267" name="Google Shape;267;p2"/>
          <p:cNvPicPr preferRelativeResize="0"/>
          <p:nvPr/>
        </p:nvPicPr>
        <p:blipFill rotWithShape="1">
          <a:blip r:embed="rId3">
            <a:alphaModFix/>
          </a:blip>
          <a:srcRect b="0" l="0" r="0" t="0"/>
          <a:stretch/>
        </p:blipFill>
        <p:spPr>
          <a:xfrm>
            <a:off x="7596336" y="4221088"/>
            <a:ext cx="1567061" cy="1567061"/>
          </a:xfrm>
          <a:prstGeom prst="rect">
            <a:avLst/>
          </a:prstGeom>
          <a:noFill/>
          <a:ln>
            <a:noFill/>
          </a:ln>
        </p:spPr>
      </p:pic>
      <p:sp>
        <p:nvSpPr>
          <p:cNvPr id="268" name="Google Shape;268;p2"/>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Topics</a:t>
            </a:r>
            <a:endParaRPr/>
          </a:p>
        </p:txBody>
      </p:sp>
      <p:sp>
        <p:nvSpPr>
          <p:cNvPr id="269" name="Google Shape;269;p2"/>
          <p:cNvSpPr txBox="1"/>
          <p:nvPr/>
        </p:nvSpPr>
        <p:spPr>
          <a:xfrm>
            <a:off x="703151" y="1552734"/>
            <a:ext cx="6893185" cy="4176465"/>
          </a:xfrm>
          <a:prstGeom prst="rect">
            <a:avLst/>
          </a:prstGeom>
          <a:noFill/>
          <a:ln>
            <a:noFill/>
          </a:ln>
        </p:spPr>
        <p:txBody>
          <a:bodyPr anchorCtr="0" anchor="t" bIns="45700" lIns="91425" spcFirstLastPara="1" rIns="91425" wrap="square" tIns="45700">
            <a:normAutofit/>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What is Auto Scaling</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Scaling Options</a:t>
            </a:r>
            <a:endParaRPr/>
          </a:p>
        </p:txBody>
      </p:sp>
      <p:sp>
        <p:nvSpPr>
          <p:cNvPr id="270" name="Google Shape;270;p2"/>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68"/>
                                        </p:tgtEl>
                                        <p:attrNameLst>
                                          <p:attrName>style.visibility</p:attrName>
                                        </p:attrNameLst>
                                      </p:cBhvr>
                                      <p:to>
                                        <p:strVal val="visible"/>
                                      </p:to>
                                    </p:set>
                                    <p:animEffect filter="fade" transition="in">
                                      <p:cBhvr>
                                        <p:cTn dur="2000"/>
                                        <p:tgtEl>
                                          <p:spTgt spid="268"/>
                                        </p:tgtEl>
                                      </p:cBhvr>
                                    </p:animEffect>
                                  </p:childTnLst>
                                </p:cTn>
                              </p:par>
                              <p:par>
                                <p:cTn fill="hold" nodeType="withEffect" presetClass="entr" presetID="10" presetSubtype="0">
                                  <p:stCondLst>
                                    <p:cond delay="2000"/>
                                  </p:stCondLst>
                                  <p:childTnLst>
                                    <p:set>
                                      <p:cBhvr>
                                        <p:cTn dur="1" fill="hold">
                                          <p:stCondLst>
                                            <p:cond delay="0"/>
                                          </p:stCondLst>
                                        </p:cTn>
                                        <p:tgtEl>
                                          <p:spTgt spid="269"/>
                                        </p:tgtEl>
                                        <p:attrNameLst>
                                          <p:attrName>style.visibility</p:attrName>
                                        </p:attrNameLst>
                                      </p:cBhvr>
                                      <p:to>
                                        <p:strVal val="visible"/>
                                      </p:to>
                                    </p:set>
                                    <p:animEffect filter="fade" transition="in">
                                      <p:cBhvr>
                                        <p:cTn dur="2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77" name="Google Shape;277;p3"/>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What is Auto Scaling?</a:t>
            </a:r>
            <a:endParaRPr/>
          </a:p>
        </p:txBody>
      </p:sp>
      <p:sp>
        <p:nvSpPr>
          <p:cNvPr id="278" name="Google Shape;278;p3"/>
          <p:cNvSpPr txBox="1"/>
          <p:nvPr/>
        </p:nvSpPr>
        <p:spPr>
          <a:xfrm>
            <a:off x="346295" y="1115115"/>
            <a:ext cx="8213180" cy="3905662"/>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Amazon EC2 Auto Scaling helps you ensure that you have the correct number of Amazon EC2 instances available to handle the load for your application</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
        <p:nvSpPr>
          <p:cNvPr id="279" name="Google Shape;279;p3"/>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What is Amazon EC2 Auto Scaling? - Amazon EC2 Auto Scaling" id="280" name="Google Shape;280;p3"/>
          <p:cNvPicPr preferRelativeResize="0"/>
          <p:nvPr/>
        </p:nvPicPr>
        <p:blipFill rotWithShape="1">
          <a:blip r:embed="rId3">
            <a:alphaModFix/>
          </a:blip>
          <a:srcRect b="0" l="0" r="0" t="0"/>
          <a:stretch/>
        </p:blipFill>
        <p:spPr>
          <a:xfrm>
            <a:off x="5430433" y="2507913"/>
            <a:ext cx="3367272" cy="2433126"/>
          </a:xfrm>
          <a:prstGeom prst="rect">
            <a:avLst/>
          </a:prstGeom>
          <a:noFill/>
          <a:ln>
            <a:noFill/>
          </a:ln>
        </p:spPr>
      </p:pic>
      <p:sp>
        <p:nvSpPr>
          <p:cNvPr id="281" name="Google Shape;281;p3"/>
          <p:cNvSpPr txBox="1"/>
          <p:nvPr/>
        </p:nvSpPr>
        <p:spPr>
          <a:xfrm>
            <a:off x="246895" y="2708920"/>
            <a:ext cx="5044708" cy="3905662"/>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Groups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Logical components. Web server group or your application group or your database group is just a logical component where you're going to put your EC2 instances in.</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77"/>
                                        </p:tgtEl>
                                        <p:attrNameLst>
                                          <p:attrName>style.visibility</p:attrName>
                                        </p:attrNameLst>
                                      </p:cBhvr>
                                      <p:to>
                                        <p:strVal val="visible"/>
                                      </p:to>
                                    </p:set>
                                    <p:animEffect filter="fade" transition="in">
                                      <p:cBhvr>
                                        <p:cTn dur="2000"/>
                                        <p:tgtEl>
                                          <p:spTgt spid="277"/>
                                        </p:tgtEl>
                                      </p:cBhvr>
                                    </p:animEffect>
                                  </p:childTnLst>
                                </p:cTn>
                              </p:par>
                              <p:par>
                                <p:cTn fill="hold" nodeType="withEffect" presetClass="entr" presetID="10" presetSubtype="0">
                                  <p:stCondLst>
                                    <p:cond delay="2000"/>
                                  </p:stCondLst>
                                  <p:childTnLst>
                                    <p:set>
                                      <p:cBhvr>
                                        <p:cTn dur="1" fill="hold">
                                          <p:stCondLst>
                                            <p:cond delay="0"/>
                                          </p:stCondLst>
                                        </p:cTn>
                                        <p:tgtEl>
                                          <p:spTgt spid="278"/>
                                        </p:tgtEl>
                                        <p:attrNameLst>
                                          <p:attrName>style.visibility</p:attrName>
                                        </p:attrNameLst>
                                      </p:cBhvr>
                                      <p:to>
                                        <p:strVal val="visible"/>
                                      </p:to>
                                    </p:set>
                                    <p:animEffect filter="fade" transition="in">
                                      <p:cBhvr>
                                        <p:cTn dur="2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 calcmode="lin" valueType="num">
                                      <p:cBhvr additive="base">
                                        <p:cTn dur="500"/>
                                        <p:tgtEl>
                                          <p:spTgt spid="2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 calcmode="lin" valueType="num">
                                      <p:cBhvr additive="base">
                                        <p:cTn dur="500"/>
                                        <p:tgtEl>
                                          <p:spTgt spid="27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 calcmode="lin" valueType="num">
                                      <p:cBhvr additive="base">
                                        <p:cTn dur="500"/>
                                        <p:tgtEl>
                                          <p:spTgt spid="27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000"/>
                                  </p:stCondLst>
                                  <p:childTnLst>
                                    <p:set>
                                      <p:cBhvr>
                                        <p:cTn dur="1" fill="hold">
                                          <p:stCondLst>
                                            <p:cond delay="0"/>
                                          </p:stCondLst>
                                        </p:cTn>
                                        <p:tgtEl>
                                          <p:spTgt spid="281"/>
                                        </p:tgtEl>
                                        <p:attrNameLst>
                                          <p:attrName>style.visibility</p:attrName>
                                        </p:attrNameLst>
                                      </p:cBhvr>
                                      <p:to>
                                        <p:strVal val="visible"/>
                                      </p:to>
                                    </p:set>
                                    <p:animEffect filter="fade" transition="in">
                                      <p:cBhvr>
                                        <p:cTn dur="2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 calcmode="lin" valueType="num">
                                      <p:cBhvr additive="base">
                                        <p:cTn dur="500"/>
                                        <p:tgtEl>
                                          <p:spTgt spid="28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 calcmode="lin" valueType="num">
                                      <p:cBhvr additive="base">
                                        <p:cTn dur="500"/>
                                        <p:tgtEl>
                                          <p:spTgt spid="28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anim calcmode="lin" valueType="num">
                                      <p:cBhvr additive="base">
                                        <p:cTn dur="500"/>
                                        <p:tgtEl>
                                          <p:spTgt spid="28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anim calcmode="lin" valueType="num">
                                      <p:cBhvr additive="base">
                                        <p:cTn dur="500"/>
                                        <p:tgtEl>
                                          <p:spTgt spid="28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88" name="Google Shape;288;p4"/>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What is Auto Scaling?</a:t>
            </a:r>
            <a:endParaRPr/>
          </a:p>
        </p:txBody>
      </p:sp>
      <p:sp>
        <p:nvSpPr>
          <p:cNvPr id="289" name="Google Shape;289;p4"/>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What is Amazon EC2 Auto Scaling? - Amazon EC2 Auto Scaling" id="290" name="Google Shape;290;p4"/>
          <p:cNvPicPr preferRelativeResize="0"/>
          <p:nvPr/>
        </p:nvPicPr>
        <p:blipFill rotWithShape="1">
          <a:blip r:embed="rId3">
            <a:alphaModFix/>
          </a:blip>
          <a:srcRect b="0" l="0" r="0" t="0"/>
          <a:stretch/>
        </p:blipFill>
        <p:spPr>
          <a:xfrm>
            <a:off x="5706125" y="1788739"/>
            <a:ext cx="2952750" cy="2133600"/>
          </a:xfrm>
          <a:prstGeom prst="rect">
            <a:avLst/>
          </a:prstGeom>
          <a:noFill/>
          <a:ln>
            <a:noFill/>
          </a:ln>
        </p:spPr>
      </p:pic>
      <p:sp>
        <p:nvSpPr>
          <p:cNvPr id="291" name="Google Shape;291;p4"/>
          <p:cNvSpPr txBox="1"/>
          <p:nvPr/>
        </p:nvSpPr>
        <p:spPr>
          <a:xfrm>
            <a:off x="330709" y="1323538"/>
            <a:ext cx="5044708" cy="3905662"/>
          </a:xfrm>
          <a:prstGeom prst="rect">
            <a:avLst/>
          </a:prstGeom>
          <a:noFill/>
          <a:ln>
            <a:noFill/>
          </a:ln>
        </p:spPr>
        <p:txBody>
          <a:bodyPr anchorCtr="0" anchor="t" bIns="45700" lIns="91425" spcFirstLastPara="1" rIns="91425" wrap="square" tIns="45700">
            <a:noAutofit/>
          </a:bodyPr>
          <a:lstStyle/>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Configuration templates</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Group uses a launch template or a launch configuration as a configuration template for it's EC2 instances.</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it's the instructions which EC2 instances to launch, what size and storage</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You can specify information such as the AMI ID, instance type, key pair, security groups and the block device mappings for your instances.</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88"/>
                                        </p:tgtEl>
                                        <p:attrNameLst>
                                          <p:attrName>style.visibility</p:attrName>
                                        </p:attrNameLst>
                                      </p:cBhvr>
                                      <p:to>
                                        <p:strVal val="visible"/>
                                      </p:to>
                                    </p:set>
                                    <p:animEffect filter="fade" transition="in">
                                      <p:cBhvr>
                                        <p:cTn dur="2000"/>
                                        <p:tgtEl>
                                          <p:spTgt spid="288"/>
                                        </p:tgtEl>
                                      </p:cBhvr>
                                    </p:animEffect>
                                  </p:childTnLst>
                                </p:cTn>
                              </p:par>
                              <p:par>
                                <p:cTn fill="hold" nodeType="withEffect" presetClass="entr" presetID="10" presetSubtype="0">
                                  <p:stCondLst>
                                    <p:cond delay="2000"/>
                                  </p:stCondLst>
                                  <p:childTnLst>
                                    <p:set>
                                      <p:cBhvr>
                                        <p:cTn dur="1" fill="hold">
                                          <p:stCondLst>
                                            <p:cond delay="0"/>
                                          </p:stCondLst>
                                        </p:cTn>
                                        <p:tgtEl>
                                          <p:spTgt spid="291"/>
                                        </p:tgtEl>
                                        <p:attrNameLst>
                                          <p:attrName>style.visibility</p:attrName>
                                        </p:attrNameLst>
                                      </p:cBhvr>
                                      <p:to>
                                        <p:strVal val="visible"/>
                                      </p:to>
                                    </p:set>
                                    <p:animEffect filter="fade" transition="in">
                                      <p:cBhvr>
                                        <p:cTn dur="2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98" name="Google Shape;298;p5"/>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Auto Scaling</a:t>
            </a:r>
            <a:endParaRPr/>
          </a:p>
        </p:txBody>
      </p:sp>
      <p:sp>
        <p:nvSpPr>
          <p:cNvPr id="299" name="Google Shape;299;p5"/>
          <p:cNvSpPr txBox="1"/>
          <p:nvPr/>
        </p:nvSpPr>
        <p:spPr>
          <a:xfrm>
            <a:off x="167189" y="1187283"/>
            <a:ext cx="7848685" cy="3368804"/>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Scaling Options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Scaling options provides several ways for you to scale your Auto scaling groups.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For example, you can configure a group to scale based on the occurrence of a specified condition (dynamic scaling) or on a schedule.</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What are your scaling options.</a:t>
            </a:r>
            <a:endParaRPr/>
          </a:p>
          <a:p>
            <a:pPr indent="-342900" lvl="1" marL="800100" marR="0" rtl="0" algn="just">
              <a:spcBef>
                <a:spcPts val="0"/>
              </a:spcBef>
              <a:spcAft>
                <a:spcPts val="0"/>
              </a:spcAft>
              <a:buClr>
                <a:srgbClr val="7F7F7F"/>
              </a:buClr>
              <a:buSzPts val="1692"/>
              <a:buFont typeface="Lucida Sans"/>
              <a:buAutoNum type="arabicPeriod"/>
            </a:pPr>
            <a:r>
              <a:rPr b="0" i="0" lang="en-US" sz="1800" u="none" cap="none" strike="noStrike">
                <a:solidFill>
                  <a:srgbClr val="3F3F3F"/>
                </a:solidFill>
                <a:latin typeface="Lucida Sans"/>
                <a:ea typeface="Lucida Sans"/>
                <a:cs typeface="Lucida Sans"/>
                <a:sym typeface="Lucida Sans"/>
              </a:rPr>
              <a:t>Maintain the current instance levels at all times.</a:t>
            </a:r>
            <a:endParaRPr/>
          </a:p>
          <a:p>
            <a:pPr indent="-342900" lvl="1" marL="800100" marR="0" rtl="0" algn="just">
              <a:spcBef>
                <a:spcPts val="0"/>
              </a:spcBef>
              <a:spcAft>
                <a:spcPts val="0"/>
              </a:spcAft>
              <a:buClr>
                <a:srgbClr val="7F7F7F"/>
              </a:buClr>
              <a:buSzPts val="1692"/>
              <a:buFont typeface="Lucida Sans"/>
              <a:buAutoNum type="arabicPeriod"/>
            </a:pPr>
            <a:r>
              <a:rPr b="0" i="0" lang="en-US" sz="1800" u="none" cap="none" strike="noStrike">
                <a:solidFill>
                  <a:srgbClr val="3F3F3F"/>
                </a:solidFill>
                <a:latin typeface="Lucida Sans"/>
                <a:ea typeface="Lucida Sans"/>
                <a:cs typeface="Lucida Sans"/>
                <a:sym typeface="Lucida Sans"/>
              </a:rPr>
              <a:t>Scale manually </a:t>
            </a:r>
            <a:endParaRPr/>
          </a:p>
          <a:p>
            <a:pPr indent="-342900" lvl="1" marL="800100" marR="0" rtl="0" algn="just">
              <a:spcBef>
                <a:spcPts val="0"/>
              </a:spcBef>
              <a:spcAft>
                <a:spcPts val="0"/>
              </a:spcAft>
              <a:buClr>
                <a:srgbClr val="7F7F7F"/>
              </a:buClr>
              <a:buSzPts val="1692"/>
              <a:buFont typeface="Lucida Sans"/>
              <a:buAutoNum type="arabicPeriod"/>
            </a:pPr>
            <a:r>
              <a:rPr b="0" i="0" lang="en-US" sz="1800" u="none" cap="none" strike="noStrike">
                <a:solidFill>
                  <a:srgbClr val="3F3F3F"/>
                </a:solidFill>
                <a:latin typeface="Lucida Sans"/>
                <a:ea typeface="Lucida Sans"/>
                <a:cs typeface="Lucida Sans"/>
                <a:sym typeface="Lucida Sans"/>
              </a:rPr>
              <a:t>Scale based on a schedule</a:t>
            </a:r>
            <a:endParaRPr/>
          </a:p>
          <a:p>
            <a:pPr indent="-342900" lvl="1" marL="800100" marR="0" rtl="0" algn="just">
              <a:spcBef>
                <a:spcPts val="0"/>
              </a:spcBef>
              <a:spcAft>
                <a:spcPts val="0"/>
              </a:spcAft>
              <a:buClr>
                <a:srgbClr val="7F7F7F"/>
              </a:buClr>
              <a:buSzPts val="1692"/>
              <a:buFont typeface="Lucida Sans"/>
              <a:buAutoNum type="arabicPeriod"/>
            </a:pPr>
            <a:r>
              <a:rPr b="0" i="0" lang="en-US" sz="1800" u="none" cap="none" strike="noStrike">
                <a:solidFill>
                  <a:srgbClr val="3F3F3F"/>
                </a:solidFill>
                <a:latin typeface="Lucida Sans"/>
                <a:ea typeface="Lucida Sans"/>
                <a:cs typeface="Lucida Sans"/>
                <a:sym typeface="Lucida Sans"/>
              </a:rPr>
              <a:t>Scale based on demand </a:t>
            </a:r>
            <a:endParaRPr/>
          </a:p>
          <a:p>
            <a:pPr indent="-342900" lvl="1" marL="800100" marR="0" rtl="0" algn="just">
              <a:spcBef>
                <a:spcPts val="0"/>
              </a:spcBef>
              <a:spcAft>
                <a:spcPts val="0"/>
              </a:spcAft>
              <a:buClr>
                <a:srgbClr val="7F7F7F"/>
              </a:buClr>
              <a:buSzPts val="1692"/>
              <a:buFont typeface="Lucida Sans"/>
              <a:buAutoNum type="arabicPeriod"/>
            </a:pPr>
            <a:r>
              <a:rPr b="0" i="0" lang="en-US" sz="1800" u="none" cap="none" strike="noStrike">
                <a:solidFill>
                  <a:srgbClr val="3F3F3F"/>
                </a:solidFill>
                <a:latin typeface="Lucida Sans"/>
                <a:ea typeface="Lucida Sans"/>
                <a:cs typeface="Lucida Sans"/>
                <a:sym typeface="Lucida Sans"/>
              </a:rPr>
              <a:t>Use predictive scaling </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p:txBody>
      </p:sp>
      <p:sp>
        <p:nvSpPr>
          <p:cNvPr id="300" name="Google Shape;300;p5"/>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98"/>
                                        </p:tgtEl>
                                        <p:attrNameLst>
                                          <p:attrName>style.visibility</p:attrName>
                                        </p:attrNameLst>
                                      </p:cBhvr>
                                      <p:to>
                                        <p:strVal val="visible"/>
                                      </p:to>
                                    </p:set>
                                    <p:animEffect filter="fade" transition="in">
                                      <p:cBhvr>
                                        <p:cTn dur="2000"/>
                                        <p:tgtEl>
                                          <p:spTgt spid="298"/>
                                        </p:tgtEl>
                                      </p:cBhvr>
                                    </p:animEffect>
                                  </p:childTnLst>
                                </p:cTn>
                              </p:par>
                              <p:par>
                                <p:cTn fill="hold" nodeType="withEffect" presetClass="entr" presetID="10" presetSubtype="0">
                                  <p:stCondLst>
                                    <p:cond delay="2000"/>
                                  </p:stCondLst>
                                  <p:childTnLst>
                                    <p:set>
                                      <p:cBhvr>
                                        <p:cTn dur="1" fill="hold">
                                          <p:stCondLst>
                                            <p:cond delay="0"/>
                                          </p:stCondLst>
                                        </p:cTn>
                                        <p:tgtEl>
                                          <p:spTgt spid="299"/>
                                        </p:tgtEl>
                                        <p:attrNameLst>
                                          <p:attrName>style.visibility</p:attrName>
                                        </p:attrNameLst>
                                      </p:cBhvr>
                                      <p:to>
                                        <p:strVal val="visible"/>
                                      </p:to>
                                    </p:set>
                                    <p:animEffect filter="fade" transition="in">
                                      <p:cBhvr>
                                        <p:cTn dur="2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 calcmode="lin" valueType="num">
                                      <p:cBhvr additive="base">
                                        <p:cTn dur="500"/>
                                        <p:tgtEl>
                                          <p:spTgt spid="29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 calcmode="lin" valueType="num">
                                      <p:cBhvr additive="base">
                                        <p:cTn dur="500"/>
                                        <p:tgtEl>
                                          <p:spTgt spid="29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 calcmode="lin" valueType="num">
                                      <p:cBhvr additive="base">
                                        <p:cTn dur="500"/>
                                        <p:tgtEl>
                                          <p:spTgt spid="29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anim calcmode="lin" valueType="num">
                                      <p:cBhvr additive="base">
                                        <p:cTn dur="500"/>
                                        <p:tgtEl>
                                          <p:spTgt spid="29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anim calcmode="lin" valueType="num">
                                      <p:cBhvr additive="base">
                                        <p:cTn dur="500"/>
                                        <p:tgtEl>
                                          <p:spTgt spid="29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anim calcmode="lin" valueType="num">
                                      <p:cBhvr additive="base">
                                        <p:cTn dur="500"/>
                                        <p:tgtEl>
                                          <p:spTgt spid="29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6" st="6"/>
                                            </p:txEl>
                                          </p:spTgt>
                                        </p:tgtEl>
                                        <p:attrNameLst>
                                          <p:attrName>style.visibility</p:attrName>
                                        </p:attrNameLst>
                                      </p:cBhvr>
                                      <p:to>
                                        <p:strVal val="visible"/>
                                      </p:to>
                                    </p:set>
                                    <p:anim calcmode="lin" valueType="num">
                                      <p:cBhvr additive="base">
                                        <p:cTn dur="500"/>
                                        <p:tgtEl>
                                          <p:spTgt spid="29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7" st="7"/>
                                            </p:txEl>
                                          </p:spTgt>
                                        </p:tgtEl>
                                        <p:attrNameLst>
                                          <p:attrName>style.visibility</p:attrName>
                                        </p:attrNameLst>
                                      </p:cBhvr>
                                      <p:to>
                                        <p:strVal val="visible"/>
                                      </p:to>
                                    </p:set>
                                    <p:anim calcmode="lin" valueType="num">
                                      <p:cBhvr additive="base">
                                        <p:cTn dur="500"/>
                                        <p:tgtEl>
                                          <p:spTgt spid="29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8" st="8"/>
                                            </p:txEl>
                                          </p:spTgt>
                                        </p:tgtEl>
                                        <p:attrNameLst>
                                          <p:attrName>style.visibility</p:attrName>
                                        </p:attrNameLst>
                                      </p:cBhvr>
                                      <p:to>
                                        <p:strVal val="visible"/>
                                      </p:to>
                                    </p:set>
                                    <p:anim calcmode="lin" valueType="num">
                                      <p:cBhvr additive="base">
                                        <p:cTn dur="500"/>
                                        <p:tgtEl>
                                          <p:spTgt spid="299">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9" st="9"/>
                                            </p:txEl>
                                          </p:spTgt>
                                        </p:tgtEl>
                                        <p:attrNameLst>
                                          <p:attrName>style.visibility</p:attrName>
                                        </p:attrNameLst>
                                      </p:cBhvr>
                                      <p:to>
                                        <p:strVal val="visible"/>
                                      </p:to>
                                    </p:set>
                                    <p:anim calcmode="lin" valueType="num">
                                      <p:cBhvr additive="base">
                                        <p:cTn dur="500"/>
                                        <p:tgtEl>
                                          <p:spTgt spid="299">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10" st="10"/>
                                            </p:txEl>
                                          </p:spTgt>
                                        </p:tgtEl>
                                        <p:attrNameLst>
                                          <p:attrName>style.visibility</p:attrName>
                                        </p:attrNameLst>
                                      </p:cBhvr>
                                      <p:to>
                                        <p:strVal val="visible"/>
                                      </p:to>
                                    </p:set>
                                    <p:anim calcmode="lin" valueType="num">
                                      <p:cBhvr additive="base">
                                        <p:cTn dur="500"/>
                                        <p:tgtEl>
                                          <p:spTgt spid="299">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6"/>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07" name="Google Shape;307;p6"/>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Scaling Option</a:t>
            </a:r>
            <a:endParaRPr/>
          </a:p>
        </p:txBody>
      </p:sp>
      <p:sp>
        <p:nvSpPr>
          <p:cNvPr id="308" name="Google Shape;308;p6"/>
          <p:cNvSpPr txBox="1"/>
          <p:nvPr/>
        </p:nvSpPr>
        <p:spPr>
          <a:xfrm>
            <a:off x="101744" y="1069851"/>
            <a:ext cx="5982424" cy="4492530"/>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Maintain your current instance levels at all times.</a:t>
            </a:r>
            <a:endParaRPr/>
          </a:p>
          <a:p>
            <a:pPr indent="-67183" lvl="0" marL="174625" marR="0" rtl="0" algn="l">
              <a:spcBef>
                <a:spcPts val="0"/>
              </a:spcBef>
              <a:spcAft>
                <a:spcPts val="0"/>
              </a:spcAft>
              <a:buClr>
                <a:srgbClr val="7F7F7F"/>
              </a:buClr>
              <a:buSzPts val="1692"/>
              <a:buFont typeface="Calibri"/>
              <a:buNone/>
            </a:pPr>
            <a:r>
              <a:t/>
            </a:r>
            <a:endParaRPr b="1" sz="1800">
              <a:solidFill>
                <a:srgbClr val="3F3F3F"/>
              </a:solidFill>
              <a:latin typeface="Lucida Sans"/>
              <a:ea typeface="Lucida Sans"/>
              <a:cs typeface="Lucida Sans"/>
              <a:sym typeface="Lucida Sans"/>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You can configure your auto scaling groups to maintain a specified number of always running instances.</a:t>
            </a:r>
            <a:endParaRPr/>
          </a:p>
          <a:p>
            <a:pPr indent="-67183" lvl="1" marL="631825" marR="0" rtl="0" algn="l">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To maintain the current instance levels, Amazon EC2 auto scaling performs a periodic health check on running instances within an auto scaling group.</a:t>
            </a:r>
            <a:endParaRPr/>
          </a:p>
          <a:p>
            <a:pPr indent="-67183" lvl="1" marL="631825" marR="0" rtl="0" algn="l">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When Amazon EC2 auto scaling finds an unhealthy instance, it terminate that   instance and then launch a new one.</a:t>
            </a:r>
            <a:endParaRPr/>
          </a:p>
        </p:txBody>
      </p:sp>
      <p:sp>
        <p:nvSpPr>
          <p:cNvPr id="309" name="Google Shape;309;p6"/>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id="310" name="Google Shape;310;p6"/>
          <p:cNvPicPr preferRelativeResize="0"/>
          <p:nvPr/>
        </p:nvPicPr>
        <p:blipFill rotWithShape="1">
          <a:blip r:embed="rId3">
            <a:alphaModFix/>
          </a:blip>
          <a:srcRect b="0" l="0" r="0" t="0"/>
          <a:stretch/>
        </p:blipFill>
        <p:spPr>
          <a:xfrm>
            <a:off x="5664958" y="3771925"/>
            <a:ext cx="3499124" cy="20162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07"/>
                                        </p:tgtEl>
                                        <p:attrNameLst>
                                          <p:attrName>style.visibility</p:attrName>
                                        </p:attrNameLst>
                                      </p:cBhvr>
                                      <p:to>
                                        <p:strVal val="visible"/>
                                      </p:to>
                                    </p:set>
                                    <p:animEffect filter="fade" transition="in">
                                      <p:cBhvr>
                                        <p:cTn dur="2000"/>
                                        <p:tgtEl>
                                          <p:spTgt spid="307"/>
                                        </p:tgtEl>
                                      </p:cBhvr>
                                    </p:animEffect>
                                  </p:childTnLst>
                                </p:cTn>
                              </p:par>
                              <p:par>
                                <p:cTn fill="hold" nodeType="withEffect" presetClass="entr" presetID="10" presetSubtype="0">
                                  <p:stCondLst>
                                    <p:cond delay="2000"/>
                                  </p:stCondLst>
                                  <p:childTnLst>
                                    <p:set>
                                      <p:cBhvr>
                                        <p:cTn dur="1" fill="hold">
                                          <p:stCondLst>
                                            <p:cond delay="0"/>
                                          </p:stCondLst>
                                        </p:cTn>
                                        <p:tgtEl>
                                          <p:spTgt spid="308"/>
                                        </p:tgtEl>
                                        <p:attrNameLst>
                                          <p:attrName>style.visibility</p:attrName>
                                        </p:attrNameLst>
                                      </p:cBhvr>
                                      <p:to>
                                        <p:strVal val="visible"/>
                                      </p:to>
                                    </p:set>
                                    <p:animEffect filter="fade" transition="in">
                                      <p:cBhvr>
                                        <p:cTn dur="2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 calcmode="lin" valueType="num">
                                      <p:cBhvr additive="base">
                                        <p:cTn dur="500"/>
                                        <p:tgtEl>
                                          <p:spTgt spid="30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 calcmode="lin" valueType="num">
                                      <p:cBhvr additive="base">
                                        <p:cTn dur="500"/>
                                        <p:tgtEl>
                                          <p:spTgt spid="30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anim calcmode="lin" valueType="num">
                                      <p:cBhvr additive="base">
                                        <p:cTn dur="500"/>
                                        <p:tgtEl>
                                          <p:spTgt spid="30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anim calcmode="lin" valueType="num">
                                      <p:cBhvr additive="base">
                                        <p:cTn dur="500"/>
                                        <p:tgtEl>
                                          <p:spTgt spid="30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anim calcmode="lin" valueType="num">
                                      <p:cBhvr additive="base">
                                        <p:cTn dur="500"/>
                                        <p:tgtEl>
                                          <p:spTgt spid="30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5" st="5"/>
                                            </p:txEl>
                                          </p:spTgt>
                                        </p:tgtEl>
                                        <p:attrNameLst>
                                          <p:attrName>style.visibility</p:attrName>
                                        </p:attrNameLst>
                                      </p:cBhvr>
                                      <p:to>
                                        <p:strVal val="visible"/>
                                      </p:to>
                                    </p:set>
                                    <p:anim calcmode="lin" valueType="num">
                                      <p:cBhvr additive="base">
                                        <p:cTn dur="500"/>
                                        <p:tgtEl>
                                          <p:spTgt spid="30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6" st="6"/>
                                            </p:txEl>
                                          </p:spTgt>
                                        </p:tgtEl>
                                        <p:attrNameLst>
                                          <p:attrName>style.visibility</p:attrName>
                                        </p:attrNameLst>
                                      </p:cBhvr>
                                      <p:to>
                                        <p:strVal val="visible"/>
                                      </p:to>
                                    </p:set>
                                    <p:anim calcmode="lin" valueType="num">
                                      <p:cBhvr additive="base">
                                        <p:cTn dur="500"/>
                                        <p:tgtEl>
                                          <p:spTgt spid="30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7"/>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17" name="Google Shape;317;p7"/>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Scaling Option</a:t>
            </a:r>
            <a:endParaRPr/>
          </a:p>
        </p:txBody>
      </p:sp>
      <p:sp>
        <p:nvSpPr>
          <p:cNvPr id="318" name="Google Shape;318;p7"/>
          <p:cNvSpPr txBox="1"/>
          <p:nvPr/>
        </p:nvSpPr>
        <p:spPr>
          <a:xfrm>
            <a:off x="101744" y="1069851"/>
            <a:ext cx="8776834" cy="4492530"/>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Scale manually</a:t>
            </a:r>
            <a:endParaRPr sz="1800">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Manual scaling is the most basic way to scale your resources, where you specify only the change in the maximum minimum or desired capacity of your auto scaling group.</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Amazon EC2 auto scaling manages the process of creating or terminating instances to maintain the updated capacity</a:t>
            </a:r>
            <a:endParaRPr/>
          </a:p>
        </p:txBody>
      </p:sp>
      <p:sp>
        <p:nvSpPr>
          <p:cNvPr id="319" name="Google Shape;319;p7"/>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id="320" name="Google Shape;320;p7"/>
          <p:cNvPicPr preferRelativeResize="0"/>
          <p:nvPr/>
        </p:nvPicPr>
        <p:blipFill rotWithShape="1">
          <a:blip r:embed="rId3">
            <a:alphaModFix/>
          </a:blip>
          <a:srcRect b="0" l="0" r="0" t="0"/>
          <a:stretch/>
        </p:blipFill>
        <p:spPr>
          <a:xfrm>
            <a:off x="0" y="3766043"/>
            <a:ext cx="3499124" cy="2016224"/>
          </a:xfrm>
          <a:prstGeom prst="rect">
            <a:avLst/>
          </a:prstGeom>
          <a:noFill/>
          <a:ln>
            <a:noFill/>
          </a:ln>
        </p:spPr>
      </p:pic>
      <p:pic>
        <p:nvPicPr>
          <p:cNvPr id="321" name="Google Shape;321;p7"/>
          <p:cNvPicPr preferRelativeResize="0"/>
          <p:nvPr/>
        </p:nvPicPr>
        <p:blipFill rotWithShape="1">
          <a:blip r:embed="rId4">
            <a:alphaModFix/>
          </a:blip>
          <a:srcRect b="0" l="0" r="0" t="0"/>
          <a:stretch/>
        </p:blipFill>
        <p:spPr>
          <a:xfrm>
            <a:off x="5577209" y="3719983"/>
            <a:ext cx="3499124" cy="209552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17"/>
                                        </p:tgtEl>
                                        <p:attrNameLst>
                                          <p:attrName>style.visibility</p:attrName>
                                        </p:attrNameLst>
                                      </p:cBhvr>
                                      <p:to>
                                        <p:strVal val="visible"/>
                                      </p:to>
                                    </p:set>
                                    <p:animEffect filter="fade" transition="in">
                                      <p:cBhvr>
                                        <p:cTn dur="2000"/>
                                        <p:tgtEl>
                                          <p:spTgt spid="317"/>
                                        </p:tgtEl>
                                      </p:cBhvr>
                                    </p:animEffect>
                                  </p:childTnLst>
                                </p:cTn>
                              </p:par>
                              <p:par>
                                <p:cTn fill="hold" nodeType="withEffect" presetClass="entr" presetID="10" presetSubtype="0">
                                  <p:stCondLst>
                                    <p:cond delay="2000"/>
                                  </p:stCondLst>
                                  <p:childTnLst>
                                    <p:set>
                                      <p:cBhvr>
                                        <p:cTn dur="1" fill="hold">
                                          <p:stCondLst>
                                            <p:cond delay="0"/>
                                          </p:stCondLst>
                                        </p:cTn>
                                        <p:tgtEl>
                                          <p:spTgt spid="318"/>
                                        </p:tgtEl>
                                        <p:attrNameLst>
                                          <p:attrName>style.visibility</p:attrName>
                                        </p:attrNameLst>
                                      </p:cBhvr>
                                      <p:to>
                                        <p:strVal val="visible"/>
                                      </p:to>
                                    </p:set>
                                    <p:animEffect filter="fade" transition="in">
                                      <p:cBhvr>
                                        <p:cTn dur="2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anim calcmode="lin" valueType="num">
                                      <p:cBhvr additive="base">
                                        <p:cTn dur="500"/>
                                        <p:tgtEl>
                                          <p:spTgt spid="31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anim calcmode="lin" valueType="num">
                                      <p:cBhvr additive="base">
                                        <p:cTn dur="500"/>
                                        <p:tgtEl>
                                          <p:spTgt spid="31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8">
                                            <p:txEl>
                                              <p:pRg end="2" st="2"/>
                                            </p:txEl>
                                          </p:spTgt>
                                        </p:tgtEl>
                                        <p:attrNameLst>
                                          <p:attrName>style.visibility</p:attrName>
                                        </p:attrNameLst>
                                      </p:cBhvr>
                                      <p:to>
                                        <p:strVal val="visible"/>
                                      </p:to>
                                    </p:set>
                                    <p:anim calcmode="lin" valueType="num">
                                      <p:cBhvr additive="base">
                                        <p:cTn dur="500"/>
                                        <p:tgtEl>
                                          <p:spTgt spid="31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8">
                                            <p:txEl>
                                              <p:pRg end="3" st="3"/>
                                            </p:txEl>
                                          </p:spTgt>
                                        </p:tgtEl>
                                        <p:attrNameLst>
                                          <p:attrName>style.visibility</p:attrName>
                                        </p:attrNameLst>
                                      </p:cBhvr>
                                      <p:to>
                                        <p:strVal val="visible"/>
                                      </p:to>
                                    </p:set>
                                    <p:anim calcmode="lin" valueType="num">
                                      <p:cBhvr additive="base">
                                        <p:cTn dur="500"/>
                                        <p:tgtEl>
                                          <p:spTgt spid="31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8"/>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28" name="Google Shape;328;p8"/>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Scaling Option</a:t>
            </a:r>
            <a:endParaRPr/>
          </a:p>
        </p:txBody>
      </p:sp>
      <p:sp>
        <p:nvSpPr>
          <p:cNvPr id="329" name="Google Shape;329;p8"/>
          <p:cNvSpPr txBox="1"/>
          <p:nvPr/>
        </p:nvSpPr>
        <p:spPr>
          <a:xfrm>
            <a:off x="167189" y="1187282"/>
            <a:ext cx="8711389" cy="4185933"/>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Scale based on a schedule</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Scaling by schedule means that the scaling actions are performed automatically as a function of date.</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This is useful when you know exactly when to increase or decrease the number of instances in your group simply because the need arises on a predictable schedule.</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Use predictive scaling.</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You can use Amazon EC2 auto scaling in combination with AWS auto scaling to scale resources across multiple services </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AWS auto scaling can also help you maintain optimal availability and performance by combining predictive scaling and dynamic scaling (proactive and reactive approaches) to scale your Amazon EC2 instances capacities faster.</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
        <p:nvSpPr>
          <p:cNvPr id="330" name="Google Shape;330;p8"/>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28"/>
                                        </p:tgtEl>
                                        <p:attrNameLst>
                                          <p:attrName>style.visibility</p:attrName>
                                        </p:attrNameLst>
                                      </p:cBhvr>
                                      <p:to>
                                        <p:strVal val="visible"/>
                                      </p:to>
                                    </p:set>
                                    <p:animEffect filter="fade" transition="in">
                                      <p:cBhvr>
                                        <p:cTn dur="2000"/>
                                        <p:tgtEl>
                                          <p:spTgt spid="328"/>
                                        </p:tgtEl>
                                      </p:cBhvr>
                                    </p:animEffect>
                                  </p:childTnLst>
                                </p:cTn>
                              </p:par>
                              <p:par>
                                <p:cTn fill="hold" nodeType="withEffect" presetClass="entr" presetID="10" presetSubtype="0">
                                  <p:stCondLst>
                                    <p:cond delay="2000"/>
                                  </p:stCondLst>
                                  <p:childTnLst>
                                    <p:set>
                                      <p:cBhvr>
                                        <p:cTn dur="1" fill="hold">
                                          <p:stCondLst>
                                            <p:cond delay="0"/>
                                          </p:stCondLst>
                                        </p:cTn>
                                        <p:tgtEl>
                                          <p:spTgt spid="329"/>
                                        </p:tgtEl>
                                        <p:attrNameLst>
                                          <p:attrName>style.visibility</p:attrName>
                                        </p:attrNameLst>
                                      </p:cBhvr>
                                      <p:to>
                                        <p:strVal val="visible"/>
                                      </p:to>
                                    </p:set>
                                    <p:animEffect filter="fade" transition="in">
                                      <p:cBhvr>
                                        <p:cTn dur="2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 calcmode="lin" valueType="num">
                                      <p:cBhvr additive="base">
                                        <p:cTn dur="500"/>
                                        <p:tgtEl>
                                          <p:spTgt spid="32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 calcmode="lin" valueType="num">
                                      <p:cBhvr additive="base">
                                        <p:cTn dur="500"/>
                                        <p:tgtEl>
                                          <p:spTgt spid="32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 calcmode="lin" valueType="num">
                                      <p:cBhvr additive="base">
                                        <p:cTn dur="500"/>
                                        <p:tgtEl>
                                          <p:spTgt spid="32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 calcmode="lin" valueType="num">
                                      <p:cBhvr additive="base">
                                        <p:cTn dur="500"/>
                                        <p:tgtEl>
                                          <p:spTgt spid="32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anim calcmode="lin" valueType="num">
                                      <p:cBhvr additive="base">
                                        <p:cTn dur="500"/>
                                        <p:tgtEl>
                                          <p:spTgt spid="32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5" st="5"/>
                                            </p:txEl>
                                          </p:spTgt>
                                        </p:tgtEl>
                                        <p:attrNameLst>
                                          <p:attrName>style.visibility</p:attrName>
                                        </p:attrNameLst>
                                      </p:cBhvr>
                                      <p:to>
                                        <p:strVal val="visible"/>
                                      </p:to>
                                    </p:set>
                                    <p:anim calcmode="lin" valueType="num">
                                      <p:cBhvr additive="base">
                                        <p:cTn dur="500"/>
                                        <p:tgtEl>
                                          <p:spTgt spid="32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6" st="6"/>
                                            </p:txEl>
                                          </p:spTgt>
                                        </p:tgtEl>
                                        <p:attrNameLst>
                                          <p:attrName>style.visibility</p:attrName>
                                        </p:attrNameLst>
                                      </p:cBhvr>
                                      <p:to>
                                        <p:strVal val="visible"/>
                                      </p:to>
                                    </p:set>
                                    <p:anim calcmode="lin" valueType="num">
                                      <p:cBhvr additive="base">
                                        <p:cTn dur="500"/>
                                        <p:tgtEl>
                                          <p:spTgt spid="32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7" st="7"/>
                                            </p:txEl>
                                          </p:spTgt>
                                        </p:tgtEl>
                                        <p:attrNameLst>
                                          <p:attrName>style.visibility</p:attrName>
                                        </p:attrNameLst>
                                      </p:cBhvr>
                                      <p:to>
                                        <p:strVal val="visible"/>
                                      </p:to>
                                    </p:set>
                                    <p:anim calcmode="lin" valueType="num">
                                      <p:cBhvr additive="base">
                                        <p:cTn dur="500"/>
                                        <p:tgtEl>
                                          <p:spTgt spid="32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8" st="8"/>
                                            </p:txEl>
                                          </p:spTgt>
                                        </p:tgtEl>
                                        <p:attrNameLst>
                                          <p:attrName>style.visibility</p:attrName>
                                        </p:attrNameLst>
                                      </p:cBhvr>
                                      <p:to>
                                        <p:strVal val="visible"/>
                                      </p:to>
                                    </p:set>
                                    <p:anim calcmode="lin" valueType="num">
                                      <p:cBhvr additive="base">
                                        <p:cTn dur="500"/>
                                        <p:tgtEl>
                                          <p:spTgt spid="329">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9" st="9"/>
                                            </p:txEl>
                                          </p:spTgt>
                                        </p:tgtEl>
                                        <p:attrNameLst>
                                          <p:attrName>style.visibility</p:attrName>
                                        </p:attrNameLst>
                                      </p:cBhvr>
                                      <p:to>
                                        <p:strVal val="visible"/>
                                      </p:to>
                                    </p:set>
                                    <p:anim calcmode="lin" valueType="num">
                                      <p:cBhvr additive="base">
                                        <p:cTn dur="500"/>
                                        <p:tgtEl>
                                          <p:spTgt spid="329">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9"/>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37" name="Google Shape;337;p9"/>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Scaling Option</a:t>
            </a:r>
            <a:endParaRPr/>
          </a:p>
        </p:txBody>
      </p:sp>
      <p:sp>
        <p:nvSpPr>
          <p:cNvPr id="338" name="Google Shape;338;p9"/>
          <p:cNvSpPr txBox="1"/>
          <p:nvPr/>
        </p:nvSpPr>
        <p:spPr>
          <a:xfrm>
            <a:off x="167189" y="1187282"/>
            <a:ext cx="8711389" cy="4185933"/>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Scaling on demand</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A more advanced way to scale your resources - using scaling policies - let you define the parameters that control the scaling process.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For example, let's say you have a web application that currently runs on two instances and you want the CPU utilization of the auto scaling group to stay at around 50 per cent when the load on the application changes.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This method is useful for scaling in response to changing conditions, when you don't know when those conditions will change.</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You can set up Amazon EC2 auto scaling to respond for you. </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
        <p:nvSpPr>
          <p:cNvPr id="339" name="Google Shape;339;p9"/>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37"/>
                                        </p:tgtEl>
                                        <p:attrNameLst>
                                          <p:attrName>style.visibility</p:attrName>
                                        </p:attrNameLst>
                                      </p:cBhvr>
                                      <p:to>
                                        <p:strVal val="visible"/>
                                      </p:to>
                                    </p:set>
                                    <p:animEffect filter="fade" transition="in">
                                      <p:cBhvr>
                                        <p:cTn dur="2000"/>
                                        <p:tgtEl>
                                          <p:spTgt spid="337"/>
                                        </p:tgtEl>
                                      </p:cBhvr>
                                    </p:animEffect>
                                  </p:childTnLst>
                                </p:cTn>
                              </p:par>
                              <p:par>
                                <p:cTn fill="hold" nodeType="withEffect" presetClass="entr" presetID="10" presetSubtype="0">
                                  <p:stCondLst>
                                    <p:cond delay="2000"/>
                                  </p:stCondLst>
                                  <p:childTnLst>
                                    <p:set>
                                      <p:cBhvr>
                                        <p:cTn dur="1" fill="hold">
                                          <p:stCondLst>
                                            <p:cond delay="0"/>
                                          </p:stCondLst>
                                        </p:cTn>
                                        <p:tgtEl>
                                          <p:spTgt spid="338"/>
                                        </p:tgtEl>
                                        <p:attrNameLst>
                                          <p:attrName>style.visibility</p:attrName>
                                        </p:attrNameLst>
                                      </p:cBhvr>
                                      <p:to>
                                        <p:strVal val="visible"/>
                                      </p:to>
                                    </p:set>
                                    <p:animEffect filter="fade" transition="in">
                                      <p:cBhvr>
                                        <p:cTn dur="2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2020-04-01T11:06:19Z</dcterms:created>
</cp:coreProperties>
</file>