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gzNORYkZtJCdBIsldccvCHgZAv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customschemas.google.com/relationships/presentationmetadata" Target="metadata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8.jpg"/><Relationship Id="rId6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9.jp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8.jpg"/><Relationship Id="rId7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1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25" name="Google Shape;125;p2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rgbClr val="FEFEF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496"/>
              <a:buNone/>
              <a:defRPr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: Emphasis">
  <p:cSld name="Title and Content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algn="l">
              <a:spcBef>
                <a:spcPts val="400"/>
              </a:spcBef>
              <a:spcAft>
                <a:spcPts val="0"/>
              </a:spcAft>
              <a:buSzPts val="1836"/>
              <a:buChar char="🞂"/>
              <a:defRPr>
                <a:solidFill>
                  <a:srgbClr val="262626"/>
                </a:solidFill>
              </a:defRPr>
            </a:lvl1pPr>
            <a:lvl2pPr indent="-374650" lvl="1" marL="914400" algn="l">
              <a:spcBef>
                <a:spcPts val="324"/>
              </a:spcBef>
              <a:spcAft>
                <a:spcPts val="0"/>
              </a:spcAft>
              <a:buSzPts val="2300"/>
              <a:buChar char="◦"/>
              <a:defRPr>
                <a:solidFill>
                  <a:srgbClr val="262626"/>
                </a:solidFill>
              </a:defRPr>
            </a:lvl2pPr>
            <a:lvl3pPr indent="-361950" lvl="2" marL="1371600" algn="l">
              <a:spcBef>
                <a:spcPts val="350"/>
              </a:spcBef>
              <a:spcAft>
                <a:spcPts val="0"/>
              </a:spcAft>
              <a:buSzPts val="2100"/>
              <a:buChar char="●"/>
              <a:defRPr>
                <a:solidFill>
                  <a:srgbClr val="262626"/>
                </a:solidFill>
              </a:defRPr>
            </a:lvl3pPr>
            <a:lvl4pPr indent="-349250" lvl="3" marL="1828800" algn="l">
              <a:spcBef>
                <a:spcPts val="350"/>
              </a:spcBef>
              <a:spcAft>
                <a:spcPts val="0"/>
              </a:spcAft>
              <a:buSzPts val="1900"/>
              <a:buChar char="●"/>
              <a:defRPr>
                <a:solidFill>
                  <a:srgbClr val="262626"/>
                </a:solidFill>
              </a:defRPr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262626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 with Caption" showMasterSp="0">
  <p:cSld name="Media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rgbClr val="0C0C0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26"/>
          <p:cNvSpPr txBox="1"/>
          <p:nvPr>
            <p:ph type="title"/>
          </p:nvPr>
        </p:nvSpPr>
        <p:spPr>
          <a:xfrm>
            <a:off x="606552" y="4800600"/>
            <a:ext cx="480924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eorgia"/>
              <a:buNone/>
              <a:defRPr b="0" i="1" sz="1800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/>
          <p:nvPr>
            <p:ph idx="2" type="media"/>
          </p:nvPr>
        </p:nvSpPr>
        <p:spPr>
          <a:xfrm>
            <a:off x="587022" y="838200"/>
            <a:ext cx="4873752" cy="381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5776863" y="838200"/>
            <a:ext cx="2819400" cy="46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 showMasterSp="0">
  <p:cSld name="1_Title and Vertica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1" type="body"/>
          </p:nvPr>
        </p:nvSpPr>
        <p:spPr>
          <a:xfrm rot="5400000">
            <a:off x="2309018" y="-37049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7"/>
          <p:cNvSpPr txBox="1"/>
          <p:nvPr>
            <p:ph type="title"/>
          </p:nvPr>
        </p:nvSpPr>
        <p:spPr>
          <a:xfrm>
            <a:off x="0" y="414867"/>
            <a:ext cx="5029200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None/>
              <a:defRPr b="1" sz="2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ext " showMasterSp="0">
  <p:cSld name="Title with Text 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2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>
            <a:gsLst>
              <a:gs pos="0">
                <a:srgbClr val="262626">
                  <a:alpha val="48627"/>
                </a:srgbClr>
              </a:gs>
              <a:gs pos="63000">
                <a:srgbClr val="262626">
                  <a:alpha val="48627"/>
                </a:srgbClr>
              </a:gs>
              <a:gs pos="100000">
                <a:srgbClr val="0C0C0C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414867" y="32004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ucida Sans"/>
              <a:buNone/>
              <a:defRPr sz="4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4648200" y="664780"/>
            <a:ext cx="419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224"/>
              <a:buNone/>
              <a:defRPr b="1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3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9" name="Google Shape;199;p3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3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34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4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4" name="Google Shape;214;p34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0" name="Google Shape;230;p37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8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8" name="Google Shape;238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" name="Google Shape;53;p14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55" name="Google Shape;55;p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56" name="Google Shape;56;p14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59" name="Google Shape;59;p14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2400" sx="90000" rotWithShape="0" dir="5400000" dist="165100" sy="-19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>
            <a:gsLst>
              <a:gs pos="0">
                <a:srgbClr val="000000">
                  <a:alpha val="6666"/>
                </a:srgbClr>
              </a:gs>
              <a:gs pos="63000">
                <a:srgbClr val="000000">
                  <a:alpha val="6666"/>
                </a:srgbClr>
              </a:gs>
              <a:gs pos="72000">
                <a:srgbClr val="000000">
                  <a:alpha val="14901"/>
                </a:srgbClr>
              </a:gs>
              <a:gs pos="91000">
                <a:srgbClr val="000000">
                  <a:alpha val="27843"/>
                </a:srgbClr>
              </a:gs>
              <a:gs pos="100000">
                <a:srgbClr val="000000">
                  <a:alpha val="2784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9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9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" name="Google Shape;26;p8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" name="Google Shape;27;p8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8" name="Google Shape;28;p8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9" name="Google Shape;259;p1"/>
          <p:cNvSpPr/>
          <p:nvPr/>
        </p:nvSpPr>
        <p:spPr>
          <a:xfrm flipH="1">
            <a:off x="8892480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Introduction to Cloud Based Workflow Management Service Amazon SWF" id="260" name="Google Shape;2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092483"/>
            <a:ext cx="9144000" cy="468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267" name="Google Shape;2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sp>
        <p:nvSpPr>
          <p:cNvPr id="269" name="Google Shape;269;p2"/>
          <p:cNvSpPr txBox="1"/>
          <p:nvPr/>
        </p:nvSpPr>
        <p:spPr>
          <a:xfrm>
            <a:off x="703151" y="1552734"/>
            <a:ext cx="6893185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What is Amazon SWF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SWF and SQS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SWF Actors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Exam Tip</a:t>
            </a:r>
            <a:endParaRPr/>
          </a:p>
        </p:txBody>
      </p:sp>
      <p:sp>
        <p:nvSpPr>
          <p:cNvPr id="270" name="Google Shape;270;p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7" name="Google Shape;277;p3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Amazon SWF?</a:t>
            </a:r>
            <a:endParaRPr/>
          </a:p>
        </p:txBody>
      </p:sp>
      <p:sp>
        <p:nvSpPr>
          <p:cNvPr id="278" name="Google Shape;278;p3"/>
          <p:cNvSpPr txBox="1"/>
          <p:nvPr/>
        </p:nvSpPr>
        <p:spPr>
          <a:xfrm>
            <a:off x="389779" y="1741443"/>
            <a:ext cx="8364442" cy="4001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Simple workflow service is web service that makes it easy to coordinate work across distributed application components.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It's a way of coordinating work across a whole bunch of different components within your application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SWF enables applications for a range of use cases including media processing, web application back-ends, business process workflows and analytic pipelines to be designed as a coordination of tasks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Tasks represents invocation of various processing steps in an application which can be performed by executable code, web service calls, human interactions/action and scripts.</a:t>
            </a:r>
            <a:endParaRPr/>
          </a:p>
        </p:txBody>
      </p:sp>
      <p:sp>
        <p:nvSpPr>
          <p:cNvPr id="279" name="Google Shape;279;p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pp, copy, services, swf icon - Free download on Iconfinder" id="280" name="Google Shape;2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3042" y="-387424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7" name="Google Shape;287;p4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Amazon SWF?</a:t>
            </a:r>
            <a:endParaRPr/>
          </a:p>
        </p:txBody>
      </p:sp>
      <p:sp>
        <p:nvSpPr>
          <p:cNvPr id="288" name="Google Shape;288;p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pp, copy, services, swf icon - Free download on Iconfinder" id="289" name="Google Shape;2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3042" y="-387424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#10;              Customer Order Workflow&#10;            " id="290" name="Google Shape;29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21539"/>
            <a:ext cx="9276495" cy="4673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7" name="Google Shape;297;p5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SWF and SQS</a:t>
            </a:r>
            <a:endParaRPr/>
          </a:p>
        </p:txBody>
      </p:sp>
      <p:sp>
        <p:nvSpPr>
          <p:cNvPr id="298" name="Google Shape;298;p5"/>
          <p:cNvSpPr txBox="1"/>
          <p:nvPr/>
        </p:nvSpPr>
        <p:spPr>
          <a:xfrm>
            <a:off x="514136" y="1299766"/>
            <a:ext cx="8364442" cy="3785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SQS has a retention period of 14 days and with SWF the workflow executions can last up to 1 year.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 SWF presents a task orientated API whereas Amazon SQS offers a message orientated API 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SWF ensures that a task is assigned only once and is never duplicated. With SQS you need to handle duplicated messages and may also need to ensure that a message is processed only once 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SWF keeps track of all the tasks and events in an application. With SQS, you need to implement your own application-level tracking, especially if your applications use multiple queues.</a:t>
            </a:r>
            <a:endParaRPr/>
          </a:p>
        </p:txBody>
      </p:sp>
      <p:sp>
        <p:nvSpPr>
          <p:cNvPr id="299" name="Google Shape;299;p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6" name="Google Shape;306;p6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SWF Actors</a:t>
            </a:r>
            <a:endParaRPr/>
          </a:p>
        </p:txBody>
      </p:sp>
      <p:sp>
        <p:nvSpPr>
          <p:cNvPr id="307" name="Google Shape;307;p6"/>
          <p:cNvSpPr txBox="1"/>
          <p:nvPr/>
        </p:nvSpPr>
        <p:spPr>
          <a:xfrm>
            <a:off x="514135" y="1299766"/>
            <a:ext cx="8144739" cy="407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1" lang="en-US" sz="1800" u="sng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Workflow Starters </a:t>
            </a: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: An application that can initiate or start a workflow. Could be your e-commerce website following the placement of an order of mobile app searching for bus times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1" lang="en-US" sz="1800" u="sng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Deciders</a:t>
            </a: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 : Controls the flow of the activity tasks in a workflow execution. If something has finished or failed in a workflow, a decider decides what to do next 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1" lang="en-US" sz="1800" u="sng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Activity Workers </a:t>
            </a: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: Carry out the activity tasks </a:t>
            </a:r>
            <a:endParaRPr/>
          </a:p>
        </p:txBody>
      </p:sp>
      <p:sp>
        <p:nvSpPr>
          <p:cNvPr id="308" name="Google Shape;308;p6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"/>
          <p:cNvSpPr txBox="1"/>
          <p:nvPr>
            <p:ph type="title"/>
          </p:nvPr>
        </p:nvSpPr>
        <p:spPr>
          <a:xfrm>
            <a:off x="2411760" y="3513731"/>
            <a:ext cx="3679305" cy="964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ucida Sans"/>
              <a:buNone/>
            </a:pP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Thank you</a:t>
            </a:r>
            <a:br>
              <a:rPr lang="en-US">
                <a:solidFill>
                  <a:srgbClr val="FFFFFF"/>
                </a:solidFill>
              </a:rPr>
            </a:br>
            <a:endParaRPr sz="6600"/>
          </a:p>
        </p:txBody>
      </p:sp>
      <p:sp>
        <p:nvSpPr>
          <p:cNvPr id="315" name="Google Shape;315;p7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2020-04-01T11:06:19Z</dcterms:created>
</cp:coreProperties>
</file>