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/kDUS531LgtZ28rZDqK5nOp9M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2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3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5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5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5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5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Sinple Notofication Service -SNS | KAMP Bl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01" y="639484"/>
            <a:ext cx="8732398" cy="5579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Amazon SNS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a Topic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SNS benefits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SNS and SQS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Amazon SNS?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Amazon SNS or Simple Notification Service is a web service that makes it easy to setup, operate and send notifications from the cloud.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provides developers with a highly scalable, flexible and cost effective capability to publish messages from an application and immediately deliver them to subscribers or to other applications.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Push notifications you can do these to Apple, Google, Fire OS and Windows devices as well as Android devices.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Besides pushing a cloud notifications directly to mobile devices SNS can also deliver notifications by SMS text messages or email to Amazon SQS or to any HTTP endpoints.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SNS - Overview | OutSystems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834" y="41176"/>
            <a:ext cx="994210" cy="99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a Topic?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SNS allows you to group multiple recipients using topics. A topic is basically an access point for dynamically subscribe for identical copies of the same notification.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One topic can support deliveries to multiple endpoint types for example you can group together iOS, Android and SMS recipients.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When you publish once to a topic SNS delivers appropriately formatted copies of your message to each subscriber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9" name="Google Shape;289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SNS - Overview | OutSystems" id="290" name="Google Shape;2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834" y="41176"/>
            <a:ext cx="994210" cy="99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SNS Availability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389779" y="1741443"/>
            <a:ext cx="8364442" cy="147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To prevent messages from being lost all messages published to SNS are stored redundantly across multiple Availability Zones.</a:t>
            </a:r>
            <a:endParaRPr/>
          </a:p>
        </p:txBody>
      </p:sp>
      <p:sp>
        <p:nvSpPr>
          <p:cNvPr id="299" name="Google Shape;299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SNS - Overview | OutSystems" id="300" name="Google Shape;3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834" y="41176"/>
            <a:ext cx="994210" cy="99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4" y="2952060"/>
            <a:ext cx="46958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SNS benefits</a:t>
            </a:r>
            <a:endParaRPr/>
          </a:p>
        </p:txBody>
      </p:sp>
      <p:sp>
        <p:nvSpPr>
          <p:cNvPr id="309" name="Google Shape;309;p6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Instantaneous push-based delivery (no polling).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Simple APIs and easy integration with applications.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Flexible message delivery over multiple transport protocols.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Inexpensive, pay-as-you-go model with no upfront costs.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Web-based AWS management console offers the simplicity of point and click interface.</a:t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mazon SNS - Overview | OutSystems" id="311" name="Google Shape;3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2834" y="41176"/>
            <a:ext cx="994210" cy="99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SNS and SQS</a:t>
            </a:r>
            <a:endParaRPr/>
          </a:p>
        </p:txBody>
      </p:sp>
      <p:sp>
        <p:nvSpPr>
          <p:cNvPr id="319" name="Google Shape;319;p7"/>
          <p:cNvSpPr txBox="1"/>
          <p:nvPr/>
        </p:nvSpPr>
        <p:spPr>
          <a:xfrm>
            <a:off x="514136" y="1299766"/>
            <a:ext cx="8364442" cy="37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Both messaging systems in AWS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SNS push (you push in the messages)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SQS - pull based.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27" name="Google Shape;327;p8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