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93uBjES8zq48uH9cgATgMhurP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5" Type="http://schemas.openxmlformats.org/officeDocument/2006/relationships/image" Target="../media/image7.jpg"/><Relationship Id="rId6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7.jpg"/><Relationship Id="rId7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1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3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13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13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Video Quality &amp; Playback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1335571"/>
            <a:ext cx="8077831" cy="3245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Elastic transcoder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Elastic transcoder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Media transcoder in the cloud.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Converting files from their original source format into different formats that will play on smartphones, tablets, PCs etc..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Provides a transcoding presets for popular output formats, which means that you don't need to guess about which settings work best on devices.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Pay based on the minutes that you transcode and the resolution at which you transcode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6" name="Google Shape;286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Elastic transcoder</a:t>
            </a:r>
            <a:endParaRPr/>
          </a:p>
        </p:txBody>
      </p:sp>
      <p:sp>
        <p:nvSpPr>
          <p:cNvPr id="287" name="Google Shape;287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Bucket, content, delivery, objects, s3, storage, with icon - Free download" id="288" name="Google Shape;2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1492" y="1928293"/>
            <a:ext cx="2535331" cy="2535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Lambda – Resources" id="289" name="Google Shape;2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3" y="2476501"/>
            <a:ext cx="2575085" cy="141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lastic Transcoder - Reviews, Pros &amp; Cons | Companies using Amazon Elastic  Transcoder" id="290" name="Google Shape;2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5491" y="2229451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cket, content, delivery, objects, s3, storage, with icon - Free download" id="291" name="Google Shape;2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440" y="2202068"/>
            <a:ext cx="2134138" cy="213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"/>
          <p:cNvSpPr txBox="1"/>
          <p:nvPr/>
        </p:nvSpPr>
        <p:spPr>
          <a:xfrm>
            <a:off x="424033" y="4352047"/>
            <a:ext cx="1273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S3 Bucket</a:t>
            </a:r>
            <a:endParaRPr/>
          </a:p>
        </p:txBody>
      </p:sp>
      <p:sp>
        <p:nvSpPr>
          <p:cNvPr id="293" name="Google Shape;293;p4"/>
          <p:cNvSpPr txBox="1"/>
          <p:nvPr/>
        </p:nvSpPr>
        <p:spPr>
          <a:xfrm>
            <a:off x="2678027" y="432705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Lambda</a:t>
            </a:r>
            <a:endParaRPr/>
          </a:p>
        </p:txBody>
      </p:sp>
      <p:sp>
        <p:nvSpPr>
          <p:cNvPr id="294" name="Google Shape;294;p4"/>
          <p:cNvSpPr txBox="1"/>
          <p:nvPr/>
        </p:nvSpPr>
        <p:spPr>
          <a:xfrm>
            <a:off x="4693351" y="4320365"/>
            <a:ext cx="2225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Elastic Transcoder</a:t>
            </a:r>
            <a:endParaRPr/>
          </a:p>
        </p:txBody>
      </p:sp>
      <p:sp>
        <p:nvSpPr>
          <p:cNvPr id="295" name="Google Shape;295;p4"/>
          <p:cNvSpPr txBox="1"/>
          <p:nvPr/>
        </p:nvSpPr>
        <p:spPr>
          <a:xfrm>
            <a:off x="7306250" y="4320365"/>
            <a:ext cx="1273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S3 Bucket</a:t>
            </a:r>
            <a:endParaRPr/>
          </a:p>
        </p:txBody>
      </p:sp>
      <p:cxnSp>
        <p:nvCxnSpPr>
          <p:cNvPr id="296" name="Google Shape;296;p4"/>
          <p:cNvCxnSpPr/>
          <p:nvPr/>
        </p:nvCxnSpPr>
        <p:spPr>
          <a:xfrm>
            <a:off x="1835696" y="3181951"/>
            <a:ext cx="57606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4"/>
          <p:cNvCxnSpPr/>
          <p:nvPr/>
        </p:nvCxnSpPr>
        <p:spPr>
          <a:xfrm>
            <a:off x="3995936" y="3181951"/>
            <a:ext cx="57606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4"/>
          <p:cNvCxnSpPr/>
          <p:nvPr/>
        </p:nvCxnSpPr>
        <p:spPr>
          <a:xfrm>
            <a:off x="6342576" y="3250688"/>
            <a:ext cx="57606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5" name="Google Shape;305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</a:t>
            </a:r>
            <a:endParaRPr/>
          </a:p>
        </p:txBody>
      </p:sp>
      <p:sp>
        <p:nvSpPr>
          <p:cNvPr id="306" name="Google Shape;306;p5"/>
          <p:cNvSpPr txBox="1"/>
          <p:nvPr/>
        </p:nvSpPr>
        <p:spPr>
          <a:xfrm>
            <a:off x="514136" y="1299766"/>
            <a:ext cx="8364442" cy="378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 transcoder is a media transcoder in the cloud.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converts media files from their original source formats into different formats that will play on smartphones, tablets, PCs, etc.</a:t>
            </a:r>
            <a:endParaRPr/>
          </a:p>
        </p:txBody>
      </p:sp>
      <p:sp>
        <p:nvSpPr>
          <p:cNvPr id="307" name="Google Shape;307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314" name="Google Shape;314;p6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