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gSTErSYktZtDEURdGC1ebeSQmd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customschemas.google.com/relationships/presentationmetadata" Target="meta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8" name="Google Shape;34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7" name="Google Shape;357;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9" name="Google Shape;36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8" name="Google Shape;37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7" name="Google Shape;38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 name="Google Shape;27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5" name="Google Shape;28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8" name="Google Shape;30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9" name="Google Shape;31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9" name="Google Shape;32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8" name="Google Shape;33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10.jpg"/><Relationship Id="rId6" Type="http://schemas.openxmlformats.org/officeDocument/2006/relationships/image" Target="../media/image8.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7.jpg"/><Relationship Id="rId6" Type="http://schemas.openxmlformats.org/officeDocument/2006/relationships/image" Target="../media/image10.jpg"/><Relationship Id="rId7"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9" name="Shape 19"/>
        <p:cNvGrpSpPr/>
        <p:nvPr/>
      </p:nvGrpSpPr>
      <p:grpSpPr>
        <a:xfrm>
          <a:off x="0" y="0"/>
          <a:ext cx="0" cy="0"/>
          <a:chOff x="0" y="0"/>
          <a:chExt cx="0" cy="0"/>
        </a:xfrm>
      </p:grpSpPr>
      <p:sp>
        <p:nvSpPr>
          <p:cNvPr id="20" name="Google Shape;20;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7" name="Google Shape;107;p27"/>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108" name="Shape 108"/>
        <p:cNvGrpSpPr/>
        <p:nvPr/>
      </p:nvGrpSpPr>
      <p:grpSpPr>
        <a:xfrm>
          <a:off x="0" y="0"/>
          <a:ext cx="0" cy="0"/>
          <a:chOff x="0" y="0"/>
          <a:chExt cx="0" cy="0"/>
        </a:xfrm>
      </p:grpSpPr>
      <p:sp>
        <p:nvSpPr>
          <p:cNvPr id="109" name="Google Shape;109;p28"/>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8"/>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1" name="Google Shape;111;p28"/>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2" name="Google Shape;112;p2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115" name="Shape 115"/>
        <p:cNvGrpSpPr/>
        <p:nvPr/>
      </p:nvGrpSpPr>
      <p:grpSpPr>
        <a:xfrm>
          <a:off x="0" y="0"/>
          <a:ext cx="0" cy="0"/>
          <a:chOff x="0" y="0"/>
          <a:chExt cx="0" cy="0"/>
        </a:xfrm>
      </p:grpSpPr>
      <p:sp>
        <p:nvSpPr>
          <p:cNvPr id="116" name="Google Shape;116;p29"/>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17" name="Google Shape;117;p29"/>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18" name="Google Shape;118;p2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29"/>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9"/>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3" name="Google Shape;123;p29"/>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4" name="Google Shape;124;p29"/>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25" name="Google Shape;125;p29"/>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26" name="Google Shape;126;p29"/>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7" name="Google Shape;127;p29"/>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8" name="Google Shape;128;p29"/>
          <p:cNvSpPr/>
          <p:nvPr/>
        </p:nvSpPr>
        <p:spPr>
          <a:xfrm>
            <a:off x="1792800" y="4800600"/>
            <a:ext cx="5500800" cy="685800"/>
          </a:xfrm>
          <a:prstGeom prst="rect">
            <a:avLst/>
          </a:prstGeom>
          <a:solidFill>
            <a:srgbClr val="FEFEFE">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0"/>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2" name="Google Shape;132;p3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31"/>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1"/>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38" name="Google Shape;138;p3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41" name="Shape 141"/>
        <p:cNvGrpSpPr/>
        <p:nvPr/>
      </p:nvGrpSpPr>
      <p:grpSpPr>
        <a:xfrm>
          <a:off x="0" y="0"/>
          <a:ext cx="0" cy="0"/>
          <a:chOff x="0" y="0"/>
          <a:chExt cx="0" cy="0"/>
        </a:xfrm>
      </p:grpSpPr>
      <p:pic>
        <p:nvPicPr>
          <p:cNvPr id="142" name="Google Shape;142;p32"/>
          <p:cNvPicPr preferRelativeResize="0"/>
          <p:nvPr/>
        </p:nvPicPr>
        <p:blipFill rotWithShape="1">
          <a:blip r:embed="rId2">
            <a:alphaModFix/>
          </a:blip>
          <a:srcRect b="0" l="0" r="0" t="0"/>
          <a:stretch/>
        </p:blipFill>
        <p:spPr>
          <a:xfrm>
            <a:off x="20548" y="20547"/>
            <a:ext cx="3498527" cy="2825393"/>
          </a:xfrm>
          <a:prstGeom prst="rect">
            <a:avLst/>
          </a:prstGeom>
          <a:noFill/>
          <a:ln>
            <a:noFill/>
          </a:ln>
        </p:spPr>
      </p:pic>
      <p:pic>
        <p:nvPicPr>
          <p:cNvPr id="143" name="Google Shape;143;p32"/>
          <p:cNvPicPr preferRelativeResize="0"/>
          <p:nvPr/>
        </p:nvPicPr>
        <p:blipFill rotWithShape="1">
          <a:blip r:embed="rId3">
            <a:alphaModFix/>
          </a:blip>
          <a:srcRect b="0" l="0" r="0" t="0"/>
          <a:stretch/>
        </p:blipFill>
        <p:spPr>
          <a:xfrm>
            <a:off x="3503486" y="20548"/>
            <a:ext cx="5624418" cy="2825496"/>
          </a:xfrm>
          <a:prstGeom prst="rect">
            <a:avLst/>
          </a:prstGeom>
          <a:noFill/>
          <a:ln>
            <a:noFill/>
          </a:ln>
        </p:spPr>
      </p:pic>
      <p:pic>
        <p:nvPicPr>
          <p:cNvPr id="144" name="Google Shape;144;p32"/>
          <p:cNvPicPr preferRelativeResize="0"/>
          <p:nvPr/>
        </p:nvPicPr>
        <p:blipFill rotWithShape="1">
          <a:blip r:embed="rId4">
            <a:alphaModFix/>
          </a:blip>
          <a:srcRect b="0" l="0" r="0" t="0"/>
          <a:stretch/>
        </p:blipFill>
        <p:spPr>
          <a:xfrm>
            <a:off x="20923" y="2818500"/>
            <a:ext cx="7668994" cy="2296266"/>
          </a:xfrm>
          <a:prstGeom prst="rect">
            <a:avLst/>
          </a:prstGeom>
          <a:noFill/>
          <a:ln>
            <a:noFill/>
          </a:ln>
        </p:spPr>
      </p:pic>
      <p:pic>
        <p:nvPicPr>
          <p:cNvPr id="145" name="Google Shape;145;p32"/>
          <p:cNvPicPr preferRelativeResize="0"/>
          <p:nvPr/>
        </p:nvPicPr>
        <p:blipFill rotWithShape="1">
          <a:blip r:embed="rId5">
            <a:alphaModFix/>
          </a:blip>
          <a:srcRect b="0" l="0" r="0" t="0"/>
          <a:stretch/>
        </p:blipFill>
        <p:spPr>
          <a:xfrm>
            <a:off x="7662119" y="2819400"/>
            <a:ext cx="1461333" cy="2293850"/>
          </a:xfrm>
          <a:prstGeom prst="rect">
            <a:avLst/>
          </a:prstGeom>
          <a:noFill/>
          <a:ln>
            <a:noFill/>
          </a:ln>
        </p:spPr>
      </p:pic>
      <p:pic>
        <p:nvPicPr>
          <p:cNvPr id="146" name="Google Shape;146;p32"/>
          <p:cNvPicPr preferRelativeResize="0"/>
          <p:nvPr/>
        </p:nvPicPr>
        <p:blipFill rotWithShape="1">
          <a:blip r:embed="rId6">
            <a:alphaModFix/>
          </a:blip>
          <a:srcRect b="0" l="0" r="0" t="0"/>
          <a:stretch/>
        </p:blipFill>
        <p:spPr>
          <a:xfrm>
            <a:off x="20548" y="5089818"/>
            <a:ext cx="9098280" cy="1737360"/>
          </a:xfrm>
          <a:prstGeom prst="rect">
            <a:avLst/>
          </a:prstGeom>
          <a:noFill/>
          <a:ln>
            <a:noFill/>
          </a:ln>
        </p:spPr>
      </p:pic>
      <p:sp>
        <p:nvSpPr>
          <p:cNvPr id="147" name="Google Shape;147;p32"/>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
        <p:nvSpPr>
          <p:cNvPr id="148" name="Google Shape;148;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32"/>
          <p:cNvSpPr txBox="1"/>
          <p:nvPr>
            <p:ph idx="1" type="body"/>
          </p:nvPr>
        </p:nvSpPr>
        <p:spPr>
          <a:xfrm>
            <a:off x="3581400" y="1295400"/>
            <a:ext cx="5105400" cy="1416269"/>
          </a:xfrm>
          <a:prstGeom prst="rect">
            <a:avLst/>
          </a:prstGeom>
          <a:noFill/>
          <a:ln>
            <a:noFill/>
          </a:ln>
        </p:spPr>
        <p:txBody>
          <a:bodyPr anchorCtr="0" anchor="b" bIns="45700" lIns="91425" spcFirstLastPara="1" rIns="91425" wrap="square" tIns="45700">
            <a:normAutofit/>
          </a:bodyPr>
          <a:lstStyle>
            <a:lvl1pPr indent="-228600" lvl="0" marL="457200" algn="r">
              <a:spcBef>
                <a:spcPts val="400"/>
              </a:spcBef>
              <a:spcAft>
                <a:spcPts val="0"/>
              </a:spcAft>
              <a:buSzPts val="1496"/>
              <a:buNone/>
              <a:defRPr sz="2200">
                <a:solidFill>
                  <a:srgbClr val="3F3F3F"/>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52" name="Google Shape;152;p32"/>
          <p:cNvSpPr txBox="1"/>
          <p:nvPr>
            <p:ph type="title"/>
          </p:nvPr>
        </p:nvSpPr>
        <p:spPr>
          <a:xfrm>
            <a:off x="106344" y="4114800"/>
            <a:ext cx="73152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500"/>
                                        <p:tgtEl>
                                          <p:spTgt spid="1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 calcmode="lin" valueType="num">
                                      <p:cBhvr additive="base">
                                        <p:cTn dur="500"/>
                                        <p:tgtEl>
                                          <p:spTgt spid="151">
                                            <p:txEl>
                                              <p:pRg end="0" st="0"/>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 calcmode="lin" valueType="num">
                                      <p:cBhvr additive="base">
                                        <p:cTn dur="500"/>
                                        <p:tgtEl>
                                          <p:spTgt spid="151">
                                            <p:txEl>
                                              <p:pRg end="1" st="1"/>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 calcmode="lin" valueType="num">
                                      <p:cBhvr additive="base">
                                        <p:cTn dur="500"/>
                                        <p:tgtEl>
                                          <p:spTgt spid="151">
                                            <p:txEl>
                                              <p:pRg end="2" st="2"/>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 calcmode="lin" valueType="num">
                                      <p:cBhvr additive="base">
                                        <p:cTn dur="500"/>
                                        <p:tgtEl>
                                          <p:spTgt spid="151">
                                            <p:txEl>
                                              <p:pRg end="3" st="3"/>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 calcmode="lin" valueType="num">
                                      <p:cBhvr additive="base">
                                        <p:cTn dur="500"/>
                                        <p:tgtEl>
                                          <p:spTgt spid="151">
                                            <p:txEl>
                                              <p:pRg end="4" st="4"/>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 calcmode="lin" valueType="num">
                                      <p:cBhvr additive="base">
                                        <p:cTn dur="500"/>
                                        <p:tgtEl>
                                          <p:spTgt spid="151">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 calcmode="lin" valueType="num">
                                      <p:cBhvr additive="base">
                                        <p:cTn dur="500"/>
                                        <p:tgtEl>
                                          <p:spTgt spid="151">
                                            <p:txEl>
                                              <p:pRg end="6" st="6"/>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 calcmode="lin" valueType="num">
                                      <p:cBhvr additive="base">
                                        <p:cTn dur="500"/>
                                        <p:tgtEl>
                                          <p:spTgt spid="151">
                                            <p:txEl>
                                              <p:pRg end="7" st="7"/>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 calcmode="lin" valueType="num">
                                      <p:cBhvr additive="base">
                                        <p:cTn dur="500"/>
                                        <p:tgtEl>
                                          <p:spTgt spid="151">
                                            <p:txEl>
                                              <p:pRg end="8" st="8"/>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147"/>
                                        </p:tgtEl>
                                        <p:attrNameLst>
                                          <p:attrName>style.visibility</p:attrName>
                                        </p:attrNameLst>
                                      </p:cBhvr>
                                      <p:to>
                                        <p:strVal val="visible"/>
                                      </p:to>
                                    </p:set>
                                    <p:animEffect filter="fade" transition="in">
                                      <p:cBhvr>
                                        <p:cTn dur="75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Emphasis">
  <p:cSld name="Title and Content: Emphasis">
    <p:bg>
      <p:bgPr>
        <a:blipFill>
          <a:blip r:embed="rId2">
            <a:alphaModFix/>
          </a:blip>
          <a:stretch>
            <a:fillRect/>
          </a:stretch>
        </a:blipFill>
      </p:bgPr>
    </p:bg>
    <p:spTree>
      <p:nvGrpSpPr>
        <p:cNvPr id="153" name="Shape 153"/>
        <p:cNvGrpSpPr/>
        <p:nvPr/>
      </p:nvGrpSpPr>
      <p:grpSpPr>
        <a:xfrm>
          <a:off x="0" y="0"/>
          <a:ext cx="0" cy="0"/>
          <a:chOff x="0" y="0"/>
          <a:chExt cx="0" cy="0"/>
        </a:xfrm>
      </p:grpSpPr>
      <p:sp>
        <p:nvSpPr>
          <p:cNvPr id="154" name="Google Shape;15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262626"/>
                </a:solidFill>
                <a:latin typeface="Lucida Sans"/>
                <a:ea typeface="Lucida Sans"/>
                <a:cs typeface="Lucida Sans"/>
                <a:sym typeface="Lucida Sans"/>
              </a:defRPr>
            </a:lvl1pPr>
            <a:lvl2pPr indent="0" lvl="1" marL="0" algn="r">
              <a:spcBef>
                <a:spcPts val="0"/>
              </a:spcBef>
              <a:buNone/>
              <a:defRPr b="0" sz="1000">
                <a:solidFill>
                  <a:srgbClr val="262626"/>
                </a:solidFill>
                <a:latin typeface="Lucida Sans"/>
                <a:ea typeface="Lucida Sans"/>
                <a:cs typeface="Lucida Sans"/>
                <a:sym typeface="Lucida Sans"/>
              </a:defRPr>
            </a:lvl2pPr>
            <a:lvl3pPr indent="0" lvl="2" marL="0" algn="r">
              <a:spcBef>
                <a:spcPts val="0"/>
              </a:spcBef>
              <a:buNone/>
              <a:defRPr b="0" sz="1000">
                <a:solidFill>
                  <a:srgbClr val="262626"/>
                </a:solidFill>
                <a:latin typeface="Lucida Sans"/>
                <a:ea typeface="Lucida Sans"/>
                <a:cs typeface="Lucida Sans"/>
                <a:sym typeface="Lucida Sans"/>
              </a:defRPr>
            </a:lvl3pPr>
            <a:lvl4pPr indent="0" lvl="3" marL="0" algn="r">
              <a:spcBef>
                <a:spcPts val="0"/>
              </a:spcBef>
              <a:buNone/>
              <a:defRPr b="0" sz="1000">
                <a:solidFill>
                  <a:srgbClr val="262626"/>
                </a:solidFill>
                <a:latin typeface="Lucida Sans"/>
                <a:ea typeface="Lucida Sans"/>
                <a:cs typeface="Lucida Sans"/>
                <a:sym typeface="Lucida Sans"/>
              </a:defRPr>
            </a:lvl4pPr>
            <a:lvl5pPr indent="0" lvl="4" marL="0" algn="r">
              <a:spcBef>
                <a:spcPts val="0"/>
              </a:spcBef>
              <a:buNone/>
              <a:defRPr b="0" sz="1000">
                <a:solidFill>
                  <a:srgbClr val="262626"/>
                </a:solidFill>
                <a:latin typeface="Lucida Sans"/>
                <a:ea typeface="Lucida Sans"/>
                <a:cs typeface="Lucida Sans"/>
                <a:sym typeface="Lucida Sans"/>
              </a:defRPr>
            </a:lvl5pPr>
            <a:lvl6pPr indent="0" lvl="5" marL="0" algn="r">
              <a:spcBef>
                <a:spcPts val="0"/>
              </a:spcBef>
              <a:buNone/>
              <a:defRPr b="0" sz="1000">
                <a:solidFill>
                  <a:srgbClr val="262626"/>
                </a:solidFill>
                <a:latin typeface="Lucida Sans"/>
                <a:ea typeface="Lucida Sans"/>
                <a:cs typeface="Lucida Sans"/>
                <a:sym typeface="Lucida Sans"/>
              </a:defRPr>
            </a:lvl6pPr>
            <a:lvl7pPr indent="0" lvl="6" marL="0" algn="r">
              <a:spcBef>
                <a:spcPts val="0"/>
              </a:spcBef>
              <a:buNone/>
              <a:defRPr b="0" sz="1000">
                <a:solidFill>
                  <a:srgbClr val="262626"/>
                </a:solidFill>
                <a:latin typeface="Lucida Sans"/>
                <a:ea typeface="Lucida Sans"/>
                <a:cs typeface="Lucida Sans"/>
                <a:sym typeface="Lucida Sans"/>
              </a:defRPr>
            </a:lvl7pPr>
            <a:lvl8pPr indent="0" lvl="7" marL="0" algn="r">
              <a:spcBef>
                <a:spcPts val="0"/>
              </a:spcBef>
              <a:buNone/>
              <a:defRPr b="0" sz="1000">
                <a:solidFill>
                  <a:srgbClr val="262626"/>
                </a:solidFill>
                <a:latin typeface="Lucida Sans"/>
                <a:ea typeface="Lucida Sans"/>
                <a:cs typeface="Lucida Sans"/>
                <a:sym typeface="Lucida Sans"/>
              </a:defRPr>
            </a:lvl8pPr>
            <a:lvl9pPr indent="0" lvl="8" marL="0" algn="r">
              <a:spcBef>
                <a:spcPts val="0"/>
              </a:spcBef>
              <a:buNone/>
              <a:defRPr b="0" sz="1000">
                <a:solidFill>
                  <a:srgbClr val="262626"/>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5186" lvl="0" marL="457200" algn="l">
              <a:spcBef>
                <a:spcPts val="400"/>
              </a:spcBef>
              <a:spcAft>
                <a:spcPts val="0"/>
              </a:spcAft>
              <a:buSzPts val="1836"/>
              <a:buChar char="🞂"/>
              <a:defRPr>
                <a:solidFill>
                  <a:srgbClr val="262626"/>
                </a:solidFill>
              </a:defRPr>
            </a:lvl1pPr>
            <a:lvl2pPr indent="-374650" lvl="1" marL="914400" algn="l">
              <a:spcBef>
                <a:spcPts val="324"/>
              </a:spcBef>
              <a:spcAft>
                <a:spcPts val="0"/>
              </a:spcAft>
              <a:buSzPts val="2300"/>
              <a:buChar char="◦"/>
              <a:defRPr>
                <a:solidFill>
                  <a:srgbClr val="262626"/>
                </a:solidFill>
              </a:defRPr>
            </a:lvl2pPr>
            <a:lvl3pPr indent="-361950" lvl="2" marL="1371600" algn="l">
              <a:spcBef>
                <a:spcPts val="350"/>
              </a:spcBef>
              <a:spcAft>
                <a:spcPts val="0"/>
              </a:spcAft>
              <a:buSzPts val="2100"/>
              <a:buChar char="●"/>
              <a:defRPr>
                <a:solidFill>
                  <a:srgbClr val="262626"/>
                </a:solidFill>
              </a:defRPr>
            </a:lvl3pPr>
            <a:lvl4pPr indent="-349250" lvl="3" marL="1828800" algn="l">
              <a:spcBef>
                <a:spcPts val="350"/>
              </a:spcBef>
              <a:spcAft>
                <a:spcPts val="0"/>
              </a:spcAft>
              <a:buSzPts val="1900"/>
              <a:buChar char="●"/>
              <a:defRPr>
                <a:solidFill>
                  <a:srgbClr val="262626"/>
                </a:solidFill>
              </a:defRPr>
            </a:lvl4pPr>
            <a:lvl5pPr indent="-342900" lvl="4" marL="2286000" algn="l">
              <a:spcBef>
                <a:spcPts val="350"/>
              </a:spcBef>
              <a:spcAft>
                <a:spcPts val="0"/>
              </a:spcAft>
              <a:buSzPts val="1800"/>
              <a:buChar char="●"/>
              <a:defRPr>
                <a:solidFill>
                  <a:srgbClr val="262626"/>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with Caption" showMasterSp="0">
  <p:cSld name="Media with Caption">
    <p:bg>
      <p:bgPr>
        <a:blipFill>
          <a:blip r:embed="rId2">
            <a:alphaModFix/>
          </a:blip>
          <a:stretch>
            <a:fillRect/>
          </a:stretch>
        </a:blipFill>
      </p:bgPr>
    </p:bg>
    <p:spTree>
      <p:nvGrpSpPr>
        <p:cNvPr id="159" name="Shape 159"/>
        <p:cNvGrpSpPr/>
        <p:nvPr/>
      </p:nvGrpSpPr>
      <p:grpSpPr>
        <a:xfrm>
          <a:off x="0" y="0"/>
          <a:ext cx="0" cy="0"/>
          <a:chOff x="0" y="0"/>
          <a:chExt cx="0" cy="0"/>
        </a:xfrm>
      </p:grpSpPr>
      <p:sp>
        <p:nvSpPr>
          <p:cNvPr id="160" name="Google Shape;160;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34"/>
          <p:cNvSpPr/>
          <p:nvPr/>
        </p:nvSpPr>
        <p:spPr>
          <a:xfrm>
            <a:off x="595263" y="4800600"/>
            <a:ext cx="4873752" cy="685800"/>
          </a:xfrm>
          <a:prstGeom prst="rect">
            <a:avLst/>
          </a:prstGeom>
          <a:solidFill>
            <a:srgbClr val="0C0C0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eorgia"/>
              <a:ea typeface="Georgia"/>
              <a:cs typeface="Georgia"/>
              <a:sym typeface="Georgia"/>
            </a:endParaRPr>
          </a:p>
        </p:txBody>
      </p:sp>
      <p:sp>
        <p:nvSpPr>
          <p:cNvPr id="164" name="Google Shape;164;p34"/>
          <p:cNvSpPr txBox="1"/>
          <p:nvPr>
            <p:ph type="title"/>
          </p:nvPr>
        </p:nvSpPr>
        <p:spPr>
          <a:xfrm>
            <a:off x="606552" y="4800600"/>
            <a:ext cx="4809244"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D8D8D8"/>
              </a:buClr>
              <a:buSzPts val="1800"/>
              <a:buFont typeface="Georgia"/>
              <a:buNone/>
              <a:defRPr b="0" i="1" sz="1800">
                <a:solidFill>
                  <a:srgbClr val="D8D8D8"/>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34"/>
          <p:cNvSpPr/>
          <p:nvPr>
            <p:ph idx="2" type="media"/>
          </p:nvPr>
        </p:nvSpPr>
        <p:spPr>
          <a:xfrm>
            <a:off x="587022" y="838200"/>
            <a:ext cx="4873752" cy="3812822"/>
          </a:xfrm>
          <a:prstGeom prst="rect">
            <a:avLst/>
          </a:prstGeom>
          <a:noFill/>
          <a:ln>
            <a:noFill/>
          </a:ln>
        </p:spPr>
        <p:txBody>
          <a:bodyPr anchorCtr="0" anchor="t" bIns="45700" lIns="91425" spcFirstLastPara="1" rIns="91425" wrap="square" tIns="45700">
            <a:normAutofit/>
          </a:bodyPr>
          <a:lstStyle>
            <a:lvl1pPr lvl="0" marR="0" rtl="0" algn="l">
              <a:spcBef>
                <a:spcPts val="400"/>
              </a:spcBef>
              <a:spcAft>
                <a:spcPts val="0"/>
              </a:spcAft>
              <a:buClr>
                <a:schemeClr val="accent1"/>
              </a:buClr>
              <a:buSzPts val="1836"/>
              <a:buFont typeface="Noto Sans Symbols"/>
              <a:buNone/>
              <a:defRPr b="0" i="0" sz="2700" u="none" cap="none" strike="noStrike">
                <a:solidFill>
                  <a:schemeClr val="dk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6" name="Google Shape;166;p34"/>
          <p:cNvSpPr txBox="1"/>
          <p:nvPr>
            <p:ph idx="1" type="body"/>
          </p:nvPr>
        </p:nvSpPr>
        <p:spPr>
          <a:xfrm>
            <a:off x="5776863" y="838200"/>
            <a:ext cx="2819400" cy="4636911"/>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32"/>
              <a:buNone/>
              <a:defRPr sz="2400">
                <a:solidFill>
                  <a:schemeClr val="lt1"/>
                </a:solidFill>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showMasterSp="0">
  <p:cSld name="1_Title and Vertical Text">
    <p:bg>
      <p:bgPr>
        <a:blipFill>
          <a:blip r:embed="rId2">
            <a:alphaModFix/>
          </a:blip>
          <a:stretch>
            <a:fillRect/>
          </a:stretch>
        </a:blipFill>
      </p:bgPr>
    </p:bg>
    <p:spTree>
      <p:nvGrpSpPr>
        <p:cNvPr id="167" name="Shape 167"/>
        <p:cNvGrpSpPr/>
        <p:nvPr/>
      </p:nvGrpSpPr>
      <p:grpSpPr>
        <a:xfrm>
          <a:off x="0" y="0"/>
          <a:ext cx="0" cy="0"/>
          <a:chOff x="0" y="0"/>
          <a:chExt cx="0" cy="0"/>
        </a:xfrm>
      </p:grpSpPr>
      <p:sp>
        <p:nvSpPr>
          <p:cNvPr id="168" name="Google Shape;168;p35"/>
          <p:cNvSpPr txBox="1"/>
          <p:nvPr>
            <p:ph idx="1" type="body"/>
          </p:nvPr>
        </p:nvSpPr>
        <p:spPr>
          <a:xfrm rot="5400000">
            <a:off x="2309018" y="-370491"/>
            <a:ext cx="4525963"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69" name="Google Shape;169;p3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2" name="Google Shape;172;p35"/>
          <p:cNvSpPr txBox="1"/>
          <p:nvPr>
            <p:ph type="title"/>
          </p:nvPr>
        </p:nvSpPr>
        <p:spPr>
          <a:xfrm>
            <a:off x="0" y="414867"/>
            <a:ext cx="5029200" cy="457200"/>
          </a:xfrm>
          <a:prstGeom prst="rect">
            <a:avLst/>
          </a:prstGeom>
          <a:solidFill>
            <a:srgbClr val="7F7F7F"/>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800"/>
              <a:buFont typeface="Lucida Sans"/>
              <a:buNone/>
              <a:defRPr b="1" sz="28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showMasterSp="0">
  <p:cSld name="1_Blank">
    <p:bg>
      <p:bgPr>
        <a:solidFill>
          <a:schemeClr val="lt1"/>
        </a:solidFill>
      </p:bgPr>
    </p:bg>
    <p:spTree>
      <p:nvGrpSpPr>
        <p:cNvPr id="173" name="Shape 173"/>
        <p:cNvGrpSpPr/>
        <p:nvPr/>
      </p:nvGrpSpPr>
      <p:grpSpPr>
        <a:xfrm>
          <a:off x="0" y="0"/>
          <a:ext cx="0" cy="0"/>
          <a:chOff x="0" y="0"/>
          <a:chExt cx="0" cy="0"/>
        </a:xfrm>
      </p:grpSpPr>
      <p:pic>
        <p:nvPicPr>
          <p:cNvPr id="174" name="Google Shape;174;p36"/>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
        <p:nvSpPr>
          <p:cNvPr id="175" name="Google Shape;175;p3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ext " showMasterSp="0">
  <p:cSld name="Title with Text ">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0"/>
          <p:cNvSpPr/>
          <p:nvPr/>
        </p:nvSpPr>
        <p:spPr>
          <a:xfrm>
            <a:off x="0" y="2895600"/>
            <a:ext cx="7543800" cy="2133600"/>
          </a:xfrm>
          <a:prstGeom prst="rect">
            <a:avLst/>
          </a:prstGeom>
          <a:gradFill>
            <a:gsLst>
              <a:gs pos="0">
                <a:srgbClr val="262626">
                  <a:alpha val="48627"/>
                </a:srgbClr>
              </a:gs>
              <a:gs pos="63000">
                <a:srgbClr val="262626">
                  <a:alpha val="48627"/>
                </a:srgbClr>
              </a:gs>
              <a:gs pos="100000">
                <a:srgbClr val="0C0C0C">
                  <a:alpha val="5568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39" name="Google Shape;39;p20"/>
          <p:cNvSpPr txBox="1"/>
          <p:nvPr>
            <p:ph type="title"/>
          </p:nvPr>
        </p:nvSpPr>
        <p:spPr>
          <a:xfrm>
            <a:off x="414867" y="3200400"/>
            <a:ext cx="7010400" cy="1676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000"/>
              <a:buFont typeface="Lucida Sans"/>
              <a:buNone/>
              <a:defRPr sz="4000">
                <a:solidFill>
                  <a:schemeClr val="lt1"/>
                </a:solidFill>
                <a:latin typeface="Lucida Sans"/>
                <a:ea typeface="Lucida Sans"/>
                <a:cs typeface="Lucida Sans"/>
                <a:sym typeface="Lucida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4648200" y="664780"/>
            <a:ext cx="4191000" cy="3810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224"/>
              <a:buNone/>
              <a:defRPr b="1" sz="1800">
                <a:solidFill>
                  <a:srgbClr val="A5A5A5"/>
                </a:solidFill>
                <a:latin typeface="Calibri"/>
                <a:ea typeface="Calibri"/>
                <a:cs typeface="Calibri"/>
                <a:sym typeface="Calibri"/>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7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25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3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3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39"/>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3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3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6" name="Shape 196"/>
        <p:cNvGrpSpPr/>
        <p:nvPr/>
      </p:nvGrpSpPr>
      <p:grpSpPr>
        <a:xfrm>
          <a:off x="0" y="0"/>
          <a:ext cx="0" cy="0"/>
          <a:chOff x="0" y="0"/>
          <a:chExt cx="0" cy="0"/>
        </a:xfrm>
      </p:grpSpPr>
      <p:sp>
        <p:nvSpPr>
          <p:cNvPr id="197" name="Google Shape;197;p40"/>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40"/>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9" name="Google Shape;199;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2" name="Shape 202"/>
        <p:cNvGrpSpPr/>
        <p:nvPr/>
      </p:nvGrpSpPr>
      <p:grpSpPr>
        <a:xfrm>
          <a:off x="0" y="0"/>
          <a:ext cx="0" cy="0"/>
          <a:chOff x="0" y="0"/>
          <a:chExt cx="0" cy="0"/>
        </a:xfrm>
      </p:grpSpPr>
      <p:sp>
        <p:nvSpPr>
          <p:cNvPr id="203" name="Google Shape;203;p4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41"/>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41"/>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9" name="Shape 209"/>
        <p:cNvGrpSpPr/>
        <p:nvPr/>
      </p:nvGrpSpPr>
      <p:grpSpPr>
        <a:xfrm>
          <a:off x="0" y="0"/>
          <a:ext cx="0" cy="0"/>
          <a:chOff x="0" y="0"/>
          <a:chExt cx="0" cy="0"/>
        </a:xfrm>
      </p:grpSpPr>
      <p:sp>
        <p:nvSpPr>
          <p:cNvPr id="210" name="Google Shape;210;p42"/>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4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2" name="Google Shape;212;p4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4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14" name="Google Shape;214;p4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sp>
        <p:nvSpPr>
          <p:cNvPr id="219" name="Google Shape;219;p43"/>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3" name="Shape 223"/>
        <p:cNvGrpSpPr/>
        <p:nvPr/>
      </p:nvGrpSpPr>
      <p:grpSpPr>
        <a:xfrm>
          <a:off x="0" y="0"/>
          <a:ext cx="0" cy="0"/>
          <a:chOff x="0" y="0"/>
          <a:chExt cx="0" cy="0"/>
        </a:xfrm>
      </p:grpSpPr>
      <p:sp>
        <p:nvSpPr>
          <p:cNvPr id="224" name="Google Shape;224;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7" name="Shape 227"/>
        <p:cNvGrpSpPr/>
        <p:nvPr/>
      </p:nvGrpSpPr>
      <p:grpSpPr>
        <a:xfrm>
          <a:off x="0" y="0"/>
          <a:ext cx="0" cy="0"/>
          <a:chOff x="0" y="0"/>
          <a:chExt cx="0" cy="0"/>
        </a:xfrm>
      </p:grpSpPr>
      <p:sp>
        <p:nvSpPr>
          <p:cNvPr id="228" name="Google Shape;228;p4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45"/>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30" name="Google Shape;230;p45"/>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1" name="Google Shape;231;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4" name="Shape 234"/>
        <p:cNvGrpSpPr/>
        <p:nvPr/>
      </p:nvGrpSpPr>
      <p:grpSpPr>
        <a:xfrm>
          <a:off x="0" y="0"/>
          <a:ext cx="0" cy="0"/>
          <a:chOff x="0" y="0"/>
          <a:chExt cx="0" cy="0"/>
        </a:xfrm>
      </p:grpSpPr>
      <p:sp>
        <p:nvSpPr>
          <p:cNvPr id="235" name="Google Shape;235;p4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46"/>
          <p:cNvSpPr/>
          <p:nvPr>
            <p:ph idx="2" type="pic"/>
          </p:nvPr>
        </p:nvSpPr>
        <p:spPr>
          <a:xfrm>
            <a:off x="3887788" y="987425"/>
            <a:ext cx="462915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37" name="Google Shape;237;p4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8" name="Google Shape;238;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41" name="Shape 241"/>
        <p:cNvGrpSpPr/>
        <p:nvPr/>
      </p:nvGrpSpPr>
      <p:grpSpPr>
        <a:xfrm>
          <a:off x="0" y="0"/>
          <a:ext cx="0" cy="0"/>
          <a:chOff x="0" y="0"/>
          <a:chExt cx="0" cy="0"/>
        </a:xfrm>
      </p:grpSpPr>
      <p:sp>
        <p:nvSpPr>
          <p:cNvPr id="242" name="Google Shape;242;p4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3" name="Google Shape;243;p47"/>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4" name="Google Shape;244;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2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48"/>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48"/>
          <p:cNvSpPr txBox="1"/>
          <p:nvPr>
            <p:ph idx="1" type="body"/>
          </p:nvPr>
        </p:nvSpPr>
        <p:spPr>
          <a:xfrm rot="5400000">
            <a:off x="604044" y="389732"/>
            <a:ext cx="5811838" cy="5762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gradFill>
          <a:gsLst>
            <a:gs pos="0">
              <a:srgbClr val="B1B1B1"/>
            </a:gs>
            <a:gs pos="40000">
              <a:srgbClr val="9E9E9E"/>
            </a:gs>
            <a:gs pos="100000">
              <a:schemeClr val="dk1"/>
            </a:gs>
          </a:gsLst>
          <a:path path="circle">
            <a:fillToRect b="100%" l="100%"/>
          </a:path>
          <a:tileRect r="-100%" t="-100%"/>
        </a:gradFill>
      </p:bgPr>
    </p:bg>
    <p:spTree>
      <p:nvGrpSpPr>
        <p:cNvPr id="46" name="Shape 46"/>
        <p:cNvGrpSpPr/>
        <p:nvPr/>
      </p:nvGrpSpPr>
      <p:grpSpPr>
        <a:xfrm>
          <a:off x="0" y="0"/>
          <a:ext cx="0" cy="0"/>
          <a:chOff x="0" y="0"/>
          <a:chExt cx="0" cy="0"/>
        </a:xfrm>
      </p:grpSpPr>
      <p:sp>
        <p:nvSpPr>
          <p:cNvPr id="47" name="Google Shape;47;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1" name="Shape 51"/>
        <p:cNvGrpSpPr/>
        <p:nvPr/>
      </p:nvGrpSpPr>
      <p:grpSpPr>
        <a:xfrm>
          <a:off x="0" y="0"/>
          <a:ext cx="0" cy="0"/>
          <a:chOff x="0" y="0"/>
          <a:chExt cx="0" cy="0"/>
        </a:xfrm>
      </p:grpSpPr>
      <p:sp>
        <p:nvSpPr>
          <p:cNvPr id="52" name="Google Shape;52;p2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53" name="Google Shape;53;p2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55" name="Google Shape;55;p22"/>
          <p:cNvGrpSpPr/>
          <p:nvPr/>
        </p:nvGrpSpPr>
        <p:grpSpPr>
          <a:xfrm>
            <a:off x="-3765" y="4953000"/>
            <a:ext cx="9147765" cy="1912088"/>
            <a:chOff x="-3765" y="4832896"/>
            <a:chExt cx="9147765" cy="2032192"/>
          </a:xfrm>
        </p:grpSpPr>
        <p:sp>
          <p:nvSpPr>
            <p:cNvPr id="56" name="Google Shape;56;p2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7" name="Google Shape;57;p2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8" name="Google Shape;58;p2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59" name="Google Shape;59;p2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60" name="Google Shape;60;p2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pic>
        <p:nvPicPr>
          <p:cNvPr id="63" name="Google Shape;63;p22"/>
          <p:cNvPicPr preferRelativeResize="0"/>
          <p:nvPr/>
        </p:nvPicPr>
        <p:blipFill rotWithShape="1">
          <a:blip r:embed="rId3">
            <a:alphaModFix/>
          </a:blip>
          <a:srcRect b="0" l="0" r="0" t="0"/>
          <a:stretch/>
        </p:blipFill>
        <p:spPr>
          <a:xfrm>
            <a:off x="20548" y="20547"/>
            <a:ext cx="3498527" cy="2825393"/>
          </a:xfrm>
          <a:prstGeom prst="rect">
            <a:avLst/>
          </a:prstGeom>
          <a:noFill/>
          <a:ln>
            <a:noFill/>
          </a:ln>
        </p:spPr>
      </p:pic>
      <p:pic>
        <p:nvPicPr>
          <p:cNvPr id="64" name="Google Shape;64;p22"/>
          <p:cNvPicPr preferRelativeResize="0"/>
          <p:nvPr/>
        </p:nvPicPr>
        <p:blipFill rotWithShape="1">
          <a:blip r:embed="rId4">
            <a:alphaModFix/>
          </a:blip>
          <a:srcRect b="0" l="0" r="0" t="0"/>
          <a:stretch/>
        </p:blipFill>
        <p:spPr>
          <a:xfrm>
            <a:off x="3503486" y="20548"/>
            <a:ext cx="5624418" cy="2825496"/>
          </a:xfrm>
          <a:prstGeom prst="rect">
            <a:avLst/>
          </a:prstGeom>
          <a:noFill/>
          <a:ln>
            <a:noFill/>
          </a:ln>
        </p:spPr>
      </p:pic>
      <p:pic>
        <p:nvPicPr>
          <p:cNvPr id="65" name="Google Shape;65;p22"/>
          <p:cNvPicPr preferRelativeResize="0"/>
          <p:nvPr/>
        </p:nvPicPr>
        <p:blipFill rotWithShape="1">
          <a:blip r:embed="rId5">
            <a:alphaModFix/>
          </a:blip>
          <a:srcRect b="0" l="0" r="0" t="0"/>
          <a:stretch/>
        </p:blipFill>
        <p:spPr>
          <a:xfrm>
            <a:off x="20923" y="2818500"/>
            <a:ext cx="7668994" cy="2296266"/>
          </a:xfrm>
          <a:prstGeom prst="rect">
            <a:avLst/>
          </a:prstGeom>
          <a:noFill/>
          <a:ln>
            <a:noFill/>
          </a:ln>
        </p:spPr>
      </p:pic>
      <p:pic>
        <p:nvPicPr>
          <p:cNvPr id="66" name="Google Shape;66;p22"/>
          <p:cNvPicPr preferRelativeResize="0"/>
          <p:nvPr/>
        </p:nvPicPr>
        <p:blipFill rotWithShape="1">
          <a:blip r:embed="rId6">
            <a:alphaModFix/>
          </a:blip>
          <a:srcRect b="0" l="0" r="0" t="0"/>
          <a:stretch/>
        </p:blipFill>
        <p:spPr>
          <a:xfrm>
            <a:off x="7662119" y="2819400"/>
            <a:ext cx="1461333" cy="2293850"/>
          </a:xfrm>
          <a:prstGeom prst="rect">
            <a:avLst/>
          </a:prstGeom>
          <a:noFill/>
          <a:ln>
            <a:noFill/>
          </a:ln>
        </p:spPr>
      </p:pic>
      <p:pic>
        <p:nvPicPr>
          <p:cNvPr id="67" name="Google Shape;67;p22"/>
          <p:cNvPicPr preferRelativeResize="0"/>
          <p:nvPr/>
        </p:nvPicPr>
        <p:blipFill rotWithShape="1">
          <a:blip r:embed="rId7">
            <a:alphaModFix/>
          </a:blip>
          <a:srcRect b="0" l="0" r="0" t="0"/>
          <a:stretch/>
        </p:blipFill>
        <p:spPr>
          <a:xfrm>
            <a:off x="20548" y="5089818"/>
            <a:ext cx="9098280" cy="1737360"/>
          </a:xfrm>
          <a:prstGeom prst="rect">
            <a:avLst/>
          </a:prstGeom>
          <a:noFill/>
          <a:ln>
            <a:noFill/>
          </a:ln>
        </p:spPr>
      </p:pic>
      <p:sp>
        <p:nvSpPr>
          <p:cNvPr id="68" name="Google Shape;68;p22"/>
          <p:cNvSpPr/>
          <p:nvPr/>
        </p:nvSpPr>
        <p:spPr>
          <a:xfrm>
            <a:off x="8755230" y="2469776"/>
            <a:ext cx="304800" cy="152400"/>
          </a:xfrm>
          <a:prstGeom prst="rect">
            <a:avLst/>
          </a:prstGeom>
          <a:solidFill>
            <a:srgbClr val="F274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47F28"/>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p:tgtEl>
                                          <p:spTgt spid="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500"/>
                                        <p:tgtEl>
                                          <p:spTgt spid="67"/>
                                        </p:tgtEl>
                                      </p:cBhvr>
                                    </p:animEffect>
                                  </p:childTnLst>
                                </p:cTn>
                              </p:par>
                              <p:par>
                                <p:cTn fill="hold" nodeType="withEffect" presetClass="entr" presetID="2" presetSubtype="8">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p:tgtEl>
                                          <p:spTgt spid="6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500"/>
                                  </p:stCondLst>
                                  <p:childTnLst>
                                    <p:set>
                                      <p:cBhvr>
                                        <p:cTn dur="1" fill="hold">
                                          <p:stCondLst>
                                            <p:cond delay="0"/>
                                          </p:stCondLst>
                                        </p:cTn>
                                        <p:tgtEl>
                                          <p:spTgt spid="68"/>
                                        </p:tgtEl>
                                        <p:attrNameLst>
                                          <p:attrName>style.visibility</p:attrName>
                                        </p:attrNameLst>
                                      </p:cBhvr>
                                      <p:to>
                                        <p:strVal val="visible"/>
                                      </p:to>
                                    </p:set>
                                    <p:animEffect filter="fade" transition="in">
                                      <p:cBhvr>
                                        <p:cTn dur="75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2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1" name="Google Shape;71;p2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5" name="Google Shape;75;p23"/>
          <p:cNvPicPr preferRelativeResize="0"/>
          <p:nvPr/>
        </p:nvPicPr>
        <p:blipFill rotWithShape="1">
          <a:blip r:embed="rId2">
            <a:alphaModFix/>
          </a:blip>
          <a:srcRect b="5261" l="2599" r="5873" t="0"/>
          <a:stretch/>
        </p:blipFill>
        <p:spPr>
          <a:xfrm>
            <a:off x="3530" y="5867400"/>
            <a:ext cx="9144000" cy="105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p:tgtEl>
                                          <p:spTgt spid="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76" name="Shape 76"/>
        <p:cNvGrpSpPr/>
        <p:nvPr/>
      </p:nvGrpSpPr>
      <p:grpSpPr>
        <a:xfrm>
          <a:off x="0" y="0"/>
          <a:ext cx="0" cy="0"/>
          <a:chOff x="0" y="0"/>
          <a:chExt cx="0" cy="0"/>
        </a:xfrm>
      </p:grpSpPr>
      <p:sp>
        <p:nvSpPr>
          <p:cNvPr id="77" name="Google Shape;77;p2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2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2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3" name="Google Shape;83;p2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4" name="Google Shape;84;p24"/>
          <p:cNvSpPr/>
          <p:nvPr/>
        </p:nvSpPr>
        <p:spPr>
          <a:xfrm>
            <a:off x="762000" y="1946209"/>
            <a:ext cx="2057400" cy="2057400"/>
          </a:xfrm>
          <a:prstGeom prst="ellipse">
            <a:avLst/>
          </a:prstGeom>
          <a:gradFill>
            <a:gsLst>
              <a:gs pos="0">
                <a:srgbClr val="F39C29"/>
              </a:gs>
              <a:gs pos="50000">
                <a:srgbClr val="F7931D"/>
              </a:gs>
              <a:gs pos="100000">
                <a:srgbClr val="FF6600"/>
              </a:gs>
            </a:gsLst>
            <a:path path="circle">
              <a:fillToRect b="50%" l="50%" r="50%" t="50%"/>
            </a:path>
            <a:tileRect/>
          </a:gradFill>
          <a:ln>
            <a:noFill/>
          </a:ln>
          <a:effectLst>
            <a:outerShdw blurRad="152400" sx="90000" rotWithShape="0" dir="5400000" dist="165100" sy="-19000">
              <a:srgbClr val="000000">
                <a:alpha val="1098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
        <p:nvSpPr>
          <p:cNvPr id="85" name="Google Shape;85;p24"/>
          <p:cNvSpPr/>
          <p:nvPr/>
        </p:nvSpPr>
        <p:spPr>
          <a:xfrm>
            <a:off x="8686800" y="5265376"/>
            <a:ext cx="457200" cy="96672"/>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F6600"/>
                </a:solidFill>
                <a:latin typeface="Lucida Sans"/>
                <a:ea typeface="Lucida Sans"/>
                <a:cs typeface="Lucida Sans"/>
                <a:sym typeface="Lucida Sans"/>
              </a:rPr>
              <a:t>           </a:t>
            </a:r>
            <a:endParaRPr/>
          </a:p>
        </p:txBody>
      </p:sp>
      <p:sp>
        <p:nvSpPr>
          <p:cNvPr id="86" name="Google Shape;86;p24"/>
          <p:cNvSpPr/>
          <p:nvPr/>
        </p:nvSpPr>
        <p:spPr>
          <a:xfrm>
            <a:off x="1007328" y="1992354"/>
            <a:ext cx="1583472" cy="1295400"/>
          </a:xfrm>
          <a:prstGeom prst="ellipse">
            <a:avLst/>
          </a:prstGeom>
          <a:gradFill>
            <a:gsLst>
              <a:gs pos="0">
                <a:srgbClr val="000000">
                  <a:alpha val="6666"/>
                </a:srgbClr>
              </a:gs>
              <a:gs pos="63000">
                <a:srgbClr val="000000">
                  <a:alpha val="6666"/>
                </a:srgbClr>
              </a:gs>
              <a:gs pos="72000">
                <a:srgbClr val="000000">
                  <a:alpha val="14901"/>
                </a:srgbClr>
              </a:gs>
              <a:gs pos="91000">
                <a:srgbClr val="000000">
                  <a:alpha val="27843"/>
                </a:srgbClr>
              </a:gs>
              <a:gs pos="100000">
                <a:srgbClr val="000000">
                  <a:alpha val="27843"/>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Lucida Sans"/>
                <a:ea typeface="Lucida Sans"/>
                <a:cs typeface="Lucida Sans"/>
                <a:sym typeface="Lucida Sans"/>
              </a:rPr>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87" name="Shape 87"/>
        <p:cNvGrpSpPr/>
        <p:nvPr/>
      </p:nvGrpSpPr>
      <p:grpSpPr>
        <a:xfrm>
          <a:off x="0" y="0"/>
          <a:ext cx="0" cy="0"/>
          <a:chOff x="0" y="0"/>
          <a:chExt cx="0" cy="0"/>
        </a:xfrm>
      </p:grpSpPr>
      <p:sp>
        <p:nvSpPr>
          <p:cNvPr id="88" name="Google Shape;88;p2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9" name="Google Shape;89;p2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0" name="Google Shape;90;p2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94" name="Shape 94"/>
        <p:cNvGrpSpPr/>
        <p:nvPr/>
      </p:nvGrpSpPr>
      <p:grpSpPr>
        <a:xfrm>
          <a:off x="0" y="0"/>
          <a:ext cx="0" cy="0"/>
          <a:chOff x="0" y="0"/>
          <a:chExt cx="0" cy="0"/>
        </a:xfrm>
      </p:grpSpPr>
      <p:sp>
        <p:nvSpPr>
          <p:cNvPr id="95" name="Google Shape;95;p2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7" name="Google Shape;97;p2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8" name="Google Shape;98;p2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100" name="Google Shape;100;p2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7"/>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1" name="Google Shape;11;p17"/>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 name="Google Shape;12;p17"/>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7"/>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2"/>
              </a:buClr>
              <a:buSzPts val="4100"/>
              <a:buFont typeface="Lucida Sans"/>
              <a:buNone/>
              <a:defRPr b="1" i="0" sz="41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lt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16" name="Google Shape;16;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7" name="Google Shape;17;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lt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lt1"/>
                </a:solidFill>
                <a:latin typeface="Lucida Sans"/>
                <a:ea typeface="Lucida Sans"/>
                <a:cs typeface="Lucida Sans"/>
                <a:sym typeface="Lucida Sans"/>
              </a:defRPr>
            </a:lvl9pPr>
          </a:lstStyle>
          <a:p/>
        </p:txBody>
      </p:sp>
      <p:sp>
        <p:nvSpPr>
          <p:cNvPr id="18" name="Google Shape;18;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lt1"/>
                </a:solidFill>
                <a:latin typeface="Lucida Sans"/>
                <a:ea typeface="Lucida Sans"/>
                <a:cs typeface="Lucida Sans"/>
                <a:sym typeface="Lucida Sans"/>
              </a:defRPr>
            </a:lvl1pPr>
            <a:lvl2pPr indent="0" lvl="1" marL="0" marR="0" rtl="0" algn="r">
              <a:spcBef>
                <a:spcPts val="0"/>
              </a:spcBef>
              <a:buNone/>
              <a:defRPr b="0" sz="1000" u="none">
                <a:solidFill>
                  <a:schemeClr val="lt1"/>
                </a:solidFill>
                <a:latin typeface="Lucida Sans"/>
                <a:ea typeface="Lucida Sans"/>
                <a:cs typeface="Lucida Sans"/>
                <a:sym typeface="Lucida Sans"/>
              </a:defRPr>
            </a:lvl2pPr>
            <a:lvl3pPr indent="0" lvl="2" marL="0" marR="0" rtl="0" algn="r">
              <a:spcBef>
                <a:spcPts val="0"/>
              </a:spcBef>
              <a:buNone/>
              <a:defRPr b="0" sz="1000" u="none">
                <a:solidFill>
                  <a:schemeClr val="lt1"/>
                </a:solidFill>
                <a:latin typeface="Lucida Sans"/>
                <a:ea typeface="Lucida Sans"/>
                <a:cs typeface="Lucida Sans"/>
                <a:sym typeface="Lucida Sans"/>
              </a:defRPr>
            </a:lvl3pPr>
            <a:lvl4pPr indent="0" lvl="3" marL="0" marR="0" rtl="0" algn="r">
              <a:spcBef>
                <a:spcPts val="0"/>
              </a:spcBef>
              <a:buNone/>
              <a:defRPr b="0" sz="1000" u="none">
                <a:solidFill>
                  <a:schemeClr val="lt1"/>
                </a:solidFill>
                <a:latin typeface="Lucida Sans"/>
                <a:ea typeface="Lucida Sans"/>
                <a:cs typeface="Lucida Sans"/>
                <a:sym typeface="Lucida Sans"/>
              </a:defRPr>
            </a:lvl4pPr>
            <a:lvl5pPr indent="0" lvl="4" marL="0" marR="0" rtl="0" algn="r">
              <a:spcBef>
                <a:spcPts val="0"/>
              </a:spcBef>
              <a:buNone/>
              <a:defRPr b="0" sz="1000" u="none">
                <a:solidFill>
                  <a:schemeClr val="lt1"/>
                </a:solidFill>
                <a:latin typeface="Lucida Sans"/>
                <a:ea typeface="Lucida Sans"/>
                <a:cs typeface="Lucida Sans"/>
                <a:sym typeface="Lucida Sans"/>
              </a:defRPr>
            </a:lvl5pPr>
            <a:lvl6pPr indent="0" lvl="5" marL="0" marR="0" rtl="0" algn="r">
              <a:spcBef>
                <a:spcPts val="0"/>
              </a:spcBef>
              <a:buNone/>
              <a:defRPr b="0" sz="1000" u="none">
                <a:solidFill>
                  <a:schemeClr val="lt1"/>
                </a:solidFill>
                <a:latin typeface="Lucida Sans"/>
                <a:ea typeface="Lucida Sans"/>
                <a:cs typeface="Lucida Sans"/>
                <a:sym typeface="Lucida Sans"/>
              </a:defRPr>
            </a:lvl6pPr>
            <a:lvl7pPr indent="0" lvl="6" marL="0" marR="0" rtl="0" algn="r">
              <a:spcBef>
                <a:spcPts val="0"/>
              </a:spcBef>
              <a:buNone/>
              <a:defRPr b="0" sz="1000" u="none">
                <a:solidFill>
                  <a:schemeClr val="lt1"/>
                </a:solidFill>
                <a:latin typeface="Lucida Sans"/>
                <a:ea typeface="Lucida Sans"/>
                <a:cs typeface="Lucida Sans"/>
                <a:sym typeface="Lucida Sans"/>
              </a:defRPr>
            </a:lvl7pPr>
            <a:lvl8pPr indent="0" lvl="7" marL="0" marR="0" rtl="0" algn="r">
              <a:spcBef>
                <a:spcPts val="0"/>
              </a:spcBef>
              <a:buNone/>
              <a:defRPr b="0" sz="1000" u="none">
                <a:solidFill>
                  <a:schemeClr val="lt1"/>
                </a:solidFill>
                <a:latin typeface="Lucida Sans"/>
                <a:ea typeface="Lucida Sans"/>
                <a:cs typeface="Lucida Sans"/>
                <a:sym typeface="Lucida Sans"/>
              </a:defRPr>
            </a:lvl8pPr>
            <a:lvl9pPr indent="0" lvl="8" marL="0" marR="0" rtl="0" algn="r">
              <a:spcBef>
                <a:spcPts val="0"/>
              </a:spcBef>
              <a:buNone/>
              <a:defRPr b="0" sz="1000" u="none">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6"/>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16"/>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7" name="Google Shape;27;p16"/>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8" name="Google Shape;28;p16"/>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29" name="Google Shape;2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1" name="Google Shape;31;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2" name="Google Shape;32;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33" name="Google Shape;33;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37"/>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0" name="Google Shape;180;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1" name="Google Shape;181;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2" name="Google Shape;182;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3" name="Google Shape;183;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24.png"/><Relationship Id="rId6"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p:nvPr/>
        </p:nvSpPr>
        <p:spPr>
          <a:xfrm>
            <a:off x="0" y="1092483"/>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59" name="Google Shape;259;p1"/>
          <p:cNvSpPr/>
          <p:nvPr/>
        </p:nvSpPr>
        <p:spPr>
          <a:xfrm flipH="1">
            <a:off x="8892480" y="-3123728"/>
            <a:ext cx="45719" cy="9865096"/>
          </a:xfrm>
          <a:prstGeom prst="mathMinus">
            <a:avLst>
              <a:gd fmla="val 23520" name="adj1"/>
            </a:avLst>
          </a:prstGeom>
          <a:solidFill>
            <a:srgbClr val="6596DD"/>
          </a:solidFill>
          <a:ln cap="flat" cmpd="thickThin" w="550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Delivering Real-time Streaming Data to Amazon S3 Using Amazon Kinesis Data  Firehose | by Janitha Tennakoon | Towards Data Science" id="260" name="Google Shape;260;p1"/>
          <p:cNvPicPr preferRelativeResize="0"/>
          <p:nvPr/>
        </p:nvPicPr>
        <p:blipFill rotWithShape="1">
          <a:blip r:embed="rId3">
            <a:alphaModFix/>
          </a:blip>
          <a:srcRect b="0" l="0" r="0" t="0"/>
          <a:stretch/>
        </p:blipFill>
        <p:spPr>
          <a:xfrm>
            <a:off x="323529" y="1136968"/>
            <a:ext cx="8496944" cy="45840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0"/>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51" name="Google Shape;351;p10"/>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Streams vs Kinesis Firehose </a:t>
            </a:r>
            <a:endParaRPr/>
          </a:p>
        </p:txBody>
      </p:sp>
      <p:sp>
        <p:nvSpPr>
          <p:cNvPr id="352" name="Google Shape;352;p10"/>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Kinesis Firehose - Bridle path to stream data | CloudThat's Blog" id="353" name="Google Shape;353;p10"/>
          <p:cNvPicPr preferRelativeResize="0"/>
          <p:nvPr/>
        </p:nvPicPr>
        <p:blipFill rotWithShape="1">
          <a:blip r:embed="rId3">
            <a:alphaModFix/>
          </a:blip>
          <a:srcRect b="0" l="0" r="0" t="0"/>
          <a:stretch/>
        </p:blipFill>
        <p:spPr>
          <a:xfrm>
            <a:off x="899592" y="1133909"/>
            <a:ext cx="7344816" cy="467303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51"/>
                                        </p:tgtEl>
                                        <p:attrNameLst>
                                          <p:attrName>style.visibility</p:attrName>
                                        </p:attrNameLst>
                                      </p:cBhvr>
                                      <p:to>
                                        <p:strVal val="visible"/>
                                      </p:to>
                                    </p:set>
                                    <p:animEffect filter="fade" transition="in">
                                      <p:cBhvr>
                                        <p:cTn dur="2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1"/>
          <p:cNvSpPr/>
          <p:nvPr/>
        </p:nvSpPr>
        <p:spPr>
          <a:xfrm>
            <a:off x="0" y="1115115"/>
            <a:ext cx="9144000" cy="4673034"/>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60" name="Google Shape;360;p11"/>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Analytics</a:t>
            </a:r>
            <a:endParaRPr/>
          </a:p>
        </p:txBody>
      </p:sp>
      <p:sp>
        <p:nvSpPr>
          <p:cNvPr id="361" name="Google Shape;361;p11"/>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id="362" name="Google Shape;362;p11"/>
          <p:cNvPicPr preferRelativeResize="0"/>
          <p:nvPr/>
        </p:nvPicPr>
        <p:blipFill rotWithShape="1">
          <a:blip r:embed="rId3">
            <a:alphaModFix/>
          </a:blip>
          <a:srcRect b="0" l="0" r="0" t="0"/>
          <a:stretch/>
        </p:blipFill>
        <p:spPr>
          <a:xfrm>
            <a:off x="3167954" y="1121223"/>
            <a:ext cx="2792319" cy="4666926"/>
          </a:xfrm>
          <a:prstGeom prst="rect">
            <a:avLst/>
          </a:prstGeom>
          <a:noFill/>
          <a:ln>
            <a:noFill/>
          </a:ln>
        </p:spPr>
      </p:pic>
      <p:pic>
        <p:nvPicPr>
          <p:cNvPr id="363" name="Google Shape;363;p11"/>
          <p:cNvPicPr preferRelativeResize="0"/>
          <p:nvPr/>
        </p:nvPicPr>
        <p:blipFill rotWithShape="1">
          <a:blip r:embed="rId4">
            <a:alphaModFix/>
          </a:blip>
          <a:srcRect b="0" l="0" r="0" t="0"/>
          <a:stretch/>
        </p:blipFill>
        <p:spPr>
          <a:xfrm>
            <a:off x="29614" y="1115115"/>
            <a:ext cx="3167065" cy="4673034"/>
          </a:xfrm>
          <a:prstGeom prst="rect">
            <a:avLst/>
          </a:prstGeom>
          <a:noFill/>
          <a:ln>
            <a:noFill/>
          </a:ln>
        </p:spPr>
      </p:pic>
      <p:pic>
        <p:nvPicPr>
          <p:cNvPr id="364" name="Google Shape;364;p11"/>
          <p:cNvPicPr preferRelativeResize="0"/>
          <p:nvPr/>
        </p:nvPicPr>
        <p:blipFill rotWithShape="1">
          <a:blip r:embed="rId5">
            <a:alphaModFix/>
          </a:blip>
          <a:srcRect b="0" l="0" r="0" t="0"/>
          <a:stretch/>
        </p:blipFill>
        <p:spPr>
          <a:xfrm>
            <a:off x="3167954" y="1115115"/>
            <a:ext cx="2633758" cy="1596579"/>
          </a:xfrm>
          <a:prstGeom prst="rect">
            <a:avLst/>
          </a:prstGeom>
          <a:noFill/>
          <a:ln>
            <a:noFill/>
          </a:ln>
        </p:spPr>
      </p:pic>
      <p:pic>
        <p:nvPicPr>
          <p:cNvPr id="365" name="Google Shape;365;p11"/>
          <p:cNvPicPr preferRelativeResize="0"/>
          <p:nvPr/>
        </p:nvPicPr>
        <p:blipFill rotWithShape="1">
          <a:blip r:embed="rId6">
            <a:alphaModFix/>
          </a:blip>
          <a:srcRect b="0" l="0" r="0" t="0"/>
          <a:stretch/>
        </p:blipFill>
        <p:spPr>
          <a:xfrm>
            <a:off x="5960273" y="1115115"/>
            <a:ext cx="2979779" cy="467303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60"/>
                                        </p:tgtEl>
                                        <p:attrNameLst>
                                          <p:attrName>style.visibility</p:attrName>
                                        </p:attrNameLst>
                                      </p:cBhvr>
                                      <p:to>
                                        <p:strVal val="visible"/>
                                      </p:to>
                                    </p:set>
                                    <p:animEffect filter="fade" transition="in">
                                      <p:cBhvr>
                                        <p:cTn dur="2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2"/>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72" name="Google Shape;372;p12"/>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Analytics</a:t>
            </a:r>
            <a:endParaRPr/>
          </a:p>
        </p:txBody>
      </p:sp>
      <p:sp>
        <p:nvSpPr>
          <p:cNvPr id="373" name="Google Shape;373;p12"/>
          <p:cNvSpPr txBox="1"/>
          <p:nvPr/>
        </p:nvSpPr>
        <p:spPr>
          <a:xfrm>
            <a:off x="565331" y="1323538"/>
            <a:ext cx="8364442" cy="4001442"/>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Amazon Kinesis Data Analytics takes care of everything required to run streaming applications continuously, and scales automatically to match the volume and throughput of your incoming data. With Amazon Kinesis Data Analytics, there are no servers to manage, no minimum fee or setup cost, and you only pay for the resources your streaming applications consume</a:t>
            </a:r>
            <a:endParaRPr/>
          </a:p>
        </p:txBody>
      </p:sp>
      <p:sp>
        <p:nvSpPr>
          <p:cNvPr id="374" name="Google Shape;374;p1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72"/>
                                        </p:tgtEl>
                                        <p:attrNameLst>
                                          <p:attrName>style.visibility</p:attrName>
                                        </p:attrNameLst>
                                      </p:cBhvr>
                                      <p:to>
                                        <p:strVal val="visible"/>
                                      </p:to>
                                    </p:set>
                                    <p:animEffect filter="fade" transition="in">
                                      <p:cBhvr>
                                        <p:cTn dur="2000"/>
                                        <p:tgtEl>
                                          <p:spTgt spid="372"/>
                                        </p:tgtEl>
                                      </p:cBhvr>
                                    </p:animEffect>
                                  </p:childTnLst>
                                </p:cTn>
                              </p:par>
                              <p:par>
                                <p:cTn fill="hold" nodeType="withEffect" presetClass="entr" presetID="10" presetSubtype="0">
                                  <p:stCondLst>
                                    <p:cond delay="2000"/>
                                  </p:stCondLst>
                                  <p:childTnLst>
                                    <p:set>
                                      <p:cBhvr>
                                        <p:cTn dur="1" fill="hold">
                                          <p:stCondLst>
                                            <p:cond delay="0"/>
                                          </p:stCondLst>
                                        </p:cTn>
                                        <p:tgtEl>
                                          <p:spTgt spid="373"/>
                                        </p:tgtEl>
                                        <p:attrNameLst>
                                          <p:attrName>style.visibility</p:attrName>
                                        </p:attrNameLst>
                                      </p:cBhvr>
                                      <p:to>
                                        <p:strVal val="visible"/>
                                      </p:to>
                                    </p:set>
                                    <p:animEffect filter="fade" transition="in">
                                      <p:cBhvr>
                                        <p:cTn dur="2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 calcmode="lin" valueType="num">
                                      <p:cBhvr additive="base">
                                        <p:cTn dur="500"/>
                                        <p:tgtEl>
                                          <p:spTgt spid="37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81" name="Google Shape;381;p1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Analytics</a:t>
            </a:r>
            <a:endParaRPr/>
          </a:p>
        </p:txBody>
      </p:sp>
      <p:sp>
        <p:nvSpPr>
          <p:cNvPr id="382" name="Google Shape;382;p1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mazon Kinesis Data Analytics - Analyze Streaming Data - Amazon Web  Services (AWS)" id="383" name="Google Shape;383;p13"/>
          <p:cNvPicPr preferRelativeResize="0"/>
          <p:nvPr/>
        </p:nvPicPr>
        <p:blipFill rotWithShape="1">
          <a:blip r:embed="rId3">
            <a:alphaModFix/>
          </a:blip>
          <a:srcRect b="0" l="0" r="0" t="0"/>
          <a:stretch/>
        </p:blipFill>
        <p:spPr>
          <a:xfrm>
            <a:off x="0" y="1286897"/>
            <a:ext cx="9144000" cy="44401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81"/>
                                        </p:tgtEl>
                                        <p:attrNameLst>
                                          <p:attrName>style.visibility</p:attrName>
                                        </p:attrNameLst>
                                      </p:cBhvr>
                                      <p:to>
                                        <p:strVal val="visible"/>
                                      </p:to>
                                    </p:set>
                                    <p:animEffect filter="fade" transition="in">
                                      <p:cBhvr>
                                        <p:cTn dur="2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90" name="Google Shape;390;p1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Different types of Kinesis</a:t>
            </a:r>
            <a:endParaRPr/>
          </a:p>
        </p:txBody>
      </p:sp>
      <p:sp>
        <p:nvSpPr>
          <p:cNvPr id="391" name="Google Shape;391;p14"/>
          <p:cNvSpPr txBox="1"/>
          <p:nvPr/>
        </p:nvSpPr>
        <p:spPr>
          <a:xfrm>
            <a:off x="565331" y="1323538"/>
            <a:ext cx="8364442" cy="4001442"/>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Kinesis Streams</a:t>
            </a:r>
            <a:r>
              <a:rPr lang="en-US" sz="1800">
                <a:solidFill>
                  <a:srgbClr val="3F3F3F"/>
                </a:solidFill>
                <a:latin typeface="Lucida Sans"/>
                <a:ea typeface="Lucida Sans"/>
                <a:cs typeface="Lucida Sans"/>
                <a:sym typeface="Lucida Sans"/>
              </a:rPr>
              <a:t>: Store Stream data on shards and need to consume by application</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Kinesis Firehose : </a:t>
            </a:r>
            <a:r>
              <a:rPr lang="en-US" sz="1800">
                <a:solidFill>
                  <a:srgbClr val="3F3F3F"/>
                </a:solidFill>
                <a:latin typeface="Lucida Sans"/>
                <a:ea typeface="Lucida Sans"/>
                <a:cs typeface="Lucida Sans"/>
                <a:sym typeface="Lucida Sans"/>
              </a:rPr>
              <a:t>Doesn’t store data. Store data directly to S3 or load into Redshift</a:t>
            </a:r>
            <a:endParaRPr/>
          </a:p>
          <a:p>
            <a:pPr indent="-67183" lvl="0" marL="174625" marR="0" rtl="0" algn="just">
              <a:spcBef>
                <a:spcPts val="0"/>
              </a:spcBef>
              <a:spcAft>
                <a:spcPts val="0"/>
              </a:spcAft>
              <a:buClr>
                <a:srgbClr val="7F7F7F"/>
              </a:buClr>
              <a:buSzPts val="1692"/>
              <a:buFont typeface="Calibri"/>
              <a:buNone/>
            </a:pPr>
            <a:r>
              <a:t/>
            </a:r>
            <a:endParaRPr b="1"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b="1" lang="en-US" sz="1800">
                <a:solidFill>
                  <a:srgbClr val="3F3F3F"/>
                </a:solidFill>
                <a:latin typeface="Lucida Sans"/>
                <a:ea typeface="Lucida Sans"/>
                <a:cs typeface="Lucida Sans"/>
                <a:sym typeface="Lucida Sans"/>
              </a:rPr>
              <a:t>Kinesis Analytics : </a:t>
            </a:r>
            <a:r>
              <a:rPr lang="en-US" sz="1800">
                <a:solidFill>
                  <a:srgbClr val="3F3F3F"/>
                </a:solidFill>
                <a:latin typeface="Lucida Sans"/>
                <a:ea typeface="Lucida Sans"/>
                <a:cs typeface="Lucida Sans"/>
                <a:sym typeface="Lucida Sans"/>
              </a:rPr>
              <a:t>It transform and analyze streaming data in real time. And store data in S3, load into Redshift or Elastic Cache</a:t>
            </a:r>
            <a:endParaRPr b="1" sz="1800">
              <a:solidFill>
                <a:srgbClr val="3F3F3F"/>
              </a:solidFill>
              <a:latin typeface="Lucida Sans"/>
              <a:ea typeface="Lucida Sans"/>
              <a:cs typeface="Lucida Sans"/>
              <a:sym typeface="Lucida Sans"/>
            </a:endParaRPr>
          </a:p>
        </p:txBody>
      </p:sp>
      <p:sp>
        <p:nvSpPr>
          <p:cNvPr id="392" name="Google Shape;392;p1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90"/>
                                        </p:tgtEl>
                                        <p:attrNameLst>
                                          <p:attrName>style.visibility</p:attrName>
                                        </p:attrNameLst>
                                      </p:cBhvr>
                                      <p:to>
                                        <p:strVal val="visible"/>
                                      </p:to>
                                    </p:set>
                                    <p:animEffect filter="fade" transition="in">
                                      <p:cBhvr>
                                        <p:cTn dur="2000"/>
                                        <p:tgtEl>
                                          <p:spTgt spid="390"/>
                                        </p:tgtEl>
                                      </p:cBhvr>
                                    </p:animEffect>
                                  </p:childTnLst>
                                </p:cTn>
                              </p:par>
                              <p:par>
                                <p:cTn fill="hold" nodeType="withEffect" presetClass="entr" presetID="10" presetSubtype="0">
                                  <p:stCondLst>
                                    <p:cond delay="2000"/>
                                  </p:stCondLst>
                                  <p:childTnLst>
                                    <p:set>
                                      <p:cBhvr>
                                        <p:cTn dur="1" fill="hold">
                                          <p:stCondLst>
                                            <p:cond delay="0"/>
                                          </p:stCondLst>
                                        </p:cTn>
                                        <p:tgtEl>
                                          <p:spTgt spid="391"/>
                                        </p:tgtEl>
                                        <p:attrNameLst>
                                          <p:attrName>style.visibility</p:attrName>
                                        </p:attrNameLst>
                                      </p:cBhvr>
                                      <p:to>
                                        <p:strVal val="visible"/>
                                      </p:to>
                                    </p:set>
                                    <p:animEffect filter="fade" transition="in">
                                      <p:cBhvr>
                                        <p:cTn dur="2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anim calcmode="lin" valueType="num">
                                      <p:cBhvr additive="base">
                                        <p:cTn dur="500"/>
                                        <p:tgtEl>
                                          <p:spTgt spid="39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anim calcmode="lin" valueType="num">
                                      <p:cBhvr additive="base">
                                        <p:cTn dur="500"/>
                                        <p:tgtEl>
                                          <p:spTgt spid="39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2" st="2"/>
                                            </p:txEl>
                                          </p:spTgt>
                                        </p:tgtEl>
                                        <p:attrNameLst>
                                          <p:attrName>style.visibility</p:attrName>
                                        </p:attrNameLst>
                                      </p:cBhvr>
                                      <p:to>
                                        <p:strVal val="visible"/>
                                      </p:to>
                                    </p:set>
                                    <p:anim calcmode="lin" valueType="num">
                                      <p:cBhvr additive="base">
                                        <p:cTn dur="500"/>
                                        <p:tgtEl>
                                          <p:spTgt spid="39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3" st="3"/>
                                            </p:txEl>
                                          </p:spTgt>
                                        </p:tgtEl>
                                        <p:attrNameLst>
                                          <p:attrName>style.visibility</p:attrName>
                                        </p:attrNameLst>
                                      </p:cBhvr>
                                      <p:to>
                                        <p:strVal val="visible"/>
                                      </p:to>
                                    </p:set>
                                    <p:anim calcmode="lin" valueType="num">
                                      <p:cBhvr additive="base">
                                        <p:cTn dur="500"/>
                                        <p:tgtEl>
                                          <p:spTgt spid="39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xEl>
                                              <p:pRg end="4" st="4"/>
                                            </p:txEl>
                                          </p:spTgt>
                                        </p:tgtEl>
                                        <p:attrNameLst>
                                          <p:attrName>style.visibility</p:attrName>
                                        </p:attrNameLst>
                                      </p:cBhvr>
                                      <p:to>
                                        <p:strVal val="visible"/>
                                      </p:to>
                                    </p:set>
                                    <p:anim calcmode="lin" valueType="num">
                                      <p:cBhvr additive="base">
                                        <p:cTn dur="500"/>
                                        <p:tgtEl>
                                          <p:spTgt spid="39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5"/>
          <p:cNvSpPr txBox="1"/>
          <p:nvPr>
            <p:ph type="title"/>
          </p:nvPr>
        </p:nvSpPr>
        <p:spPr>
          <a:xfrm>
            <a:off x="2411760" y="3513731"/>
            <a:ext cx="3679305" cy="9640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FFFFF"/>
              </a:buClr>
              <a:buSzPts val="4000"/>
              <a:buFont typeface="Lucida Sans"/>
              <a:buNone/>
            </a:pPr>
            <a:br>
              <a:rPr lang="en-US">
                <a:solidFill>
                  <a:srgbClr val="FFFFFF"/>
                </a:solidFill>
              </a:rPr>
            </a:br>
            <a:br>
              <a:rPr lang="en-US">
                <a:solidFill>
                  <a:srgbClr val="FFFFFF"/>
                </a:solidFill>
              </a:rPr>
            </a:br>
            <a:r>
              <a:rPr lang="en-US">
                <a:solidFill>
                  <a:srgbClr val="FFFFFF"/>
                </a:solidFill>
              </a:rPr>
              <a:t>Thank you</a:t>
            </a:r>
            <a:br>
              <a:rPr lang="en-US">
                <a:solidFill>
                  <a:srgbClr val="FFFFFF"/>
                </a:solidFill>
              </a:rPr>
            </a:br>
            <a:endParaRPr sz="6600"/>
          </a:p>
        </p:txBody>
      </p:sp>
      <p:sp>
        <p:nvSpPr>
          <p:cNvPr id="399" name="Google Shape;399;p15"/>
          <p:cNvSpPr txBox="1"/>
          <p:nvPr/>
        </p:nvSpPr>
        <p:spPr>
          <a:xfrm>
            <a:off x="1835696" y="4293096"/>
            <a:ext cx="5274528" cy="369332"/>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None/>
            </a:pPr>
            <a:r>
              <a:t/>
            </a:r>
            <a:endParaRPr sz="1800">
              <a:solidFill>
                <a:srgbClr val="FFFFFF"/>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
          <p:cNvSpPr/>
          <p:nvPr/>
        </p:nvSpPr>
        <p:spPr>
          <a:xfrm>
            <a:off x="0" y="1124744"/>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pic>
        <p:nvPicPr>
          <p:cNvPr descr="Managed Services | TSIC Solutions Inc" id="267" name="Google Shape;267;p2"/>
          <p:cNvPicPr preferRelativeResize="0"/>
          <p:nvPr/>
        </p:nvPicPr>
        <p:blipFill rotWithShape="1">
          <a:blip r:embed="rId3">
            <a:alphaModFix/>
          </a:blip>
          <a:srcRect b="0" l="0" r="0" t="0"/>
          <a:stretch/>
        </p:blipFill>
        <p:spPr>
          <a:xfrm>
            <a:off x="7596336" y="4221088"/>
            <a:ext cx="1567061" cy="1567061"/>
          </a:xfrm>
          <a:prstGeom prst="rect">
            <a:avLst/>
          </a:prstGeom>
          <a:noFill/>
          <a:ln>
            <a:noFill/>
          </a:ln>
        </p:spPr>
      </p:pic>
      <p:sp>
        <p:nvSpPr>
          <p:cNvPr id="268" name="Google Shape;268;p2"/>
          <p:cNvSpPr txBox="1"/>
          <p:nvPr>
            <p:ph type="title"/>
          </p:nvPr>
        </p:nvSpPr>
        <p:spPr>
          <a:xfrm>
            <a:off x="539552" y="764705"/>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400"/>
              <a:buFont typeface="Arial"/>
              <a:buNone/>
            </a:pPr>
            <a:r>
              <a:rPr lang="en-US" sz="2400">
                <a:solidFill>
                  <a:srgbClr val="0070C0"/>
                </a:solidFill>
                <a:latin typeface="Arial"/>
                <a:ea typeface="Arial"/>
                <a:cs typeface="Arial"/>
                <a:sym typeface="Arial"/>
              </a:rPr>
              <a:t>Topics</a:t>
            </a:r>
            <a:endParaRPr/>
          </a:p>
        </p:txBody>
      </p:sp>
      <p:sp>
        <p:nvSpPr>
          <p:cNvPr id="269" name="Google Shape;269;p2"/>
          <p:cNvSpPr txBox="1"/>
          <p:nvPr/>
        </p:nvSpPr>
        <p:spPr>
          <a:xfrm>
            <a:off x="703151" y="1552734"/>
            <a:ext cx="6893185" cy="4176465"/>
          </a:xfrm>
          <a:prstGeom prst="rect">
            <a:avLst/>
          </a:prstGeom>
          <a:noFill/>
          <a:ln>
            <a:noFill/>
          </a:ln>
        </p:spPr>
        <p:txBody>
          <a:bodyPr anchorCtr="0" anchor="t" bIns="45700" lIns="91425" spcFirstLastPara="1" rIns="91425" wrap="square" tIns="45700">
            <a:normAutofit/>
          </a:bodyPr>
          <a:lstStyle/>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streaming data</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What is Kinesis</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l">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Different types of Kinesis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Kinesis Streams</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Kinesis Firehose </a:t>
            </a:r>
            <a:endParaRPr/>
          </a:p>
          <a:p>
            <a:pPr indent="-174625" lvl="1" marL="631825" marR="0" rtl="0" algn="l">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Kinesis Analytics </a:t>
            </a:r>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l">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p:txBody>
      </p:sp>
      <p:sp>
        <p:nvSpPr>
          <p:cNvPr id="270" name="Google Shape;270;p2"/>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8"/>
                                        </p:tgtEl>
                                        <p:attrNameLst>
                                          <p:attrName>style.visibility</p:attrName>
                                        </p:attrNameLst>
                                      </p:cBhvr>
                                      <p:to>
                                        <p:strVal val="visible"/>
                                      </p:to>
                                    </p:set>
                                    <p:animEffect filter="fade" transition="in">
                                      <p:cBhvr>
                                        <p:cTn dur="2000"/>
                                        <p:tgtEl>
                                          <p:spTgt spid="268"/>
                                        </p:tgtEl>
                                      </p:cBhvr>
                                    </p:animEffect>
                                  </p:childTnLst>
                                </p:cTn>
                              </p:par>
                              <p:par>
                                <p:cTn fill="hold" nodeType="withEffect" presetClass="entr" presetID="10" presetSubtype="0">
                                  <p:stCondLst>
                                    <p:cond delay="2000"/>
                                  </p:stCondLst>
                                  <p:childTnLst>
                                    <p:set>
                                      <p:cBhvr>
                                        <p:cTn dur="1" fill="hold">
                                          <p:stCondLst>
                                            <p:cond delay="0"/>
                                          </p:stCondLst>
                                        </p:cTn>
                                        <p:tgtEl>
                                          <p:spTgt spid="269"/>
                                        </p:tgtEl>
                                        <p:attrNameLst>
                                          <p:attrName>style.visibility</p:attrName>
                                        </p:attrNameLst>
                                      </p:cBhvr>
                                      <p:to>
                                        <p:strVal val="visible"/>
                                      </p:to>
                                    </p:set>
                                    <p:animEffect filter="fade" transition="in">
                                      <p:cBhvr>
                                        <p:cTn dur="2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77" name="Google Shape;277;p3"/>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Streaming Data?</a:t>
            </a:r>
            <a:endParaRPr/>
          </a:p>
        </p:txBody>
      </p:sp>
      <p:sp>
        <p:nvSpPr>
          <p:cNvPr id="278" name="Google Shape;278;p3"/>
          <p:cNvSpPr txBox="1"/>
          <p:nvPr/>
        </p:nvSpPr>
        <p:spPr>
          <a:xfrm>
            <a:off x="389779" y="1741443"/>
            <a:ext cx="8364442" cy="4001442"/>
          </a:xfrm>
          <a:prstGeom prst="rect">
            <a:avLst/>
          </a:prstGeom>
          <a:noFill/>
          <a:ln>
            <a:noFill/>
          </a:ln>
        </p:spPr>
        <p:txBody>
          <a:bodyPr anchorCtr="0" anchor="t" bIns="45700" lIns="91425" spcFirstLastPara="1" rIns="91425" wrap="square" tIns="45700">
            <a:noAutofit/>
          </a:bodyPr>
          <a:lstStyle/>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Streaming data is data that is generated continuously by thousands of data sources which typically send in the data records simultaneously and in small sizes (order of kilobytes)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Purchases from an online store such as Amazon.com.</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Stock prices.</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Gaming data.</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Social network data </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Geospatial data (like Uber)</a:t>
            </a:r>
            <a:endParaRPr/>
          </a:p>
          <a:p>
            <a:pPr indent="-174625" lvl="1" marL="631825" marR="0" rtl="0" algn="just">
              <a:spcBef>
                <a:spcPts val="0"/>
              </a:spcBef>
              <a:spcAft>
                <a:spcPts val="0"/>
              </a:spcAft>
              <a:buClr>
                <a:srgbClr val="7F7F7F"/>
              </a:buClr>
              <a:buSzPts val="1692"/>
              <a:buFont typeface="Calibri"/>
              <a:buChar char="»"/>
            </a:pPr>
            <a:r>
              <a:rPr b="0" i="0" lang="en-US" sz="1800" u="none" cap="none" strike="noStrike">
                <a:solidFill>
                  <a:srgbClr val="3F3F3F"/>
                </a:solidFill>
                <a:latin typeface="Lucida Sans"/>
                <a:ea typeface="Lucida Sans"/>
                <a:cs typeface="Lucida Sans"/>
                <a:sym typeface="Lucida Sans"/>
              </a:rPr>
              <a:t>IoT sensor data</a:t>
            </a:r>
            <a:endParaRPr/>
          </a:p>
          <a:p>
            <a:pPr indent="-67183" lvl="1" marL="631825" marR="0" rtl="0" algn="just">
              <a:spcBef>
                <a:spcPts val="0"/>
              </a:spcBef>
              <a:spcAft>
                <a:spcPts val="0"/>
              </a:spcAft>
              <a:buClr>
                <a:srgbClr val="7F7F7F"/>
              </a:buClr>
              <a:buSzPts val="1692"/>
              <a:buFont typeface="Calibri"/>
              <a:buNone/>
            </a:pPr>
            <a:r>
              <a:t/>
            </a:r>
            <a:endParaRPr b="0" i="0" sz="1800" u="none" cap="none" strike="noStrike">
              <a:solidFill>
                <a:srgbClr val="3F3F3F"/>
              </a:solidFill>
              <a:latin typeface="Lucida Sans"/>
              <a:ea typeface="Lucida Sans"/>
              <a:cs typeface="Lucida Sans"/>
              <a:sym typeface="Lucida Sans"/>
            </a:endParaRPr>
          </a:p>
        </p:txBody>
      </p:sp>
      <p:sp>
        <p:nvSpPr>
          <p:cNvPr id="279" name="Google Shape;279;p3"/>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Streaming Data Prediction Using Pyspark | Machine Learning Model" id="280" name="Google Shape;280;p3"/>
          <p:cNvPicPr preferRelativeResize="0"/>
          <p:nvPr/>
        </p:nvPicPr>
        <p:blipFill rotWithShape="1">
          <a:blip r:embed="rId3">
            <a:alphaModFix/>
          </a:blip>
          <a:srcRect b="0" l="0" r="0" t="0"/>
          <a:stretch/>
        </p:blipFill>
        <p:spPr>
          <a:xfrm>
            <a:off x="4211960" y="3429000"/>
            <a:ext cx="4919058" cy="3390847"/>
          </a:xfrm>
          <a:prstGeom prst="rect">
            <a:avLst/>
          </a:prstGeom>
          <a:noFill/>
          <a:ln>
            <a:noFill/>
          </a:ln>
        </p:spPr>
      </p:pic>
      <p:pic>
        <p:nvPicPr>
          <p:cNvPr descr="AWS Kinesis with Logstash - Coralogix" id="281" name="Google Shape;281;p3"/>
          <p:cNvPicPr preferRelativeResize="0"/>
          <p:nvPr/>
        </p:nvPicPr>
        <p:blipFill rotWithShape="1">
          <a:blip r:embed="rId4">
            <a:alphaModFix/>
          </a:blip>
          <a:srcRect b="0" l="0" r="0" t="0"/>
          <a:stretch/>
        </p:blipFill>
        <p:spPr>
          <a:xfrm>
            <a:off x="7426031" y="69216"/>
            <a:ext cx="1498266" cy="1163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77"/>
                                        </p:tgtEl>
                                        <p:attrNameLst>
                                          <p:attrName>style.visibility</p:attrName>
                                        </p:attrNameLst>
                                      </p:cBhvr>
                                      <p:to>
                                        <p:strVal val="visible"/>
                                      </p:to>
                                    </p:set>
                                    <p:animEffect filter="fade" transition="in">
                                      <p:cBhvr>
                                        <p:cTn dur="2000"/>
                                        <p:tgtEl>
                                          <p:spTgt spid="277"/>
                                        </p:tgtEl>
                                      </p:cBhvr>
                                    </p:animEffect>
                                  </p:childTnLst>
                                </p:cTn>
                              </p:par>
                              <p:par>
                                <p:cTn fill="hold" nodeType="withEffect" presetClass="entr" presetID="10" presetSubtype="0">
                                  <p:stCondLst>
                                    <p:cond delay="2000"/>
                                  </p:stCondLst>
                                  <p:childTnLst>
                                    <p:set>
                                      <p:cBhvr>
                                        <p:cTn dur="1" fill="hold">
                                          <p:stCondLst>
                                            <p:cond delay="0"/>
                                          </p:stCondLst>
                                        </p:cTn>
                                        <p:tgtEl>
                                          <p:spTgt spid="278"/>
                                        </p:tgtEl>
                                        <p:attrNameLst>
                                          <p:attrName>style.visibility</p:attrName>
                                        </p:attrNameLst>
                                      </p:cBhvr>
                                      <p:to>
                                        <p:strVal val="visible"/>
                                      </p:to>
                                    </p:set>
                                    <p:animEffect filter="fade" transition="in">
                                      <p:cBhvr>
                                        <p:cTn dur="2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 calcmode="lin" valueType="num">
                                      <p:cBhvr additive="base">
                                        <p:cTn dur="500"/>
                                        <p:tgtEl>
                                          <p:spTgt spid="2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 calcmode="lin" valueType="num">
                                      <p:cBhvr additive="base">
                                        <p:cTn dur="500"/>
                                        <p:tgtEl>
                                          <p:spTgt spid="2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 calcmode="lin" valueType="num">
                                      <p:cBhvr additive="base">
                                        <p:cTn dur="500"/>
                                        <p:tgtEl>
                                          <p:spTgt spid="2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 calcmode="lin" valueType="num">
                                      <p:cBhvr additive="base">
                                        <p:cTn dur="500"/>
                                        <p:tgtEl>
                                          <p:spTgt spid="2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 calcmode="lin" valueType="num">
                                      <p:cBhvr additive="base">
                                        <p:cTn dur="500"/>
                                        <p:tgtEl>
                                          <p:spTgt spid="27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 calcmode="lin" valueType="num">
                                      <p:cBhvr additive="base">
                                        <p:cTn dur="500"/>
                                        <p:tgtEl>
                                          <p:spTgt spid="27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 calcmode="lin" valueType="num">
                                      <p:cBhvr additive="base">
                                        <p:cTn dur="500"/>
                                        <p:tgtEl>
                                          <p:spTgt spid="27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xEl>
                                              <p:pRg end="7" st="7"/>
                                            </p:txEl>
                                          </p:spTgt>
                                        </p:tgtEl>
                                        <p:attrNameLst>
                                          <p:attrName>style.visibility</p:attrName>
                                        </p:attrNameLst>
                                      </p:cBhvr>
                                      <p:to>
                                        <p:strVal val="visible"/>
                                      </p:to>
                                    </p:set>
                                    <p:anim calcmode="lin" valueType="num">
                                      <p:cBhvr additive="base">
                                        <p:cTn dur="500"/>
                                        <p:tgtEl>
                                          <p:spTgt spid="27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88" name="Google Shape;288;p4"/>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What is Kinesis?</a:t>
            </a:r>
            <a:endParaRPr/>
          </a:p>
        </p:txBody>
      </p:sp>
      <p:sp>
        <p:nvSpPr>
          <p:cNvPr id="289" name="Google Shape;289;p4"/>
          <p:cNvSpPr txBox="1"/>
          <p:nvPr/>
        </p:nvSpPr>
        <p:spPr>
          <a:xfrm>
            <a:off x="730904" y="1130531"/>
            <a:ext cx="7471364" cy="4001442"/>
          </a:xfrm>
          <a:prstGeom prst="rect">
            <a:avLst/>
          </a:prstGeom>
          <a:noFill/>
          <a:ln>
            <a:noFill/>
          </a:ln>
        </p:spPr>
        <p:txBody>
          <a:bodyPr anchorCtr="0" anchor="t" bIns="45700" lIns="91425" spcFirstLastPara="1" rIns="91425" wrap="square" tIns="45700">
            <a:noAutofit/>
          </a:bodyPr>
          <a:lstStyle/>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Kinesis is a platform on AWS to send your streaming data to.</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Kinesis makes it easy to load and analyze streaming data and  providing the ability for you to build your own custom applications for your business needs.</a:t>
            </a:r>
            <a:endParaRPr/>
          </a:p>
        </p:txBody>
      </p:sp>
      <p:sp>
        <p:nvSpPr>
          <p:cNvPr id="290" name="Google Shape;290;p4"/>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WS Kinesis with Logstash - Coralogix" id="291" name="Google Shape;291;p4"/>
          <p:cNvPicPr preferRelativeResize="0"/>
          <p:nvPr/>
        </p:nvPicPr>
        <p:blipFill rotWithShape="1">
          <a:blip r:embed="rId3">
            <a:alphaModFix/>
          </a:blip>
          <a:srcRect b="0" l="0" r="0" t="0"/>
          <a:stretch/>
        </p:blipFill>
        <p:spPr>
          <a:xfrm>
            <a:off x="7426031" y="69216"/>
            <a:ext cx="1498266" cy="1163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88"/>
                                        </p:tgtEl>
                                        <p:attrNameLst>
                                          <p:attrName>style.visibility</p:attrName>
                                        </p:attrNameLst>
                                      </p:cBhvr>
                                      <p:to>
                                        <p:strVal val="visible"/>
                                      </p:to>
                                    </p:set>
                                    <p:animEffect filter="fade" transition="in">
                                      <p:cBhvr>
                                        <p:cTn dur="2000"/>
                                        <p:tgtEl>
                                          <p:spTgt spid="288"/>
                                        </p:tgtEl>
                                      </p:cBhvr>
                                    </p:animEffect>
                                  </p:childTnLst>
                                </p:cTn>
                              </p:par>
                              <p:par>
                                <p:cTn fill="hold" nodeType="withEffect" presetClass="entr" presetID="10" presetSubtype="0">
                                  <p:stCondLst>
                                    <p:cond delay="2000"/>
                                  </p:stCondLst>
                                  <p:childTnLst>
                                    <p:set>
                                      <p:cBhvr>
                                        <p:cTn dur="1" fill="hold">
                                          <p:stCondLst>
                                            <p:cond delay="0"/>
                                          </p:stCondLst>
                                        </p:cTn>
                                        <p:tgtEl>
                                          <p:spTgt spid="289"/>
                                        </p:tgtEl>
                                        <p:attrNameLst>
                                          <p:attrName>style.visibility</p:attrName>
                                        </p:attrNameLst>
                                      </p:cBhvr>
                                      <p:to>
                                        <p:strVal val="visible"/>
                                      </p:to>
                                    </p:set>
                                    <p:animEffect filter="fade" transition="in">
                                      <p:cBhvr>
                                        <p:cTn dur="2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298" name="Google Shape;298;p5"/>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Different types of Kinesis</a:t>
            </a:r>
            <a:endParaRPr/>
          </a:p>
        </p:txBody>
      </p:sp>
      <p:sp>
        <p:nvSpPr>
          <p:cNvPr id="299" name="Google Shape;299;p5"/>
          <p:cNvSpPr txBox="1"/>
          <p:nvPr/>
        </p:nvSpPr>
        <p:spPr>
          <a:xfrm>
            <a:off x="730904" y="1130531"/>
            <a:ext cx="7471364" cy="4001442"/>
          </a:xfrm>
          <a:prstGeom prst="rect">
            <a:avLst/>
          </a:prstGeom>
          <a:noFill/>
          <a:ln>
            <a:noFill/>
          </a:ln>
        </p:spPr>
        <p:txBody>
          <a:bodyPr anchorCtr="0" anchor="t" bIns="45700" lIns="91425" spcFirstLastPara="1" rIns="91425" wrap="square" tIns="45700">
            <a:noAutofit/>
          </a:bodyPr>
          <a:lstStyle/>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Kinesis Streams</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Kinesis Firehose</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 </a:t>
            </a:r>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67183" lvl="0" marL="174625" marR="0" rtl="0" algn="just">
              <a:spcBef>
                <a:spcPts val="0"/>
              </a:spcBef>
              <a:spcAft>
                <a:spcPts val="0"/>
              </a:spcAft>
              <a:buClr>
                <a:srgbClr val="7F7F7F"/>
              </a:buClr>
              <a:buSzPts val="1692"/>
              <a:buFont typeface="Calibri"/>
              <a:buNone/>
            </a:pPr>
            <a:r>
              <a:t/>
            </a:r>
            <a:endParaRPr sz="18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692"/>
              <a:buFont typeface="Calibri"/>
              <a:buChar char="»"/>
            </a:pPr>
            <a:r>
              <a:rPr lang="en-US" sz="1800">
                <a:solidFill>
                  <a:srgbClr val="3F3F3F"/>
                </a:solidFill>
                <a:latin typeface="Lucida Sans"/>
                <a:ea typeface="Lucida Sans"/>
                <a:cs typeface="Lucida Sans"/>
                <a:sym typeface="Lucida Sans"/>
              </a:rPr>
              <a:t>Kinesis Analytics </a:t>
            </a:r>
            <a:endParaRPr/>
          </a:p>
        </p:txBody>
      </p:sp>
      <p:sp>
        <p:nvSpPr>
          <p:cNvPr id="300" name="Google Shape;300;p5"/>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WS Kinesis with Logstash - Coralogix" id="301" name="Google Shape;301;p5"/>
          <p:cNvPicPr preferRelativeResize="0"/>
          <p:nvPr/>
        </p:nvPicPr>
        <p:blipFill rotWithShape="1">
          <a:blip r:embed="rId3">
            <a:alphaModFix/>
          </a:blip>
          <a:srcRect b="0" l="0" r="0" t="0"/>
          <a:stretch/>
        </p:blipFill>
        <p:spPr>
          <a:xfrm>
            <a:off x="7426031" y="69216"/>
            <a:ext cx="1498266" cy="1163921"/>
          </a:xfrm>
          <a:prstGeom prst="rect">
            <a:avLst/>
          </a:prstGeom>
          <a:noFill/>
          <a:ln>
            <a:noFill/>
          </a:ln>
        </p:spPr>
      </p:pic>
      <p:pic>
        <p:nvPicPr>
          <p:cNvPr id="302" name="Google Shape;302;p5"/>
          <p:cNvPicPr preferRelativeResize="0"/>
          <p:nvPr/>
        </p:nvPicPr>
        <p:blipFill rotWithShape="1">
          <a:blip r:embed="rId4">
            <a:alphaModFix/>
          </a:blip>
          <a:srcRect b="0" l="0" r="0" t="0"/>
          <a:stretch/>
        </p:blipFill>
        <p:spPr>
          <a:xfrm>
            <a:off x="4368188" y="1130530"/>
            <a:ext cx="1355939" cy="1355939"/>
          </a:xfrm>
          <a:prstGeom prst="rect">
            <a:avLst/>
          </a:prstGeom>
          <a:noFill/>
          <a:ln>
            <a:noFill/>
          </a:ln>
        </p:spPr>
      </p:pic>
      <p:pic>
        <p:nvPicPr>
          <p:cNvPr descr="SDC-2999] use unique icon for Kinesis Firehose destination - Jira" id="303" name="Google Shape;303;p5"/>
          <p:cNvPicPr preferRelativeResize="0"/>
          <p:nvPr/>
        </p:nvPicPr>
        <p:blipFill rotWithShape="1">
          <a:blip r:embed="rId5">
            <a:alphaModFix/>
          </a:blip>
          <a:srcRect b="0" l="0" r="0" t="0"/>
          <a:stretch/>
        </p:blipFill>
        <p:spPr>
          <a:xfrm>
            <a:off x="4500005" y="2421223"/>
            <a:ext cx="1041518" cy="1041518"/>
          </a:xfrm>
          <a:prstGeom prst="rect">
            <a:avLst/>
          </a:prstGeom>
          <a:noFill/>
          <a:ln>
            <a:noFill/>
          </a:ln>
        </p:spPr>
      </p:pic>
      <p:pic>
        <p:nvPicPr>
          <p:cNvPr id="304" name="Google Shape;304;p5"/>
          <p:cNvPicPr preferRelativeResize="0"/>
          <p:nvPr/>
        </p:nvPicPr>
        <p:blipFill rotWithShape="1">
          <a:blip r:embed="rId6">
            <a:alphaModFix/>
          </a:blip>
          <a:srcRect b="0" l="0" r="0" t="0"/>
          <a:stretch/>
        </p:blipFill>
        <p:spPr>
          <a:xfrm>
            <a:off x="4303881" y="3419031"/>
            <a:ext cx="1489986" cy="148998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98"/>
                                        </p:tgtEl>
                                        <p:attrNameLst>
                                          <p:attrName>style.visibility</p:attrName>
                                        </p:attrNameLst>
                                      </p:cBhvr>
                                      <p:to>
                                        <p:strVal val="visible"/>
                                      </p:to>
                                    </p:set>
                                    <p:animEffect filter="fade" transition="in">
                                      <p:cBhvr>
                                        <p:cTn dur="2000"/>
                                        <p:tgtEl>
                                          <p:spTgt spid="298"/>
                                        </p:tgtEl>
                                      </p:cBhvr>
                                    </p:animEffect>
                                  </p:childTnLst>
                                </p:cTn>
                              </p:par>
                              <p:par>
                                <p:cTn fill="hold" nodeType="withEffect" presetClass="entr" presetID="10" presetSubtype="0">
                                  <p:stCondLst>
                                    <p:cond delay="2000"/>
                                  </p:stCondLst>
                                  <p:childTnLst>
                                    <p:set>
                                      <p:cBhvr>
                                        <p:cTn dur="1" fill="hold">
                                          <p:stCondLst>
                                            <p:cond delay="0"/>
                                          </p:stCondLst>
                                        </p:cTn>
                                        <p:tgtEl>
                                          <p:spTgt spid="299"/>
                                        </p:tgtEl>
                                        <p:attrNameLst>
                                          <p:attrName>style.visibility</p:attrName>
                                        </p:attrNameLst>
                                      </p:cBhvr>
                                      <p:to>
                                        <p:strVal val="visible"/>
                                      </p:to>
                                    </p:set>
                                    <p:animEffect filter="fade" transition="in">
                                      <p:cBhvr>
                                        <p:cTn dur="2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11" name="Google Shape;311;p6"/>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streams</a:t>
            </a:r>
            <a:endParaRPr/>
          </a:p>
        </p:txBody>
      </p:sp>
      <p:sp>
        <p:nvSpPr>
          <p:cNvPr id="312" name="Google Shape;312;p6"/>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10;                Kinesis Data Streams high-level architecture diagram&#10;            " id="313" name="Google Shape;313;p6"/>
          <p:cNvPicPr preferRelativeResize="0"/>
          <p:nvPr/>
        </p:nvPicPr>
        <p:blipFill rotWithShape="1">
          <a:blip r:embed="rId3">
            <a:alphaModFix/>
          </a:blip>
          <a:srcRect b="0" l="0" r="0" t="0"/>
          <a:stretch/>
        </p:blipFill>
        <p:spPr>
          <a:xfrm>
            <a:off x="0" y="1115115"/>
            <a:ext cx="9144000" cy="4627770"/>
          </a:xfrm>
          <a:prstGeom prst="rect">
            <a:avLst/>
          </a:prstGeom>
          <a:noFill/>
          <a:ln>
            <a:noFill/>
          </a:ln>
        </p:spPr>
      </p:pic>
      <p:sp>
        <p:nvSpPr>
          <p:cNvPr id="314" name="Google Shape;314;p6"/>
          <p:cNvSpPr txBox="1"/>
          <p:nvPr/>
        </p:nvSpPr>
        <p:spPr>
          <a:xfrm>
            <a:off x="3707904" y="5384643"/>
            <a:ext cx="1872208"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Lucida Sans"/>
                <a:ea typeface="Lucida Sans"/>
                <a:cs typeface="Lucida Sans"/>
                <a:sym typeface="Lucida Sans"/>
              </a:rPr>
              <a:t>24Hours up to  7days</a:t>
            </a:r>
            <a:endParaRPr/>
          </a:p>
        </p:txBody>
      </p:sp>
      <p:pic>
        <p:nvPicPr>
          <p:cNvPr descr="AWS Kinesis with Logstash - Coralogix" id="315" name="Google Shape;315;p6"/>
          <p:cNvPicPr preferRelativeResize="0"/>
          <p:nvPr/>
        </p:nvPicPr>
        <p:blipFill rotWithShape="1">
          <a:blip r:embed="rId4">
            <a:alphaModFix/>
          </a:blip>
          <a:srcRect b="0" l="0" r="0" t="0"/>
          <a:stretch/>
        </p:blipFill>
        <p:spPr>
          <a:xfrm>
            <a:off x="7426031" y="69216"/>
            <a:ext cx="1498266" cy="1163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1"/>
                                        </p:tgtEl>
                                        <p:attrNameLst>
                                          <p:attrName>style.visibility</p:attrName>
                                        </p:attrNameLst>
                                      </p:cBhvr>
                                      <p:to>
                                        <p:strVal val="visible"/>
                                      </p:to>
                                    </p:set>
                                    <p:animEffect filter="fade" transition="in">
                                      <p:cBhvr>
                                        <p:cTn dur="2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22" name="Google Shape;322;p7"/>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streams consists of shards</a:t>
            </a:r>
            <a:endParaRPr/>
          </a:p>
        </p:txBody>
      </p:sp>
      <p:sp>
        <p:nvSpPr>
          <p:cNvPr id="323" name="Google Shape;323;p7"/>
          <p:cNvSpPr txBox="1"/>
          <p:nvPr/>
        </p:nvSpPr>
        <p:spPr>
          <a:xfrm>
            <a:off x="730904" y="1130531"/>
            <a:ext cx="7471364" cy="4001442"/>
          </a:xfrm>
          <a:prstGeom prst="rect">
            <a:avLst/>
          </a:prstGeom>
          <a:noFill/>
          <a:ln>
            <a:noFill/>
          </a:ln>
        </p:spPr>
        <p:txBody>
          <a:bodyPr anchorCtr="0" anchor="t" bIns="45700" lIns="91425" spcFirstLastPara="1" rIns="91425" wrap="square" tIns="45700">
            <a:noAutofit/>
          </a:bodyPr>
          <a:lstStyle/>
          <a:p>
            <a:pPr indent="-55245" lvl="0" marL="174625" marR="0" rtl="0" algn="just">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A shard has a sequence of data records in a stream. When you create a stream, you specify the number of shards for the stream.</a:t>
            </a:r>
            <a:endParaRPr/>
          </a:p>
          <a:p>
            <a:pPr indent="-55245" lvl="0" marL="174625" marR="0" rtl="0" algn="just">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5 transactions per seconds for reads, up to a maximum total data read rate of 2 MB per second and up to 1,000 records per second for writes, up to a maximum total data write rate of 1 MB per second (including partition keys)</a:t>
            </a:r>
            <a:endParaRPr/>
          </a:p>
          <a:p>
            <a:pPr indent="-55245" lvl="0" marL="174625" marR="0" rtl="0" algn="just">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The data capacity of your stream is a function of the number of shards that you specify for a stream. The total capacity of the stream is the sum of the capacities of shards</a:t>
            </a:r>
            <a:endParaRPr/>
          </a:p>
        </p:txBody>
      </p:sp>
      <p:sp>
        <p:nvSpPr>
          <p:cNvPr id="324" name="Google Shape;324;p7"/>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WS Kinesis with Logstash - Coralogix" id="325" name="Google Shape;325;p7"/>
          <p:cNvPicPr preferRelativeResize="0"/>
          <p:nvPr/>
        </p:nvPicPr>
        <p:blipFill rotWithShape="1">
          <a:blip r:embed="rId3">
            <a:alphaModFix/>
          </a:blip>
          <a:srcRect b="0" l="0" r="0" t="0"/>
          <a:stretch/>
        </p:blipFill>
        <p:spPr>
          <a:xfrm>
            <a:off x="7426031" y="69216"/>
            <a:ext cx="1498266" cy="1163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22"/>
                                        </p:tgtEl>
                                        <p:attrNameLst>
                                          <p:attrName>style.visibility</p:attrName>
                                        </p:attrNameLst>
                                      </p:cBhvr>
                                      <p:to>
                                        <p:strVal val="visible"/>
                                      </p:to>
                                    </p:set>
                                    <p:animEffect filter="fade" transition="in">
                                      <p:cBhvr>
                                        <p:cTn dur="2000"/>
                                        <p:tgtEl>
                                          <p:spTgt spid="322"/>
                                        </p:tgtEl>
                                      </p:cBhvr>
                                    </p:animEffect>
                                  </p:childTnLst>
                                </p:cTn>
                              </p:par>
                              <p:par>
                                <p:cTn fill="hold" nodeType="withEffect" presetClass="entr" presetID="10" presetSubtype="0">
                                  <p:stCondLst>
                                    <p:cond delay="2000"/>
                                  </p:stCondLst>
                                  <p:childTnLst>
                                    <p:set>
                                      <p:cBhvr>
                                        <p:cTn dur="1" fill="hold">
                                          <p:stCondLst>
                                            <p:cond delay="0"/>
                                          </p:stCondLst>
                                        </p:cTn>
                                        <p:tgtEl>
                                          <p:spTgt spid="323"/>
                                        </p:tgtEl>
                                        <p:attrNameLst>
                                          <p:attrName>style.visibility</p:attrName>
                                        </p:attrNameLst>
                                      </p:cBhvr>
                                      <p:to>
                                        <p:strVal val="visible"/>
                                      </p:to>
                                    </p:set>
                                    <p:animEffect filter="fade" transition="in">
                                      <p:cBhvr>
                                        <p:cTn dur="2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8"/>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32" name="Google Shape;332;p8"/>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Firehose</a:t>
            </a:r>
            <a:endParaRPr/>
          </a:p>
        </p:txBody>
      </p:sp>
      <p:sp>
        <p:nvSpPr>
          <p:cNvPr id="333" name="Google Shape;333;p8"/>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How Amazon Kinesis Data Firehose works" id="334" name="Google Shape;334;p8"/>
          <p:cNvPicPr preferRelativeResize="0"/>
          <p:nvPr/>
        </p:nvPicPr>
        <p:blipFill rotWithShape="1">
          <a:blip r:embed="rId3">
            <a:alphaModFix/>
          </a:blip>
          <a:srcRect b="0" l="0" r="0" t="0"/>
          <a:stretch/>
        </p:blipFill>
        <p:spPr>
          <a:xfrm>
            <a:off x="0" y="1115115"/>
            <a:ext cx="9144000" cy="46277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32"/>
                                        </p:tgtEl>
                                        <p:attrNameLst>
                                          <p:attrName>style.visibility</p:attrName>
                                        </p:attrNameLst>
                                      </p:cBhvr>
                                      <p:to>
                                        <p:strVal val="visible"/>
                                      </p:to>
                                    </p:set>
                                    <p:animEffect filter="fade" transition="in">
                                      <p:cBhvr>
                                        <p:cTn dur="2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9"/>
          <p:cNvSpPr/>
          <p:nvPr/>
        </p:nvSpPr>
        <p:spPr>
          <a:xfrm>
            <a:off x="0" y="1115115"/>
            <a:ext cx="9144000" cy="4673034"/>
          </a:xfrm>
          <a:prstGeom prst="rect">
            <a:avLst/>
          </a:prstGeom>
          <a:solidFill>
            <a:srgbClr val="EC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Lucida Sans"/>
              <a:ea typeface="Lucida Sans"/>
              <a:cs typeface="Lucida Sans"/>
              <a:sym typeface="Lucida Sans"/>
            </a:endParaRPr>
          </a:p>
        </p:txBody>
      </p:sp>
      <p:sp>
        <p:nvSpPr>
          <p:cNvPr id="341" name="Google Shape;341;p9"/>
          <p:cNvSpPr txBox="1"/>
          <p:nvPr>
            <p:ph type="title"/>
          </p:nvPr>
        </p:nvSpPr>
        <p:spPr>
          <a:xfrm>
            <a:off x="596289" y="675466"/>
            <a:ext cx="7543800" cy="648072"/>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Clr>
                <a:srgbClr val="0070C0"/>
              </a:buClr>
              <a:buSzPts val="2800"/>
              <a:buFont typeface="Arial"/>
              <a:buNone/>
            </a:pPr>
            <a:r>
              <a:rPr lang="en-US" sz="2800">
                <a:solidFill>
                  <a:srgbClr val="0070C0"/>
                </a:solidFill>
                <a:latin typeface="Arial"/>
                <a:ea typeface="Arial"/>
                <a:cs typeface="Arial"/>
                <a:sym typeface="Arial"/>
              </a:rPr>
              <a:t>Kinesis Firehose </a:t>
            </a:r>
            <a:endParaRPr/>
          </a:p>
        </p:txBody>
      </p:sp>
      <p:sp>
        <p:nvSpPr>
          <p:cNvPr id="342" name="Google Shape;342;p9"/>
          <p:cNvSpPr txBox="1"/>
          <p:nvPr/>
        </p:nvSpPr>
        <p:spPr>
          <a:xfrm>
            <a:off x="730904" y="1130531"/>
            <a:ext cx="7471364" cy="4001442"/>
          </a:xfrm>
          <a:prstGeom prst="rect">
            <a:avLst/>
          </a:prstGeom>
          <a:noFill/>
          <a:ln>
            <a:noFill/>
          </a:ln>
        </p:spPr>
        <p:txBody>
          <a:bodyPr anchorCtr="0" anchor="t" bIns="45700" lIns="91425" spcFirstLastPara="1" rIns="91425" wrap="square" tIns="45700">
            <a:noAutofit/>
          </a:bodyPr>
          <a:lstStyle/>
          <a:p>
            <a:pPr indent="-55245" lvl="0" marL="174625" marR="0" rtl="0" algn="just">
              <a:spcBef>
                <a:spcPts val="0"/>
              </a:spcBef>
              <a:spcAft>
                <a:spcPts val="0"/>
              </a:spcAft>
              <a:buClr>
                <a:srgbClr val="7F7F7F"/>
              </a:buClr>
              <a:buSzPts val="1880"/>
              <a:buFont typeface="Calibri"/>
              <a:buNone/>
            </a:pPr>
            <a:r>
              <a:t/>
            </a:r>
            <a:endParaRPr sz="2000">
              <a:solidFill>
                <a:srgbClr val="3F3F3F"/>
              </a:solidFill>
              <a:latin typeface="Lucida Sans"/>
              <a:ea typeface="Lucida Sans"/>
              <a:cs typeface="Lucida Sans"/>
              <a:sym typeface="Lucida Sans"/>
            </a:endParaRPr>
          </a:p>
          <a:p>
            <a:pPr indent="-174625" lvl="0" marL="174625" marR="0" rtl="0" algn="just">
              <a:spcBef>
                <a:spcPts val="0"/>
              </a:spcBef>
              <a:spcAft>
                <a:spcPts val="0"/>
              </a:spcAft>
              <a:buClr>
                <a:srgbClr val="7F7F7F"/>
              </a:buClr>
              <a:buSzPts val="1880"/>
              <a:buFont typeface="Calibri"/>
              <a:buChar char="»"/>
            </a:pPr>
            <a:r>
              <a:rPr lang="en-US" sz="2000">
                <a:solidFill>
                  <a:srgbClr val="3F3F3F"/>
                </a:solidFill>
                <a:latin typeface="Lucida Sans"/>
                <a:ea typeface="Lucida Sans"/>
                <a:cs typeface="Lucida Sans"/>
                <a:sym typeface="Lucida Sans"/>
              </a:rPr>
              <a:t>Amazon Kinesis Data Firehose is the easiest way to reliably load streaming data into data lakes, data stores, and analytics services. It can capture, transform, and deliver streaming data to Amazon S3, Amazon Redshift, Amazon Elasticsearch Service, generic HTTP endpoints</a:t>
            </a:r>
            <a:endParaRPr/>
          </a:p>
        </p:txBody>
      </p:sp>
      <p:sp>
        <p:nvSpPr>
          <p:cNvPr id="343" name="Google Shape;343;p9"/>
          <p:cNvSpPr/>
          <p:nvPr/>
        </p:nvSpPr>
        <p:spPr>
          <a:xfrm flipH="1">
            <a:off x="8878578" y="-3123728"/>
            <a:ext cx="45719" cy="9865096"/>
          </a:xfrm>
          <a:prstGeom prst="mathMinus">
            <a:avLst>
              <a:gd fmla="val 23520" name="adj1"/>
            </a:avLst>
          </a:prstGeom>
          <a:solidFill>
            <a:srgbClr val="6596DD"/>
          </a:solidFill>
          <a:ln cap="flat" cmpd="thickThin" w="55000">
            <a:solidFill>
              <a:srgbClr val="6596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70C0"/>
              </a:solidFill>
              <a:latin typeface="Lucida Sans"/>
              <a:ea typeface="Lucida Sans"/>
              <a:cs typeface="Lucida Sans"/>
              <a:sym typeface="Lucida Sans"/>
            </a:endParaRPr>
          </a:p>
        </p:txBody>
      </p:sp>
      <p:pic>
        <p:nvPicPr>
          <p:cNvPr descr="AWS Kinesis with Logstash - Coralogix" id="344" name="Google Shape;344;p9"/>
          <p:cNvPicPr preferRelativeResize="0"/>
          <p:nvPr/>
        </p:nvPicPr>
        <p:blipFill rotWithShape="1">
          <a:blip r:embed="rId3">
            <a:alphaModFix/>
          </a:blip>
          <a:srcRect b="0" l="0" r="0" t="0"/>
          <a:stretch/>
        </p:blipFill>
        <p:spPr>
          <a:xfrm>
            <a:off x="7426031" y="69216"/>
            <a:ext cx="1498266" cy="116392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41"/>
                                        </p:tgtEl>
                                        <p:attrNameLst>
                                          <p:attrName>style.visibility</p:attrName>
                                        </p:attrNameLst>
                                      </p:cBhvr>
                                      <p:to>
                                        <p:strVal val="visible"/>
                                      </p:to>
                                    </p:set>
                                    <p:animEffect filter="fade" transition="in">
                                      <p:cBhvr>
                                        <p:cTn dur="2000"/>
                                        <p:tgtEl>
                                          <p:spTgt spid="341"/>
                                        </p:tgtEl>
                                      </p:cBhvr>
                                    </p:animEffect>
                                  </p:childTnLst>
                                </p:cTn>
                              </p:par>
                              <p:par>
                                <p:cTn fill="hold" nodeType="withEffect" presetClass="entr" presetID="10" presetSubtype="0">
                                  <p:stCondLst>
                                    <p:cond delay="2000"/>
                                  </p:stCondLst>
                                  <p:childTnLst>
                                    <p:set>
                                      <p:cBhvr>
                                        <p:cTn dur="1" fill="hold">
                                          <p:stCondLst>
                                            <p:cond delay="0"/>
                                          </p:stCondLst>
                                        </p:cTn>
                                        <p:tgtEl>
                                          <p:spTgt spid="342"/>
                                        </p:tgtEl>
                                        <p:attrNameLst>
                                          <p:attrName>style.visibility</p:attrName>
                                        </p:attrNameLst>
                                      </p:cBhvr>
                                      <p:to>
                                        <p:strVal val="visible"/>
                                      </p:to>
                                    </p:set>
                                    <p:animEffect filter="fade" transition="in">
                                      <p:cBhvr>
                                        <p:cTn dur="20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2020-04-01T11:06:19Z</dcterms:created>
</cp:coreProperties>
</file>