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G45g3Xlk8I8FoYKEHGtt0GF4a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8.jpg"/><Relationship Id="rId6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jpg"/><Relationship Id="rId4" Type="http://schemas.openxmlformats.org/officeDocument/2006/relationships/image" Target="../media/image14.jpg"/><Relationship Id="rId5" Type="http://schemas.openxmlformats.org/officeDocument/2006/relationships/image" Target="../media/image1.jpg"/><Relationship Id="rId6" Type="http://schemas.openxmlformats.org/officeDocument/2006/relationships/image" Target="../media/image8.jpg"/><Relationship Id="rId7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8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Arial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3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3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3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5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1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3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3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59;p2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3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4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5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/>
          </a:p>
        </p:txBody>
      </p:sp>
      <p:sp>
        <p:nvSpPr>
          <p:cNvPr id="85" name="Google Shape;85;p25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/>
          </a:p>
        </p:txBody>
      </p:sp>
      <p:sp>
        <p:nvSpPr>
          <p:cNvPr id="86" name="Google Shape;86;p25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b="1" i="0" sz="4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— Improving System Resilience While Being Commercially Reasonable. | by  Dishan Metihakwala | Dec, 2020 | Medium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1121864"/>
            <a:ext cx="5184576" cy="461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Cognito – How it works</a:t>
            </a:r>
            <a:endParaRPr/>
          </a:p>
        </p:txBody>
      </p:sp>
      <p:sp>
        <p:nvSpPr>
          <p:cNvPr id="360" name="Google Shape;360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ilding fine-grained authorization using Amazon Cognito User Pools groups  | Front-End Web &amp; Mobile" id="361" name="Google Shape;3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17600"/>
            <a:ext cx="9144000" cy="462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1474089"/>
            <a:ext cx="143827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10"/>
          <p:cNvCxnSpPr/>
          <p:nvPr/>
        </p:nvCxnSpPr>
        <p:spPr>
          <a:xfrm>
            <a:off x="2195736" y="1763187"/>
            <a:ext cx="3528392" cy="45633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Aws Cognito Logo Png Transparent - Aws Cognito Icon Png Clipart (2400x2804), Png Download" id="364" name="Google Shape;36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1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Cognito – How it works</a:t>
            </a:r>
            <a:endParaRPr/>
          </a:p>
        </p:txBody>
      </p:sp>
      <p:sp>
        <p:nvSpPr>
          <p:cNvPr id="372" name="Google Shape;372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&#10;      Amazon Cognito overview&#10;    " id="373" name="Google Shape;3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115115"/>
            <a:ext cx="5174676" cy="577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Cognito Logo Png Transparent - Aws Cognito Icon Png Clipart (2400x2804), Png Download" id="374" name="Google Shape;3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 - Synchronization</a:t>
            </a:r>
            <a:endParaRPr/>
          </a:p>
        </p:txBody>
      </p:sp>
      <p:sp>
        <p:nvSpPr>
          <p:cNvPr id="382" name="Google Shape;382;p12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Cognito Synchronization the association between user identity and the various devices that they sign-in from. In order to provide a seamless user experience for your application, Cognitive uses push synchronization to push updates and synchronize user data across multiple devices. Cognitive uses SNS to send a notification to all the devices associated with a given user identity whenever data stored in the cloud changes </a:t>
            </a:r>
            <a:endParaRPr/>
          </a:p>
        </p:txBody>
      </p:sp>
      <p:sp>
        <p:nvSpPr>
          <p:cNvPr id="383" name="Google Shape;383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keep your devices secure - Netsafe – Providing free online safety  advice in New Zealand" id="384" name="Google Shape;3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936" y="3451632"/>
            <a:ext cx="5148064" cy="34320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Cognito Logo Png Transparent - Aws Cognito Icon Png Clipart (2400x2804), Png Download" id="385" name="Google Shape;3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 - Synchronization</a:t>
            </a:r>
            <a:endParaRPr/>
          </a:p>
        </p:txBody>
      </p:sp>
      <p:sp>
        <p:nvSpPr>
          <p:cNvPr id="393" name="Google Shape;393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394" name="Google Shape;3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Cognito &amp; Mobile Apps – Part2: User-state Data Synchronization | AWS  Startups Blog" id="395" name="Google Shape;3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 - Synchronization</a:t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404" name="Google Shape;4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Cognito &amp; Mobile Apps – Part 2: User-state Data Synchronization | by  AWS Startups | AWS Startup Collection | Medium" id="405" name="Google Shape;4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22823"/>
            <a:ext cx="9144000" cy="4673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</a:t>
            </a:r>
            <a:endParaRPr/>
          </a:p>
        </p:txBody>
      </p:sp>
      <p:sp>
        <p:nvSpPr>
          <p:cNvPr id="413" name="Google Shape;413;p15"/>
          <p:cNvSpPr txBox="1"/>
          <p:nvPr/>
        </p:nvSpPr>
        <p:spPr>
          <a:xfrm>
            <a:off x="514136" y="1299766"/>
            <a:ext cx="8364442" cy="378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Federation allows users to authenticate with a web identity provider (Google, Facebook or Amazon)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user authenticates first with the Web ID provider and receives an authentication token, which is exchange for temporary AWS credentials allowing them to assume IAM role.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Cognito is an Identity broker which handles the interaction between your application and the Web ID provider(You don't need write your own code to do this)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pool is user based. It handles things like user registration, authentication and account recovery.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Identity pool authorizes access to your AWS resources.</a:t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21" name="Google Shape;421;p16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What is Web identity Federation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  - User pools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  - Identity Pools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Cognito – How it works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  - Synchronization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Exam Tips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Web identity Federation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Web identity Federation lets you give your users access to AWS resources after they are successfully authenticated with a web-based identity provider like Amazon Facebook or Google.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Following the successful authentication, the user receives an authentication code from the Web ID provider, which they can trade for temporary AWS security credentials.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: sign in with usernam/password OR facebook - Stack Overflow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6274" y="3645348"/>
            <a:ext cx="3314238" cy="321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 provides authentication, authorization, and user management for your web and mobile apps. Your users can sign in directly with a username and password, or through a third party such as Facebook, Amazon, Google or Apple</a:t>
            </a:r>
            <a:endParaRPr/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075" y="2690320"/>
            <a:ext cx="3556324" cy="415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1"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Amazon Cognito provides Web Identity Federation with the following features</a:t>
            </a: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Sign up and Sign into your apps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Access for guests' users.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Acts as an identity broker between your application and your Web ID providers, so you don't need to write any additional code 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Synchronized user data for multiple devices</a:t>
            </a:r>
            <a:endParaRPr/>
          </a:p>
          <a:p>
            <a:pPr indent="-67183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Recommended for all mobile application AWS services.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389779" y="1555122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Recommended approach for Web identity Federation using social media accounts like Facebook.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370" y="2545752"/>
            <a:ext cx="1539672" cy="31154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, people, man, add icon - Free download on Iconfinder" id="311" name="Google Shape;31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4227954"/>
            <a:ext cx="1345961" cy="1345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600" y="2913399"/>
            <a:ext cx="143827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6"/>
          <p:cNvCxnSpPr/>
          <p:nvPr/>
        </p:nvCxnSpPr>
        <p:spPr>
          <a:xfrm rot="10800000">
            <a:off x="1475656" y="3504092"/>
            <a:ext cx="0" cy="70651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6"/>
          <p:cNvCxnSpPr/>
          <p:nvPr/>
        </p:nvCxnSpPr>
        <p:spPr>
          <a:xfrm>
            <a:off x="1763688" y="3555843"/>
            <a:ext cx="0" cy="70651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ws Cognito Logo Png Transparent - Aws Cognito Icon Png Clipart (2400x2804), Png Download" id="315" name="Google Shape;31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Cognito Logo Png Transparent - Aws Cognito Icon Png Clipart (2400x2804), Png Download" id="316" name="Google Shape;31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2651" y="2738384"/>
            <a:ext cx="1004039" cy="11729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6"/>
          <p:cNvCxnSpPr/>
          <p:nvPr/>
        </p:nvCxnSpPr>
        <p:spPr>
          <a:xfrm flipH="1" rot="10800000">
            <a:off x="2310973" y="3301042"/>
            <a:ext cx="1667321" cy="111998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6"/>
          <p:cNvCxnSpPr/>
          <p:nvPr/>
        </p:nvCxnSpPr>
        <p:spPr>
          <a:xfrm flipH="1">
            <a:off x="2284886" y="3555843"/>
            <a:ext cx="1693408" cy="1197037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Get a Permanent Facebook page Access Token | by Benjamin Lienart | Medium" id="319" name="Google Shape;31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54105" y="3753217"/>
            <a:ext cx="576098" cy="323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320" name="Google Shape;32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1449" y="4004120"/>
            <a:ext cx="488127" cy="488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6"/>
          <p:cNvCxnSpPr/>
          <p:nvPr/>
        </p:nvCxnSpPr>
        <p:spPr>
          <a:xfrm flipH="1" rot="10800000">
            <a:off x="2166424" y="5073192"/>
            <a:ext cx="3871946" cy="1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</a:t>
            </a:r>
            <a:endParaRPr/>
          </a:p>
        </p:txBody>
      </p:sp>
      <p:sp>
        <p:nvSpPr>
          <p:cNvPr id="329" name="Google Shape;329;p7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Cognito brokers between the app and Facebook or Google to provide temporary credentials which map to an IAM role allowing access to the required resources.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need for the application to embed or store AWS credentials locally on the device and it gives users a seamless experience across all mobile devices.</a:t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331" name="Google Shape;3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683" y="4601037"/>
            <a:ext cx="1920715" cy="224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 - User pools</a:t>
            </a:r>
            <a:endParaRPr/>
          </a:p>
        </p:txBody>
      </p:sp>
      <p:sp>
        <p:nvSpPr>
          <p:cNvPr id="339" name="Google Shape;339;p8"/>
          <p:cNvSpPr txBox="1"/>
          <p:nvPr/>
        </p:nvSpPr>
        <p:spPr>
          <a:xfrm>
            <a:off x="389778" y="1115115"/>
            <a:ext cx="5262341" cy="4627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 pools are user directories used to manage sign-up and sign-in functionality for mobile and web applications.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Users can sign-in directly to the User Pools, or using Facebook, Amazon or Google.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Cognito act as an identity broker between the identity provider and AWS. Successful authentication generates a JSON Web Token (JWT).</a:t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ign in to your Adobe account with your Facebook, Google, or Apple account." id="341" name="Google Shape;3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3644" y="1118765"/>
            <a:ext cx="3400356" cy="4669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Cognito Logo Png Transparent - Aws Cognito Icon Png Clipart (2400x2804), Png Download" id="342" name="Google Shape;3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2360" y="43743"/>
            <a:ext cx="1004039" cy="117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Cognito  - Identity Pools</a:t>
            </a:r>
            <a:endParaRPr/>
          </a:p>
        </p:txBody>
      </p:sp>
      <p:sp>
        <p:nvSpPr>
          <p:cNvPr id="350" name="Google Shape;350;p9"/>
          <p:cNvSpPr txBox="1"/>
          <p:nvPr/>
        </p:nvSpPr>
        <p:spPr>
          <a:xfrm>
            <a:off x="389779" y="1741443"/>
            <a:ext cx="8364442" cy="4001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Identity pools are enabled to provide temporary AWS credentials to access AWS services like S3 or dynamo-database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Arial"/>
              <a:buChar char="»"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It provide access to AWS resources.</a:t>
            </a:r>
            <a:endParaRPr/>
          </a:p>
        </p:txBody>
      </p:sp>
      <p:sp>
        <p:nvSpPr>
          <p:cNvPr id="351" name="Google Shape;351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s Cognito Logo Png Transparent - Aws Cognito Icon Png Clipart (2400x2804), Png Download" id="352" name="Google Shape;3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5683" y="4601037"/>
            <a:ext cx="1920715" cy="2243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