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33" r:id="rId1"/>
  </p:sldMasterIdLst>
  <p:notesMasterIdLst>
    <p:notesMasterId r:id="rId8"/>
  </p:notesMasterIdLst>
  <p:sldIdLst>
    <p:sldId id="312" r:id="rId2"/>
    <p:sldId id="322" r:id="rId3"/>
    <p:sldId id="323" r:id="rId4"/>
    <p:sldId id="324" r:id="rId5"/>
    <p:sldId id="325" r:id="rId6"/>
    <p:sldId id="280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CB6BBEF7-9717-4733-A929-535518E6EBF6}">
          <p14:sldIdLst/>
        </p14:section>
        <p14:section name="Author Your Presentation" id="{16378913-E5ED-4281-BAF5-F1F938CB0BED}">
          <p14:sldIdLst>
            <p14:sldId id="312"/>
            <p14:sldId id="322"/>
            <p14:sldId id="323"/>
            <p14:sldId id="324"/>
            <p14:sldId id="325"/>
            <p14:sldId id="28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596DD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275" autoAdjust="0"/>
    <p:restoredTop sz="89802" autoAdjust="0"/>
  </p:normalViewPr>
  <p:slideViewPr>
    <p:cSldViewPr>
      <p:cViewPr varScale="1">
        <p:scale>
          <a:sx n="65" d="100"/>
          <a:sy n="65" d="100"/>
        </p:scale>
        <p:origin x="1626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9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A23683-38BA-460F-BB9A-75BF3109FC5A}" type="doc">
      <dgm:prSet loTypeId="urn:microsoft.com/office/officeart/2005/8/layout/process4" loCatId="process" qsTypeId="urn:microsoft.com/office/officeart/2005/8/quickstyle/simple3" qsCatId="simple" csTypeId="urn:microsoft.com/office/officeart/2005/8/colors/accent1_2" csCatId="accent1" phldr="1"/>
      <dgm:spPr/>
    </dgm:pt>
    <dgm:pt modelId="{68423BC8-A5F2-448A-B9CC-0F63425E59AC}">
      <dgm:prSet phldrT="[Text]"/>
      <dgm:spPr/>
      <dgm:t>
        <a:bodyPr/>
        <a:lstStyle/>
        <a:p>
          <a:r>
            <a:rPr lang="en-US" dirty="0"/>
            <a:t>PAYING ACCOUNT</a:t>
          </a:r>
        </a:p>
      </dgm:t>
    </dgm:pt>
    <dgm:pt modelId="{63974F2D-1A17-47E2-B1EF-DA263C636A8A}" type="parTrans" cxnId="{92DEB1C6-49D3-4A96-987C-47547C02927F}">
      <dgm:prSet/>
      <dgm:spPr/>
      <dgm:t>
        <a:bodyPr/>
        <a:lstStyle/>
        <a:p>
          <a:endParaRPr lang="en-US"/>
        </a:p>
      </dgm:t>
    </dgm:pt>
    <dgm:pt modelId="{D99F65D2-7A2C-4D00-B4F6-3ACBDB43896D}" type="sibTrans" cxnId="{92DEB1C6-49D3-4A96-987C-47547C02927F}">
      <dgm:prSet/>
      <dgm:spPr/>
      <dgm:t>
        <a:bodyPr/>
        <a:lstStyle/>
        <a:p>
          <a:endParaRPr lang="en-US"/>
        </a:p>
      </dgm:t>
    </dgm:pt>
    <dgm:pt modelId="{8C3DE72D-5D8B-4097-B7C4-261B337A9C7F}">
      <dgm:prSet phldrT="[Text]"/>
      <dgm:spPr/>
      <dgm:t>
        <a:bodyPr/>
        <a:lstStyle/>
        <a:p>
          <a:r>
            <a:rPr lang="en-US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DEVELOPMENT ACCOUNT</a:t>
          </a:r>
        </a:p>
      </dgm:t>
    </dgm:pt>
    <dgm:pt modelId="{5F97A303-5613-4E31-BD6E-F2E13287AEDB}" type="parTrans" cxnId="{B64F9063-9A4C-438C-825A-8BC382C2EB15}">
      <dgm:prSet/>
      <dgm:spPr/>
      <dgm:t>
        <a:bodyPr/>
        <a:lstStyle/>
        <a:p>
          <a:endParaRPr lang="en-US"/>
        </a:p>
      </dgm:t>
    </dgm:pt>
    <dgm:pt modelId="{2B21BB48-5480-45F5-B618-0A3D0F6EE16F}" type="sibTrans" cxnId="{B64F9063-9A4C-438C-825A-8BC382C2EB15}">
      <dgm:prSet/>
      <dgm:spPr/>
      <dgm:t>
        <a:bodyPr/>
        <a:lstStyle/>
        <a:p>
          <a:endParaRPr lang="en-US"/>
        </a:p>
      </dgm:t>
    </dgm:pt>
    <dgm:pt modelId="{7073AF5B-3A05-4DAE-9B62-20C9B8DE43CE}">
      <dgm:prSet phldrT="[Text]" custT="1"/>
      <dgm:spPr/>
      <dgm:t>
        <a:bodyPr>
          <a:scene3d>
            <a:camera prst="orthographicFront"/>
            <a:lightRig rig="soft" dir="t">
              <a:rot lat="0" lon="0" rev="15600000"/>
            </a:lightRig>
          </a:scene3d>
          <a:sp3d extrusionH="57150" prstMaterial="softEdge">
            <a:bevelT w="25400" h="38100"/>
          </a:sp3d>
        </a:bodyPr>
        <a:lstStyle/>
        <a:p>
          <a:r>
            <a:rPr lang="en-US" sz="1600" b="1" cap="none" spc="0" dirty="0">
              <a:ln/>
              <a:solidFill>
                <a:schemeClr val="accent4"/>
              </a:solidFill>
              <a:effectLst/>
            </a:rPr>
            <a:t>TOTAL Monthly Bill</a:t>
          </a:r>
          <a:br>
            <a:rPr lang="en-US" sz="1600" b="1" cap="none" spc="0" dirty="0">
              <a:ln/>
              <a:solidFill>
                <a:schemeClr val="accent4"/>
              </a:solidFill>
              <a:effectLst/>
            </a:rPr>
          </a:br>
          <a:r>
            <a:rPr lang="en-US" sz="1600" b="1" cap="none" spc="0" dirty="0">
              <a:ln/>
              <a:solidFill>
                <a:schemeClr val="accent4"/>
              </a:solidFill>
              <a:effectLst/>
            </a:rPr>
            <a:t>Test = 1000$</a:t>
          </a:r>
          <a:br>
            <a:rPr lang="en-US" sz="1600" b="1" cap="none" spc="0" dirty="0">
              <a:ln/>
              <a:solidFill>
                <a:schemeClr val="accent4"/>
              </a:solidFill>
              <a:effectLst/>
            </a:rPr>
          </a:br>
          <a:r>
            <a:rPr lang="en-US" sz="1600" b="1" cap="none" spc="0" dirty="0">
              <a:ln/>
              <a:solidFill>
                <a:schemeClr val="accent4"/>
              </a:solidFill>
              <a:effectLst/>
            </a:rPr>
            <a:t>Dev = 3000$</a:t>
          </a:r>
          <a:br>
            <a:rPr lang="en-US" sz="1600" b="1" cap="none" spc="0" dirty="0">
              <a:ln/>
              <a:solidFill>
                <a:schemeClr val="accent4"/>
              </a:solidFill>
              <a:effectLst/>
            </a:rPr>
          </a:br>
          <a:r>
            <a:rPr lang="en-US" sz="1600" b="1" cap="none" spc="0" dirty="0">
              <a:ln/>
              <a:solidFill>
                <a:schemeClr val="accent4"/>
              </a:solidFill>
              <a:effectLst/>
            </a:rPr>
            <a:t>Prod = 800$</a:t>
          </a:r>
          <a:br>
            <a:rPr lang="en-US" sz="1600" b="1" cap="none" spc="0" dirty="0">
              <a:ln/>
              <a:solidFill>
                <a:schemeClr val="accent4"/>
              </a:solidFill>
              <a:effectLst/>
            </a:rPr>
          </a:br>
          <a:br>
            <a:rPr lang="en-US" sz="1600" b="1" cap="none" spc="0" dirty="0">
              <a:ln/>
              <a:solidFill>
                <a:schemeClr val="accent4"/>
              </a:solidFill>
              <a:effectLst/>
            </a:rPr>
          </a:br>
          <a:r>
            <a:rPr lang="en-US" sz="1600" b="1" cap="none" spc="0" dirty="0">
              <a:ln/>
              <a:solidFill>
                <a:schemeClr val="accent4"/>
              </a:solidFill>
              <a:effectLst/>
            </a:rPr>
            <a:t>Total Bill = 4800$</a:t>
          </a:r>
        </a:p>
      </dgm:t>
    </dgm:pt>
    <dgm:pt modelId="{150864B3-B817-47C1-95E5-A3585E317D2D}" type="parTrans" cxnId="{B7F62071-39BB-4DC2-98FA-2A06523E49DF}">
      <dgm:prSet/>
      <dgm:spPr/>
      <dgm:t>
        <a:bodyPr/>
        <a:lstStyle/>
        <a:p>
          <a:endParaRPr lang="en-US"/>
        </a:p>
      </dgm:t>
    </dgm:pt>
    <dgm:pt modelId="{79DCD716-2DFD-4979-89D3-15A5B9B12CF4}" type="sibTrans" cxnId="{B7F62071-39BB-4DC2-98FA-2A06523E49DF}">
      <dgm:prSet/>
      <dgm:spPr/>
      <dgm:t>
        <a:bodyPr/>
        <a:lstStyle/>
        <a:p>
          <a:endParaRPr lang="en-US"/>
        </a:p>
      </dgm:t>
    </dgm:pt>
    <dgm:pt modelId="{D12B23F0-8180-4684-8693-03D228FB99A0}">
      <dgm:prSet phldrT="[Text]"/>
      <dgm:spPr/>
      <dgm:t>
        <a:bodyPr>
          <a:scene3d>
            <a:camera prst="orthographicFront"/>
            <a:lightRig rig="soft" dir="t">
              <a:rot lat="0" lon="0" rev="15600000"/>
            </a:lightRig>
          </a:scene3d>
          <a:sp3d extrusionH="57150" prstMaterial="softEdge">
            <a:bevelT w="25400" h="38100"/>
          </a:sp3d>
        </a:bodyPr>
        <a:lstStyle/>
        <a:p>
          <a:r>
            <a:rPr lang="en-US" b="1" cap="none" spc="0" dirty="0">
              <a:ln/>
              <a:solidFill>
                <a:schemeClr val="accent4"/>
              </a:solidFill>
              <a:effectLst/>
            </a:rPr>
            <a:t>PRODUCTION ACCOUNT</a:t>
          </a:r>
        </a:p>
      </dgm:t>
    </dgm:pt>
    <dgm:pt modelId="{B6DA91C1-25AB-49BA-AE1F-5C03847C4E00}" type="sibTrans" cxnId="{8F658ED1-7D57-46CF-9C25-B39E5CC51CAF}">
      <dgm:prSet/>
      <dgm:spPr/>
      <dgm:t>
        <a:bodyPr/>
        <a:lstStyle/>
        <a:p>
          <a:endParaRPr lang="en-US"/>
        </a:p>
      </dgm:t>
    </dgm:pt>
    <dgm:pt modelId="{F974CFF4-A30A-4394-A6A5-CB2FC2D6FBD2}" type="parTrans" cxnId="{8F658ED1-7D57-46CF-9C25-B39E5CC51CAF}">
      <dgm:prSet/>
      <dgm:spPr/>
      <dgm:t>
        <a:bodyPr/>
        <a:lstStyle/>
        <a:p>
          <a:endParaRPr lang="en-US"/>
        </a:p>
      </dgm:t>
    </dgm:pt>
    <dgm:pt modelId="{1F5871F7-8E05-459D-AE37-A94E3BC1A637}">
      <dgm:prSet phldrT="[Text]"/>
      <dgm:spPr/>
      <dgm:t>
        <a:bodyPr>
          <a:scene3d>
            <a:camera prst="orthographicFront"/>
            <a:lightRig rig="soft" dir="t">
              <a:rot lat="0" lon="0" rev="15600000"/>
            </a:lightRig>
          </a:scene3d>
          <a:sp3d extrusionH="57150" prstMaterial="softEdge">
            <a:bevelT w="25400" h="38100"/>
          </a:sp3d>
        </a:bodyPr>
        <a:lstStyle/>
        <a:p>
          <a:r>
            <a:rPr lang="en-US" b="1" cap="none" spc="0" dirty="0">
              <a:ln/>
              <a:solidFill>
                <a:schemeClr val="accent4"/>
              </a:solidFill>
              <a:effectLst/>
            </a:rPr>
            <a:t>TEST ACCOUNT</a:t>
          </a:r>
        </a:p>
      </dgm:t>
    </dgm:pt>
    <dgm:pt modelId="{604243CF-A7D6-4099-AA0C-C7A8C6077A9A}" type="sibTrans" cxnId="{8DF7DFDF-98AE-4144-8960-44E83F666554}">
      <dgm:prSet/>
      <dgm:spPr/>
      <dgm:t>
        <a:bodyPr/>
        <a:lstStyle/>
        <a:p>
          <a:endParaRPr lang="en-US"/>
        </a:p>
      </dgm:t>
    </dgm:pt>
    <dgm:pt modelId="{2E76E43D-EF24-463A-9660-7EB82DB89BD4}" type="parTrans" cxnId="{8DF7DFDF-98AE-4144-8960-44E83F666554}">
      <dgm:prSet/>
      <dgm:spPr/>
      <dgm:t>
        <a:bodyPr/>
        <a:lstStyle/>
        <a:p>
          <a:endParaRPr lang="en-US"/>
        </a:p>
      </dgm:t>
    </dgm:pt>
    <dgm:pt modelId="{E231D440-AA01-48E7-87A0-76FA58B426D0}" type="pres">
      <dgm:prSet presAssocID="{E9A23683-38BA-460F-BB9A-75BF3109FC5A}" presName="Name0" presStyleCnt="0">
        <dgm:presLayoutVars>
          <dgm:dir/>
          <dgm:animLvl val="lvl"/>
          <dgm:resizeHandles val="exact"/>
        </dgm:presLayoutVars>
      </dgm:prSet>
      <dgm:spPr/>
    </dgm:pt>
    <dgm:pt modelId="{73A5A06A-0848-4EAC-962C-1801BD9FBA99}" type="pres">
      <dgm:prSet presAssocID="{7073AF5B-3A05-4DAE-9B62-20C9B8DE43CE}" presName="boxAndChildren" presStyleCnt="0"/>
      <dgm:spPr/>
    </dgm:pt>
    <dgm:pt modelId="{618138F0-4A34-4839-9A1D-6097FAD8FA41}" type="pres">
      <dgm:prSet presAssocID="{7073AF5B-3A05-4DAE-9B62-20C9B8DE43CE}" presName="parentTextBox" presStyleLbl="node1" presStyleIdx="0" presStyleCnt="2" custLinFactNeighborX="2989" custLinFactNeighborY="4227"/>
      <dgm:spPr/>
    </dgm:pt>
    <dgm:pt modelId="{696B9029-C0D1-4AA3-9A90-72477F6FFA54}" type="pres">
      <dgm:prSet presAssocID="{D99F65D2-7A2C-4D00-B4F6-3ACBDB43896D}" presName="sp" presStyleCnt="0"/>
      <dgm:spPr/>
    </dgm:pt>
    <dgm:pt modelId="{E4DCBAF4-73D8-4C7F-ABA8-46FA75017FF6}" type="pres">
      <dgm:prSet presAssocID="{68423BC8-A5F2-448A-B9CC-0F63425E59AC}" presName="arrowAndChildren" presStyleCnt="0"/>
      <dgm:spPr/>
    </dgm:pt>
    <dgm:pt modelId="{768A68F0-E7A5-4757-99BF-DC5D2000BF76}" type="pres">
      <dgm:prSet presAssocID="{68423BC8-A5F2-448A-B9CC-0F63425E59AC}" presName="parentTextArrow" presStyleLbl="node1" presStyleIdx="0" presStyleCnt="2"/>
      <dgm:spPr/>
    </dgm:pt>
    <dgm:pt modelId="{335AD5F9-22DC-438F-939C-09F6297DC66A}" type="pres">
      <dgm:prSet presAssocID="{68423BC8-A5F2-448A-B9CC-0F63425E59AC}" presName="arrow" presStyleLbl="node1" presStyleIdx="1" presStyleCnt="2"/>
      <dgm:spPr/>
    </dgm:pt>
    <dgm:pt modelId="{A376A6D2-576A-4A3D-BD6D-93FE8F9C8A7D}" type="pres">
      <dgm:prSet presAssocID="{68423BC8-A5F2-448A-B9CC-0F63425E59AC}" presName="descendantArrow" presStyleCnt="0"/>
      <dgm:spPr/>
    </dgm:pt>
    <dgm:pt modelId="{1DEC19E7-442B-42C5-BDCF-A07193394D79}" type="pres">
      <dgm:prSet presAssocID="{8C3DE72D-5D8B-4097-B7C4-261B337A9C7F}" presName="childTextArrow" presStyleLbl="fgAccFollowNode1" presStyleIdx="0" presStyleCnt="3">
        <dgm:presLayoutVars>
          <dgm:bulletEnabled val="1"/>
        </dgm:presLayoutVars>
      </dgm:prSet>
      <dgm:spPr/>
    </dgm:pt>
    <dgm:pt modelId="{3B7927CC-06DB-49E0-95A5-F121DCCF68CA}" type="pres">
      <dgm:prSet presAssocID="{1F5871F7-8E05-459D-AE37-A94E3BC1A637}" presName="childTextArrow" presStyleLbl="fgAccFollowNode1" presStyleIdx="1" presStyleCnt="3">
        <dgm:presLayoutVars>
          <dgm:bulletEnabled val="1"/>
        </dgm:presLayoutVars>
      </dgm:prSet>
      <dgm:spPr/>
    </dgm:pt>
    <dgm:pt modelId="{44897240-6801-4BEC-A646-269D755C2C4E}" type="pres">
      <dgm:prSet presAssocID="{D12B23F0-8180-4684-8693-03D228FB99A0}" presName="childTextArrow" presStyleLbl="fgAccFollowNode1" presStyleIdx="2" presStyleCnt="3">
        <dgm:presLayoutVars>
          <dgm:bulletEnabled val="1"/>
        </dgm:presLayoutVars>
      </dgm:prSet>
      <dgm:spPr/>
    </dgm:pt>
  </dgm:ptLst>
  <dgm:cxnLst>
    <dgm:cxn modelId="{EBCB181E-BC41-4268-8385-172FAA0ABFEA}" type="presOf" srcId="{68423BC8-A5F2-448A-B9CC-0F63425E59AC}" destId="{335AD5F9-22DC-438F-939C-09F6297DC66A}" srcOrd="1" destOrd="0" presId="urn:microsoft.com/office/officeart/2005/8/layout/process4"/>
    <dgm:cxn modelId="{778A4E28-0B9E-4343-A28E-370DA8F45107}" type="presOf" srcId="{7073AF5B-3A05-4DAE-9B62-20C9B8DE43CE}" destId="{618138F0-4A34-4839-9A1D-6097FAD8FA41}" srcOrd="0" destOrd="0" presId="urn:microsoft.com/office/officeart/2005/8/layout/process4"/>
    <dgm:cxn modelId="{3FB54F3D-D837-49AB-9F3D-C6345D0A71C2}" type="presOf" srcId="{8C3DE72D-5D8B-4097-B7C4-261B337A9C7F}" destId="{1DEC19E7-442B-42C5-BDCF-A07193394D79}" srcOrd="0" destOrd="0" presId="urn:microsoft.com/office/officeart/2005/8/layout/process4"/>
    <dgm:cxn modelId="{A620315C-E99D-4481-8C2C-DAD414631555}" type="presOf" srcId="{E9A23683-38BA-460F-BB9A-75BF3109FC5A}" destId="{E231D440-AA01-48E7-87A0-76FA58B426D0}" srcOrd="0" destOrd="0" presId="urn:microsoft.com/office/officeart/2005/8/layout/process4"/>
    <dgm:cxn modelId="{B64F9063-9A4C-438C-825A-8BC382C2EB15}" srcId="{68423BC8-A5F2-448A-B9CC-0F63425E59AC}" destId="{8C3DE72D-5D8B-4097-B7C4-261B337A9C7F}" srcOrd="0" destOrd="0" parTransId="{5F97A303-5613-4E31-BD6E-F2E13287AEDB}" sibTransId="{2B21BB48-5480-45F5-B618-0A3D0F6EE16F}"/>
    <dgm:cxn modelId="{B7F62071-39BB-4DC2-98FA-2A06523E49DF}" srcId="{E9A23683-38BA-460F-BB9A-75BF3109FC5A}" destId="{7073AF5B-3A05-4DAE-9B62-20C9B8DE43CE}" srcOrd="1" destOrd="0" parTransId="{150864B3-B817-47C1-95E5-A3585E317D2D}" sibTransId="{79DCD716-2DFD-4979-89D3-15A5B9B12CF4}"/>
    <dgm:cxn modelId="{7D465B59-CC11-4282-845F-4CECB7EAB0F1}" type="presOf" srcId="{68423BC8-A5F2-448A-B9CC-0F63425E59AC}" destId="{768A68F0-E7A5-4757-99BF-DC5D2000BF76}" srcOrd="0" destOrd="0" presId="urn:microsoft.com/office/officeart/2005/8/layout/process4"/>
    <dgm:cxn modelId="{E0500B92-C298-46D5-BACA-0105C2223E43}" type="presOf" srcId="{D12B23F0-8180-4684-8693-03D228FB99A0}" destId="{44897240-6801-4BEC-A646-269D755C2C4E}" srcOrd="0" destOrd="0" presId="urn:microsoft.com/office/officeart/2005/8/layout/process4"/>
    <dgm:cxn modelId="{CD0F9DB0-4CC6-46CD-BE62-BDB9D5CB3B57}" type="presOf" srcId="{1F5871F7-8E05-459D-AE37-A94E3BC1A637}" destId="{3B7927CC-06DB-49E0-95A5-F121DCCF68CA}" srcOrd="0" destOrd="0" presId="urn:microsoft.com/office/officeart/2005/8/layout/process4"/>
    <dgm:cxn modelId="{92DEB1C6-49D3-4A96-987C-47547C02927F}" srcId="{E9A23683-38BA-460F-BB9A-75BF3109FC5A}" destId="{68423BC8-A5F2-448A-B9CC-0F63425E59AC}" srcOrd="0" destOrd="0" parTransId="{63974F2D-1A17-47E2-B1EF-DA263C636A8A}" sibTransId="{D99F65D2-7A2C-4D00-B4F6-3ACBDB43896D}"/>
    <dgm:cxn modelId="{8F658ED1-7D57-46CF-9C25-B39E5CC51CAF}" srcId="{68423BC8-A5F2-448A-B9CC-0F63425E59AC}" destId="{D12B23F0-8180-4684-8693-03D228FB99A0}" srcOrd="2" destOrd="0" parTransId="{F974CFF4-A30A-4394-A6A5-CB2FC2D6FBD2}" sibTransId="{B6DA91C1-25AB-49BA-AE1F-5C03847C4E00}"/>
    <dgm:cxn modelId="{8DF7DFDF-98AE-4144-8960-44E83F666554}" srcId="{68423BC8-A5F2-448A-B9CC-0F63425E59AC}" destId="{1F5871F7-8E05-459D-AE37-A94E3BC1A637}" srcOrd="1" destOrd="0" parTransId="{2E76E43D-EF24-463A-9660-7EB82DB89BD4}" sibTransId="{604243CF-A7D6-4099-AA0C-C7A8C6077A9A}"/>
    <dgm:cxn modelId="{2096E7EF-6B78-43CA-BC4F-17B68EB1BCDB}" type="presParOf" srcId="{E231D440-AA01-48E7-87A0-76FA58B426D0}" destId="{73A5A06A-0848-4EAC-962C-1801BD9FBA99}" srcOrd="0" destOrd="0" presId="urn:microsoft.com/office/officeart/2005/8/layout/process4"/>
    <dgm:cxn modelId="{B4E83E66-4F72-403E-ACCE-2882FD658D2C}" type="presParOf" srcId="{73A5A06A-0848-4EAC-962C-1801BD9FBA99}" destId="{618138F0-4A34-4839-9A1D-6097FAD8FA41}" srcOrd="0" destOrd="0" presId="urn:microsoft.com/office/officeart/2005/8/layout/process4"/>
    <dgm:cxn modelId="{AEC24833-3A35-4544-A9EA-63F3EBEB1E9F}" type="presParOf" srcId="{E231D440-AA01-48E7-87A0-76FA58B426D0}" destId="{696B9029-C0D1-4AA3-9A90-72477F6FFA54}" srcOrd="1" destOrd="0" presId="urn:microsoft.com/office/officeart/2005/8/layout/process4"/>
    <dgm:cxn modelId="{2631463A-DF02-44F3-83E9-2738FDBCDCBD}" type="presParOf" srcId="{E231D440-AA01-48E7-87A0-76FA58B426D0}" destId="{E4DCBAF4-73D8-4C7F-ABA8-46FA75017FF6}" srcOrd="2" destOrd="0" presId="urn:microsoft.com/office/officeart/2005/8/layout/process4"/>
    <dgm:cxn modelId="{10145049-449D-4AF9-9861-17888CB4A0B7}" type="presParOf" srcId="{E4DCBAF4-73D8-4C7F-ABA8-46FA75017FF6}" destId="{768A68F0-E7A5-4757-99BF-DC5D2000BF76}" srcOrd="0" destOrd="0" presId="urn:microsoft.com/office/officeart/2005/8/layout/process4"/>
    <dgm:cxn modelId="{D81BD5B4-E938-4F86-BD2C-271D862ADD72}" type="presParOf" srcId="{E4DCBAF4-73D8-4C7F-ABA8-46FA75017FF6}" destId="{335AD5F9-22DC-438F-939C-09F6297DC66A}" srcOrd="1" destOrd="0" presId="urn:microsoft.com/office/officeart/2005/8/layout/process4"/>
    <dgm:cxn modelId="{EFBE6ABC-A35C-4606-BF8E-8F9DC0B763CE}" type="presParOf" srcId="{E4DCBAF4-73D8-4C7F-ABA8-46FA75017FF6}" destId="{A376A6D2-576A-4A3D-BD6D-93FE8F9C8A7D}" srcOrd="2" destOrd="0" presId="urn:microsoft.com/office/officeart/2005/8/layout/process4"/>
    <dgm:cxn modelId="{D2E487F9-5B1C-4129-831F-1ED5D615839E}" type="presParOf" srcId="{A376A6D2-576A-4A3D-BD6D-93FE8F9C8A7D}" destId="{1DEC19E7-442B-42C5-BDCF-A07193394D79}" srcOrd="0" destOrd="0" presId="urn:microsoft.com/office/officeart/2005/8/layout/process4"/>
    <dgm:cxn modelId="{A94E9CBA-7829-4A88-8471-F855AE454541}" type="presParOf" srcId="{A376A6D2-576A-4A3D-BD6D-93FE8F9C8A7D}" destId="{3B7927CC-06DB-49E0-95A5-F121DCCF68CA}" srcOrd="1" destOrd="0" presId="urn:microsoft.com/office/officeart/2005/8/layout/process4"/>
    <dgm:cxn modelId="{F6E1FE21-8746-4606-8894-BD29572A4200}" type="presParOf" srcId="{A376A6D2-576A-4A3D-BD6D-93FE8F9C8A7D}" destId="{44897240-6801-4BEC-A646-269D755C2C4E}" srcOrd="2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8138F0-4A34-4839-9A1D-6097FAD8FA41}">
      <dsp:nvSpPr>
        <dsp:cNvPr id="0" name=""/>
        <dsp:cNvSpPr/>
      </dsp:nvSpPr>
      <dsp:spPr>
        <a:xfrm>
          <a:off x="0" y="2566093"/>
          <a:ext cx="8878578" cy="168237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2000"/>
                <a:satMod val="180000"/>
              </a:schemeClr>
            </a:gs>
            <a:gs pos="65000">
              <a:schemeClr val="accent1">
                <a:hueOff val="0"/>
                <a:satOff val="0"/>
                <a:lumOff val="0"/>
                <a:alphaOff val="0"/>
                <a:tint val="32000"/>
                <a:satMod val="2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23000"/>
                <a:satMod val="300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3792" tIns="113792" rIns="113792" bIns="113792" numCol="1" spcCol="1270" anchor="ctr" anchorCtr="0">
          <a:noAutofit/>
          <a:scene3d>
            <a:camera prst="orthographicFront"/>
            <a:lightRig rig="soft" dir="t">
              <a:rot lat="0" lon="0" rev="15600000"/>
            </a:lightRig>
          </a:scene3d>
          <a:sp3d extrusionH="57150" prstMaterial="softEdge">
            <a:bevelT w="25400" h="38100"/>
          </a:sp3d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cap="none" spc="0" dirty="0">
              <a:ln/>
              <a:solidFill>
                <a:schemeClr val="accent4"/>
              </a:solidFill>
              <a:effectLst/>
            </a:rPr>
            <a:t>TOTAL Monthly Bill</a:t>
          </a:r>
          <a:br>
            <a:rPr lang="en-US" sz="1600" b="1" kern="1200" cap="none" spc="0" dirty="0">
              <a:ln/>
              <a:solidFill>
                <a:schemeClr val="accent4"/>
              </a:solidFill>
              <a:effectLst/>
            </a:rPr>
          </a:br>
          <a:r>
            <a:rPr lang="en-US" sz="1600" b="1" kern="1200" cap="none" spc="0" dirty="0">
              <a:ln/>
              <a:solidFill>
                <a:schemeClr val="accent4"/>
              </a:solidFill>
              <a:effectLst/>
            </a:rPr>
            <a:t>Test = 1000$</a:t>
          </a:r>
          <a:br>
            <a:rPr lang="en-US" sz="1600" b="1" kern="1200" cap="none" spc="0" dirty="0">
              <a:ln/>
              <a:solidFill>
                <a:schemeClr val="accent4"/>
              </a:solidFill>
              <a:effectLst/>
            </a:rPr>
          </a:br>
          <a:r>
            <a:rPr lang="en-US" sz="1600" b="1" kern="1200" cap="none" spc="0" dirty="0">
              <a:ln/>
              <a:solidFill>
                <a:schemeClr val="accent4"/>
              </a:solidFill>
              <a:effectLst/>
            </a:rPr>
            <a:t>Dev = 3000$</a:t>
          </a:r>
          <a:br>
            <a:rPr lang="en-US" sz="1600" b="1" kern="1200" cap="none" spc="0" dirty="0">
              <a:ln/>
              <a:solidFill>
                <a:schemeClr val="accent4"/>
              </a:solidFill>
              <a:effectLst/>
            </a:rPr>
          </a:br>
          <a:r>
            <a:rPr lang="en-US" sz="1600" b="1" kern="1200" cap="none" spc="0" dirty="0">
              <a:ln/>
              <a:solidFill>
                <a:schemeClr val="accent4"/>
              </a:solidFill>
              <a:effectLst/>
            </a:rPr>
            <a:t>Prod = 800$</a:t>
          </a:r>
          <a:br>
            <a:rPr lang="en-US" sz="1600" b="1" kern="1200" cap="none" spc="0" dirty="0">
              <a:ln/>
              <a:solidFill>
                <a:schemeClr val="accent4"/>
              </a:solidFill>
              <a:effectLst/>
            </a:rPr>
          </a:br>
          <a:br>
            <a:rPr lang="en-US" sz="1600" b="1" kern="1200" cap="none" spc="0" dirty="0">
              <a:ln/>
              <a:solidFill>
                <a:schemeClr val="accent4"/>
              </a:solidFill>
              <a:effectLst/>
            </a:rPr>
          </a:br>
          <a:r>
            <a:rPr lang="en-US" sz="1600" b="1" kern="1200" cap="none" spc="0" dirty="0">
              <a:ln/>
              <a:solidFill>
                <a:schemeClr val="accent4"/>
              </a:solidFill>
              <a:effectLst/>
            </a:rPr>
            <a:t>Total Bill = 4800$</a:t>
          </a:r>
        </a:p>
      </dsp:txBody>
      <dsp:txXfrm>
        <a:off x="0" y="2566093"/>
        <a:ext cx="8878578" cy="1682378"/>
      </dsp:txXfrm>
    </dsp:sp>
    <dsp:sp modelId="{335AD5F9-22DC-438F-939C-09F6297DC66A}">
      <dsp:nvSpPr>
        <dsp:cNvPr id="0" name=""/>
        <dsp:cNvSpPr/>
      </dsp:nvSpPr>
      <dsp:spPr>
        <a:xfrm rot="10800000">
          <a:off x="0" y="1915"/>
          <a:ext cx="8878578" cy="2587497"/>
        </a:xfrm>
        <a:prstGeom prst="upArrowCallou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2000"/>
                <a:satMod val="180000"/>
              </a:schemeClr>
            </a:gs>
            <a:gs pos="65000">
              <a:schemeClr val="accent1">
                <a:hueOff val="0"/>
                <a:satOff val="0"/>
                <a:lumOff val="0"/>
                <a:alphaOff val="0"/>
                <a:tint val="32000"/>
                <a:satMod val="2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23000"/>
                <a:satMod val="300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PAYING ACCOUNT</a:t>
          </a:r>
        </a:p>
      </dsp:txBody>
      <dsp:txXfrm rot="-10800000">
        <a:off x="0" y="1915"/>
        <a:ext cx="8878578" cy="908211"/>
      </dsp:txXfrm>
    </dsp:sp>
    <dsp:sp modelId="{1DEC19E7-442B-42C5-BDCF-A07193394D79}">
      <dsp:nvSpPr>
        <dsp:cNvPr id="0" name=""/>
        <dsp:cNvSpPr/>
      </dsp:nvSpPr>
      <dsp:spPr>
        <a:xfrm>
          <a:off x="4335" y="910127"/>
          <a:ext cx="2956635" cy="77366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14224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DEVELOPMENT ACCOUNT</a:t>
          </a:r>
        </a:p>
      </dsp:txBody>
      <dsp:txXfrm>
        <a:off x="4335" y="910127"/>
        <a:ext cx="2956635" cy="773661"/>
      </dsp:txXfrm>
    </dsp:sp>
    <dsp:sp modelId="{3B7927CC-06DB-49E0-95A5-F121DCCF68CA}">
      <dsp:nvSpPr>
        <dsp:cNvPr id="0" name=""/>
        <dsp:cNvSpPr/>
      </dsp:nvSpPr>
      <dsp:spPr>
        <a:xfrm>
          <a:off x="2960971" y="910127"/>
          <a:ext cx="2956635" cy="77366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142240" bIns="25400" numCol="1" spcCol="1270" anchor="ctr" anchorCtr="0">
          <a:noAutofit/>
          <a:scene3d>
            <a:camera prst="orthographicFront"/>
            <a:lightRig rig="soft" dir="t">
              <a:rot lat="0" lon="0" rev="15600000"/>
            </a:lightRig>
          </a:scene3d>
          <a:sp3d extrusionH="57150" prstMaterial="softEdge">
            <a:bevelT w="25400" h="38100"/>
          </a:sp3d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cap="none" spc="0" dirty="0">
              <a:ln/>
              <a:solidFill>
                <a:schemeClr val="accent4"/>
              </a:solidFill>
              <a:effectLst/>
            </a:rPr>
            <a:t>TEST ACCOUNT</a:t>
          </a:r>
        </a:p>
      </dsp:txBody>
      <dsp:txXfrm>
        <a:off x="2960971" y="910127"/>
        <a:ext cx="2956635" cy="773661"/>
      </dsp:txXfrm>
    </dsp:sp>
    <dsp:sp modelId="{44897240-6801-4BEC-A646-269D755C2C4E}">
      <dsp:nvSpPr>
        <dsp:cNvPr id="0" name=""/>
        <dsp:cNvSpPr/>
      </dsp:nvSpPr>
      <dsp:spPr>
        <a:xfrm>
          <a:off x="5917606" y="910127"/>
          <a:ext cx="2956635" cy="77366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142240" bIns="25400" numCol="1" spcCol="1270" anchor="ctr" anchorCtr="0">
          <a:noAutofit/>
          <a:scene3d>
            <a:camera prst="orthographicFront"/>
            <a:lightRig rig="soft" dir="t">
              <a:rot lat="0" lon="0" rev="15600000"/>
            </a:lightRig>
          </a:scene3d>
          <a:sp3d extrusionH="57150" prstMaterial="softEdge">
            <a:bevelT w="25400" h="38100"/>
          </a:sp3d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cap="none" spc="0" dirty="0">
              <a:ln/>
              <a:solidFill>
                <a:schemeClr val="accent4"/>
              </a:solidFill>
              <a:effectLst/>
            </a:rPr>
            <a:t>PRODUCTION ACCOUNT</a:t>
          </a:r>
        </a:p>
      </dsp:txBody>
      <dsp:txXfrm>
        <a:off x="5917606" y="910127"/>
        <a:ext cx="2956635" cy="7736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F830A1-3891-4B82-A120-081866556DA0}" type="datetimeFigureOut">
              <a:rPr lang="en-US" smtClean="0"/>
              <a:pPr/>
              <a:t>3/8/2021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CC9574-A819-4FE4-99A7-1E27AD09A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0304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91980-0BF3-461C-95D4-87E094E9751C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91980-0BF3-461C-95D4-87E094E9751C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45547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91980-0BF3-461C-95D4-87E094E9751C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60757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91980-0BF3-461C-95D4-87E094E9751C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83492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91980-0BF3-461C-95D4-87E094E9751C}" type="slidenum">
              <a:rPr lang="en-US" smtClean="0">
                <a:solidFill>
                  <a:prstClr val="black"/>
                </a:solidFill>
              </a:rPr>
              <a:pPr/>
              <a:t>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0003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CC9574-A819-4FE4-99A7-1E27AD09ADC2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258050E-B668-4FA7-85AD-C750C80A6E9B}" type="datetimeFigureOut">
              <a:rPr lang="en-US" smtClean="0"/>
              <a:pPr/>
              <a:t>3/8/2021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40D5ECE-8B49-45CD-BE81-EF81920D1969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20548" y="20547"/>
            <a:ext cx="3498527" cy="282539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3503486" y="20548"/>
            <a:ext cx="5624418" cy="282549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20923" y="2818500"/>
            <a:ext cx="7668994" cy="229626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6" cstate="print"/>
          <a:stretch>
            <a:fillRect/>
          </a:stretch>
        </p:blipFill>
        <p:spPr>
          <a:xfrm>
            <a:off x="7662119" y="2819400"/>
            <a:ext cx="1461333" cy="2293850"/>
          </a:xfrm>
          <a:prstGeom prst="rect">
            <a:avLst/>
          </a:prstGeom>
        </p:spPr>
      </p:pic>
      <p:pic>
        <p:nvPicPr>
          <p:cNvPr id="18" name="Picture 17"/>
          <p:cNvPicPr>
            <a:picLocks/>
          </p:cNvPicPr>
          <p:nvPr userDrawn="1"/>
        </p:nvPicPr>
        <p:blipFill>
          <a:blip r:embed="rId7" cstate="print"/>
          <a:stretch>
            <a:fillRect/>
          </a:stretch>
        </p:blipFill>
        <p:spPr>
          <a:xfrm>
            <a:off x="20548" y="5089818"/>
            <a:ext cx="9098280" cy="1737360"/>
          </a:xfrm>
          <a:prstGeom prst="rect">
            <a:avLst/>
          </a:prstGeom>
        </p:spPr>
      </p:pic>
      <p:sp>
        <p:nvSpPr>
          <p:cNvPr id="20" name="Rectangle 19"/>
          <p:cNvSpPr/>
          <p:nvPr userDrawn="1"/>
        </p:nvSpPr>
        <p:spPr>
          <a:xfrm>
            <a:off x="8755230" y="2469776"/>
            <a:ext cx="304800" cy="152400"/>
          </a:xfrm>
          <a:prstGeom prst="rect">
            <a:avLst/>
          </a:prstGeom>
          <a:solidFill>
            <a:srgbClr val="F274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47F28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8050E-B668-4FA7-85AD-C750C80A6E9B}" type="datetimeFigureOut">
              <a:rPr lang="en-US" smtClean="0"/>
              <a:pPr/>
              <a:t>3/8/2021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D5ECE-8B49-45CD-BE81-EF81920D196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8050E-B668-4FA7-85AD-C750C80A6E9B}" type="datetimeFigureOut">
              <a:rPr lang="en-US" smtClean="0"/>
              <a:pPr/>
              <a:t>3/8/2021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D5ECE-8B49-45CD-BE81-EF81920D196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with Text 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258050E-B668-4FA7-85AD-C750C80A6E9B}" type="datetimeFigureOut">
              <a:rPr lang="en-US" smtClean="0"/>
              <a:pPr/>
              <a:t>3/8/2021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2895600"/>
            <a:ext cx="7543800" cy="2133600"/>
          </a:xfrm>
          <a:prstGeom prst="rect">
            <a:avLst/>
          </a:prstGeom>
          <a:gradFill flip="none" rotWithShape="1">
            <a:gsLst>
              <a:gs pos="63000">
                <a:schemeClr val="tx1">
                  <a:lumMod val="85000"/>
                  <a:lumOff val="15000"/>
                  <a:alpha val="49000"/>
                </a:schemeClr>
              </a:gs>
              <a:gs pos="100000">
                <a:schemeClr val="tx1">
                  <a:lumMod val="95000"/>
                  <a:lumOff val="5000"/>
                  <a:alpha val="5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14867" y="3200400"/>
            <a:ext cx="7010400" cy="1676400"/>
          </a:xfrm>
        </p:spPr>
        <p:txBody>
          <a:bodyPr>
            <a:normAutofit/>
          </a:bodyPr>
          <a:lstStyle>
            <a:lvl1pPr marL="0" algn="l" defTabSz="914400" rtl="0" eaLnBrk="1" latinLnBrk="0" hangingPunct="1">
              <a:defRPr lang="en-US" sz="40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4648200" y="664780"/>
            <a:ext cx="4191000" cy="381000"/>
          </a:xfrm>
        </p:spPr>
        <p:txBody>
          <a:bodyPr>
            <a:normAutofit/>
          </a:bodyPr>
          <a:lstStyle>
            <a:lvl1pPr algn="r">
              <a:buNone/>
              <a:defRPr lang="en-US" sz="1800" b="1" kern="120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subtitle style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utoUpdateAnimBg="0"/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0548" y="20547"/>
            <a:ext cx="3498527" cy="282539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3503486" y="20548"/>
            <a:ext cx="5624418" cy="282549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20923" y="2818500"/>
            <a:ext cx="7668994" cy="229626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7662119" y="2819400"/>
            <a:ext cx="1461333" cy="2293850"/>
          </a:xfrm>
          <a:prstGeom prst="rect">
            <a:avLst/>
          </a:prstGeom>
        </p:spPr>
      </p:pic>
      <p:pic>
        <p:nvPicPr>
          <p:cNvPr id="11" name="Picture 10"/>
          <p:cNvPicPr>
            <a:picLocks/>
          </p:cNvPicPr>
          <p:nvPr userDrawn="1"/>
        </p:nvPicPr>
        <p:blipFill>
          <a:blip r:embed="rId6" cstate="print"/>
          <a:stretch>
            <a:fillRect/>
          </a:stretch>
        </p:blipFill>
        <p:spPr>
          <a:xfrm>
            <a:off x="20548" y="5089818"/>
            <a:ext cx="9098280" cy="1737360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8755230" y="2469776"/>
            <a:ext cx="304800" cy="152400"/>
          </a:xfrm>
          <a:prstGeom prst="rect">
            <a:avLst/>
          </a:prstGeom>
          <a:solidFill>
            <a:srgbClr val="F274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47F28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258050E-B668-4FA7-85AD-C750C80A6E9B}" type="datetimeFigureOut">
              <a:rPr lang="en-US" smtClean="0"/>
              <a:pPr/>
              <a:t>3/8/2021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3581400" y="1295400"/>
            <a:ext cx="5105400" cy="1416269"/>
          </a:xfrm>
        </p:spPr>
        <p:txBody>
          <a:bodyPr anchor="b">
            <a:normAutofit/>
          </a:bodyPr>
          <a:lstStyle>
            <a:lvl1pPr algn="r">
              <a:buNone/>
              <a:defRPr lang="en-US" sz="22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344" y="4114800"/>
            <a:ext cx="7315200" cy="914400"/>
          </a:xfrm>
        </p:spPr>
        <p:txBody>
          <a:bodyPr anchor="b" anchorCtr="0">
            <a:normAutofit/>
          </a:bodyPr>
          <a:lstStyle>
            <a:lvl1pPr marL="0" indent="0">
              <a:defRPr lang="en-US" sz="3600" b="1" kern="1200" baseline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marL="342900" lvl="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build="p">
        <p:tmplLst>
          <p:tmpl lvl="1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: Emphasis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A258050E-B668-4FA7-85AD-C750C80A6E9B}" type="datetimeFigureOut">
              <a:rPr lang="en-US" smtClean="0"/>
              <a:pPr/>
              <a:t>3/8/2021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edia with Caption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258050E-B668-4FA7-85AD-C750C80A6E9B}" type="datetimeFigureOut">
              <a:rPr lang="en-US" smtClean="0"/>
              <a:pPr/>
              <a:t>3/8/2021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595263" y="4800600"/>
            <a:ext cx="4873752" cy="685800"/>
          </a:xfrm>
          <a:prstGeom prst="rect">
            <a:avLst/>
          </a:prstGeom>
          <a:solidFill>
            <a:schemeClr val="tx1">
              <a:lumMod val="95000"/>
              <a:lumOff val="5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Georgia" pitchFamily="18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06552" y="4800600"/>
            <a:ext cx="4809244" cy="566738"/>
          </a:xfrm>
        </p:spPr>
        <p:txBody>
          <a:bodyPr anchor="b">
            <a:normAutofit/>
          </a:bodyPr>
          <a:lstStyle>
            <a:lvl1pPr algn="ctr">
              <a:defRPr sz="1800" b="0" i="1">
                <a:solidFill>
                  <a:schemeClr val="bg1">
                    <a:lumMod val="85000"/>
                  </a:schemeClr>
                </a:solidFill>
                <a:latin typeface="Georgia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Media Placeholder 8"/>
          <p:cNvSpPr>
            <a:spLocks noGrp="1"/>
          </p:cNvSpPr>
          <p:nvPr>
            <p:ph type="media" sz="quarter" idx="13"/>
          </p:nvPr>
        </p:nvSpPr>
        <p:spPr>
          <a:xfrm>
            <a:off x="587022" y="838200"/>
            <a:ext cx="4873752" cy="381282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Click icon to add media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5776863" y="838200"/>
            <a:ext cx="2819400" cy="4636911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and Vertical Tex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8050E-B668-4FA7-85AD-C750C80A6E9B}" type="datetimeFigureOut">
              <a:rPr lang="en-US" smtClean="0"/>
              <a:pPr/>
              <a:t>3/8/2021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D5ECE-8B49-45CD-BE81-EF81920D19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0" y="414867"/>
            <a:ext cx="5029200" cy="457200"/>
          </a:xfrm>
          <a:solidFill>
            <a:schemeClr val="tx1">
              <a:lumMod val="50000"/>
              <a:lumOff val="50000"/>
            </a:schemeClr>
          </a:solidFill>
        </p:spPr>
        <p:txBody>
          <a:bodyPr>
            <a:normAutofit/>
          </a:bodyPr>
          <a:lstStyle>
            <a:lvl1pPr algn="l">
              <a:defRPr lang="en-US" sz="2800" b="1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    Click to edit Master title style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print"/>
          <a:srcRect l="2599" r="5874" b="5262"/>
          <a:stretch/>
        </p:blipFill>
        <p:spPr>
          <a:xfrm>
            <a:off x="3530" y="5867400"/>
            <a:ext cx="9144000" cy="105369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934E2-BBB6-4D34-BB01-078E9AA25260}" type="datetimeFigureOut">
              <a:rPr lang="en-US" smtClean="0"/>
              <a:pPr/>
              <a:t>3/8/2021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20FCD-5F4C-4989-BE05-0A8208BCBC2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8050E-B668-4FA7-85AD-C750C80A6E9B}" type="datetimeFigureOut">
              <a:rPr lang="en-US" smtClean="0"/>
              <a:pPr/>
              <a:t>3/8/2021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D5ECE-8B49-45CD-BE81-EF81920D19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print"/>
          <a:srcRect l="2599" r="5874" b="5262"/>
          <a:stretch/>
        </p:blipFill>
        <p:spPr>
          <a:xfrm>
            <a:off x="3530" y="5867400"/>
            <a:ext cx="9144000" cy="10536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D5ECE-8B49-45CD-BE81-EF81920D19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9" name="Oval 8"/>
          <p:cNvSpPr/>
          <p:nvPr userDrawn="1"/>
        </p:nvSpPr>
        <p:spPr>
          <a:xfrm>
            <a:off x="762000" y="1946209"/>
            <a:ext cx="2057400" cy="2057400"/>
          </a:xfrm>
          <a:prstGeom prst="ellipse">
            <a:avLst/>
          </a:prstGeom>
          <a:gradFill flip="none" rotWithShape="1">
            <a:gsLst>
              <a:gs pos="0">
                <a:srgbClr val="F39C29"/>
              </a:gs>
              <a:gs pos="50000">
                <a:srgbClr val="F7931D"/>
              </a:gs>
              <a:gs pos="100000">
                <a:srgbClr val="FF6600"/>
              </a:gs>
            </a:gsLst>
            <a:path path="circle">
              <a:fillToRect l="50000" t="50000" r="50000" b="50000"/>
            </a:path>
            <a:tileRect/>
          </a:gradFill>
          <a:ln w="82550">
            <a:noFill/>
          </a:ln>
          <a:effectLst>
            <a:outerShdw blurRad="152400" dist="165100" dir="5400000" sx="90000" sy="-19000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            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8686800" y="5265376"/>
            <a:ext cx="457200" cy="96672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6600"/>
                </a:solidFill>
              </a:rPr>
              <a:t>           </a:t>
            </a:r>
          </a:p>
        </p:txBody>
      </p:sp>
      <p:sp>
        <p:nvSpPr>
          <p:cNvPr id="11" name="Oval 10"/>
          <p:cNvSpPr/>
          <p:nvPr userDrawn="1"/>
        </p:nvSpPr>
        <p:spPr>
          <a:xfrm>
            <a:off x="1007328" y="1992354"/>
            <a:ext cx="1583472" cy="1295400"/>
          </a:xfrm>
          <a:prstGeom prst="ellipse">
            <a:avLst/>
          </a:prstGeom>
          <a:gradFill flip="none" rotWithShape="1">
            <a:gsLst>
              <a:gs pos="63000">
                <a:schemeClr val="bg1">
                  <a:alpha val="7000"/>
                </a:schemeClr>
              </a:gs>
              <a:gs pos="72000">
                <a:schemeClr val="bg1">
                  <a:alpha val="15000"/>
                </a:schemeClr>
              </a:gs>
              <a:gs pos="91000">
                <a:schemeClr val="bg1">
                  <a:alpha val="28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      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8050E-B668-4FA7-85AD-C750C80A6E9B}" type="datetimeFigureOut">
              <a:rPr lang="en-US" smtClean="0"/>
              <a:pPr/>
              <a:t>3/8/2021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D5ECE-8B49-45CD-BE81-EF81920D19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8050E-B668-4FA7-85AD-C750C80A6E9B}" type="datetimeFigureOut">
              <a:rPr lang="en-US" smtClean="0"/>
              <a:pPr/>
              <a:t>3/8/2021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D5ECE-8B49-45CD-BE81-EF81920D196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8050E-B668-4FA7-85AD-C750C80A6E9B}" type="datetimeFigureOut">
              <a:rPr lang="en-US" smtClean="0"/>
              <a:pPr/>
              <a:t>3/8/2021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D5ECE-8B49-45CD-BE81-EF81920D19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762000"/>
            <a:ext cx="2445488" cy="2286000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934E2-BBB6-4D34-BB01-078E9AA25260}" type="datetimeFigureOut">
              <a:rPr lang="en-US" smtClean="0"/>
              <a:pPr/>
              <a:t>3/8/2021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20FCD-5F4C-4989-BE05-0A8208BCBC2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print"/>
          <a:srcRect l="2599" r="5874" b="5262"/>
          <a:stretch/>
        </p:blipFill>
        <p:spPr>
          <a:xfrm>
            <a:off x="3530" y="5867400"/>
            <a:ext cx="9144000" cy="10536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A258050E-B668-4FA7-85AD-C750C80A6E9B}" type="datetimeFigureOut">
              <a:rPr lang="en-US" smtClean="0"/>
              <a:pPr/>
              <a:t>3/8/2021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D5ECE-8B49-45CD-BE81-EF81920D196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A258050E-B668-4FA7-85AD-C750C80A6E9B}" type="datetimeFigureOut">
              <a:rPr lang="en-US" smtClean="0"/>
              <a:pPr/>
              <a:t>3/8/2021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40D5ECE-8B49-45CD-BE81-EF81920D19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1792800" y="4800600"/>
            <a:ext cx="5500800" cy="685800"/>
          </a:xfrm>
          <a:prstGeom prst="rect">
            <a:avLst/>
          </a:prstGeom>
          <a:solidFill>
            <a:schemeClr val="tx1">
              <a:lumMod val="95000"/>
              <a:lumOff val="5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Georgia" pitchFamily="18" charset="0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9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A258050E-B668-4FA7-85AD-C750C80A6E9B}" type="datetimeFigureOut">
              <a:rPr lang="en-US" smtClean="0"/>
              <a:pPr/>
              <a:t>3/8/2021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240D5ECE-8B49-45CD-BE81-EF81920D196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  <p:sldLayoutId id="2147483746" r:id="rId12"/>
    <p:sldLayoutId id="2147483649" r:id="rId13"/>
    <p:sldLayoutId id="2147483661" r:id="rId14"/>
    <p:sldLayoutId id="2147483676" r:id="rId15"/>
    <p:sldLayoutId id="2147483658" r:id="rId16"/>
    <p:sldLayoutId id="2147483663" r:id="rId17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.xml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.xml"/><Relationship Id="rId5" Type="http://schemas.openxmlformats.org/officeDocument/2006/relationships/image" Target="../media/image15.png"/><Relationship Id="rId4" Type="http://schemas.openxmlformats.org/officeDocument/2006/relationships/image" Target="../media/image13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notesSlide" Target="../notesSlides/notesSlide3.xml"/><Relationship Id="rId7" Type="http://schemas.openxmlformats.org/officeDocument/2006/relationships/diagramQuickStyle" Target="../diagrams/quickStyle1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3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13.jpeg"/><Relationship Id="rId9" Type="http://schemas.microsoft.com/office/2007/relationships/diagramDrawing" Target="../diagrams/drawing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4.xml"/><Relationship Id="rId5" Type="http://schemas.openxmlformats.org/officeDocument/2006/relationships/image" Target="../media/image16.jpeg"/><Relationship Id="rId4" Type="http://schemas.openxmlformats.org/officeDocument/2006/relationships/image" Target="../media/image1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5.xml"/><Relationship Id="rId4" Type="http://schemas.openxmlformats.org/officeDocument/2006/relationships/image" Target="../media/image13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D8CB345-AC1B-4BB7-97A1-362AE572A9E7}"/>
              </a:ext>
            </a:extLst>
          </p:cNvPr>
          <p:cNvSpPr/>
          <p:nvPr/>
        </p:nvSpPr>
        <p:spPr>
          <a:xfrm>
            <a:off x="0" y="1124744"/>
            <a:ext cx="9144000" cy="4673034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539552" y="764705"/>
            <a:ext cx="7543800" cy="648072"/>
          </a:xfrm>
        </p:spPr>
        <p:txBody>
          <a:bodyPr wrap="square" tIns="0" bIns="0" anchor="t" anchorCtr="0">
            <a:noAutofit/>
          </a:bodyPr>
          <a:lstStyle/>
          <a:p>
            <a:r>
              <a:rPr lang="en-US" sz="2400" dirty="0">
                <a:solidFill>
                  <a:srgbClr val="0070C0"/>
                </a:solidFill>
                <a:latin typeface="Adobe Gothic Std B" pitchFamily="34" charset="-128"/>
                <a:ea typeface="Adobe Gothic Std B" pitchFamily="34" charset="-128"/>
              </a:rPr>
              <a:t>What is AWS Organizations?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9552" y="1268760"/>
            <a:ext cx="8306943" cy="4464496"/>
          </a:xfrm>
          <a:prstGeom prst="rect">
            <a:avLst/>
          </a:prstGeom>
          <a:noFill/>
        </p:spPr>
        <p:txBody>
          <a:bodyPr wrap="square" lIns="91440" rtlCol="0">
            <a:normAutofit/>
          </a:bodyPr>
          <a:lstStyle/>
          <a:p>
            <a:pPr marL="174625" indent="-174625">
              <a:buClr>
                <a:prstClr val="black">
                  <a:lumMod val="50000"/>
                  <a:lumOff val="50000"/>
                </a:prstClr>
              </a:buClr>
              <a:buSzPct val="94000"/>
              <a:buFont typeface="Calibri" pitchFamily="34" charset="0"/>
              <a:buChar char="»"/>
            </a:pPr>
            <a:r>
              <a:rPr lang="en-US" sz="2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AWS Organizations is an account management service that enables you to consolidate multiple AWS accounts into an organization that you create and centrally manage</a:t>
            </a:r>
          </a:p>
        </p:txBody>
      </p:sp>
      <p:sp>
        <p:nvSpPr>
          <p:cNvPr id="2" name="Minus 1"/>
          <p:cNvSpPr/>
          <p:nvPr/>
        </p:nvSpPr>
        <p:spPr>
          <a:xfrm flipH="1">
            <a:off x="8878578" y="-3123728"/>
            <a:ext cx="45719" cy="9865096"/>
          </a:xfrm>
          <a:prstGeom prst="mathMinus">
            <a:avLst/>
          </a:prstGeom>
          <a:solidFill>
            <a:srgbClr val="6596DD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26" name="Picture 2" descr="Areas of Improvement for Scaling Agile Across an Organization - Blog |  Planview">
            <a:extLst>
              <a:ext uri="{FF2B5EF4-FFF2-40B4-BE49-F238E27FC236}">
                <a16:creationId xmlns:a16="http://schemas.microsoft.com/office/drawing/2014/main" id="{10DE5B4A-1886-4571-855B-2C6D48EF4F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7638" y="2727431"/>
            <a:ext cx="5262403" cy="3075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139673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utoUpdateAnimBg="0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D8CB345-AC1B-4BB7-97A1-362AE572A9E7}"/>
              </a:ext>
            </a:extLst>
          </p:cNvPr>
          <p:cNvSpPr/>
          <p:nvPr/>
        </p:nvSpPr>
        <p:spPr>
          <a:xfrm>
            <a:off x="0" y="1124744"/>
            <a:ext cx="9144000" cy="4673034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Minus 1"/>
          <p:cNvSpPr/>
          <p:nvPr/>
        </p:nvSpPr>
        <p:spPr>
          <a:xfrm flipH="1">
            <a:off x="8878578" y="-3123728"/>
            <a:ext cx="45719" cy="9865096"/>
          </a:xfrm>
          <a:prstGeom prst="mathMinus">
            <a:avLst/>
          </a:prstGeom>
          <a:solidFill>
            <a:srgbClr val="6596DD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050" name="Picture 2" descr="AWS Organizations terminology and concepts - AWS Organizations">
            <a:extLst>
              <a:ext uri="{FF2B5EF4-FFF2-40B4-BE49-F238E27FC236}">
                <a16:creationId xmlns:a16="http://schemas.microsoft.com/office/drawing/2014/main" id="{3841DC00-42B7-4389-AC9C-52E2CFA6A6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849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911569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D8CB345-AC1B-4BB7-97A1-362AE572A9E7}"/>
              </a:ext>
            </a:extLst>
          </p:cNvPr>
          <p:cNvSpPr/>
          <p:nvPr/>
        </p:nvSpPr>
        <p:spPr>
          <a:xfrm>
            <a:off x="0" y="1124744"/>
            <a:ext cx="9144000" cy="4673034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Minus 1"/>
          <p:cNvSpPr/>
          <p:nvPr/>
        </p:nvSpPr>
        <p:spPr>
          <a:xfrm flipH="1">
            <a:off x="8878578" y="-3123728"/>
            <a:ext cx="45719" cy="9865096"/>
          </a:xfrm>
          <a:prstGeom prst="mathMinus">
            <a:avLst/>
          </a:prstGeom>
          <a:solidFill>
            <a:srgbClr val="6596DD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831825D-89E0-453E-8B75-C3BD89AA3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Consolidated billing</a:t>
            </a:r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76F66B2B-AB78-4AA7-BB33-341DFB55D5F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19020254"/>
              </p:ext>
            </p:extLst>
          </p:nvPr>
        </p:nvGraphicFramePr>
        <p:xfrm>
          <a:off x="0" y="1417638"/>
          <a:ext cx="8878578" cy="42484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F5D30FE2-F7EF-46A4-AE5C-ED1A9EA226E7}"/>
              </a:ext>
            </a:extLst>
          </p:cNvPr>
          <p:cNvSpPr txBox="1"/>
          <p:nvPr/>
        </p:nvSpPr>
        <p:spPr>
          <a:xfrm>
            <a:off x="28660" y="4005064"/>
            <a:ext cx="34537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Paying Account is independent.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Cannot access resource of the other accounts.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3E2BADF-1C88-44C2-A29C-D02D8A369FD7}"/>
              </a:ext>
            </a:extLst>
          </p:cNvPr>
          <p:cNvSpPr txBox="1"/>
          <p:nvPr/>
        </p:nvSpPr>
        <p:spPr>
          <a:xfrm>
            <a:off x="6516216" y="3140968"/>
            <a:ext cx="34537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All link account is independent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0022E14-293C-4074-B1F2-28C4DF7008D9}"/>
              </a:ext>
            </a:extLst>
          </p:cNvPr>
          <p:cNvSpPr txBox="1"/>
          <p:nvPr/>
        </p:nvSpPr>
        <p:spPr>
          <a:xfrm>
            <a:off x="6654991" y="4337412"/>
            <a:ext cx="25176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More you use, less you pay.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Aggregate of all account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76575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D8CB345-AC1B-4BB7-97A1-362AE572A9E7}"/>
              </a:ext>
            </a:extLst>
          </p:cNvPr>
          <p:cNvSpPr/>
          <p:nvPr/>
        </p:nvSpPr>
        <p:spPr>
          <a:xfrm>
            <a:off x="0" y="1124744"/>
            <a:ext cx="9144000" cy="4673034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539552" y="764705"/>
            <a:ext cx="7543800" cy="648072"/>
          </a:xfrm>
        </p:spPr>
        <p:txBody>
          <a:bodyPr wrap="square" tIns="0" bIns="0" anchor="t" anchorCtr="0">
            <a:noAutofit/>
          </a:bodyPr>
          <a:lstStyle/>
          <a:p>
            <a:r>
              <a:rPr lang="en-US" sz="2400" dirty="0">
                <a:solidFill>
                  <a:srgbClr val="0070C0"/>
                </a:solidFill>
                <a:latin typeface="Adobe Gothic Std B" pitchFamily="34" charset="-128"/>
                <a:ea typeface="Adobe Gothic Std B" pitchFamily="34" charset="-128"/>
              </a:rPr>
              <a:t>Advantages of Consolidated Billing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9552" y="1268760"/>
            <a:ext cx="8306943" cy="4464496"/>
          </a:xfrm>
          <a:prstGeom prst="rect">
            <a:avLst/>
          </a:prstGeom>
          <a:noFill/>
        </p:spPr>
        <p:txBody>
          <a:bodyPr wrap="square" lIns="91440" rtlCol="0">
            <a:normAutofit/>
          </a:bodyPr>
          <a:lstStyle/>
          <a:p>
            <a:pPr marL="174625" indent="-174625">
              <a:buClr>
                <a:prstClr val="black">
                  <a:lumMod val="50000"/>
                  <a:lumOff val="50000"/>
                </a:prstClr>
              </a:buClr>
              <a:buSzPct val="94000"/>
              <a:buFont typeface="Calibri" pitchFamily="34" charset="0"/>
              <a:buChar char="»"/>
            </a:pP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One bill per AWS account</a:t>
            </a:r>
          </a:p>
          <a:p>
            <a:pPr marL="174625" indent="-174625">
              <a:buClr>
                <a:prstClr val="black">
                  <a:lumMod val="50000"/>
                  <a:lumOff val="50000"/>
                </a:prstClr>
              </a:buClr>
              <a:buSzPct val="94000"/>
              <a:buFont typeface="Calibri" pitchFamily="34" charset="0"/>
              <a:buChar char="»"/>
            </a:pPr>
            <a:endParaRPr lang="en-US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174625" indent="-174625">
              <a:buClr>
                <a:prstClr val="black">
                  <a:lumMod val="50000"/>
                  <a:lumOff val="50000"/>
                </a:prstClr>
              </a:buClr>
              <a:buSzPct val="94000"/>
              <a:buFont typeface="Calibri" pitchFamily="34" charset="0"/>
              <a:buChar char="»"/>
            </a:pP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Very Easy to track charges and allocate cost</a:t>
            </a:r>
          </a:p>
          <a:p>
            <a:pPr marL="174625" indent="-174625">
              <a:buClr>
                <a:prstClr val="black">
                  <a:lumMod val="50000"/>
                  <a:lumOff val="50000"/>
                </a:prstClr>
              </a:buClr>
              <a:buSzPct val="94000"/>
              <a:buFont typeface="Calibri" pitchFamily="34" charset="0"/>
              <a:buChar char="»"/>
            </a:pPr>
            <a:endParaRPr lang="en-US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174625" indent="-174625">
              <a:buClr>
                <a:prstClr val="black">
                  <a:lumMod val="50000"/>
                  <a:lumOff val="50000"/>
                </a:prstClr>
              </a:buClr>
              <a:buSzPct val="94000"/>
              <a:buFont typeface="Calibri" pitchFamily="34" charset="0"/>
              <a:buChar char="»"/>
            </a:pP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Volume pricing discount</a:t>
            </a:r>
          </a:p>
        </p:txBody>
      </p:sp>
      <p:sp>
        <p:nvSpPr>
          <p:cNvPr id="2" name="Minus 1"/>
          <p:cNvSpPr/>
          <p:nvPr/>
        </p:nvSpPr>
        <p:spPr>
          <a:xfrm flipH="1">
            <a:off x="8878578" y="-3123728"/>
            <a:ext cx="45719" cy="9865096"/>
          </a:xfrm>
          <a:prstGeom prst="mathMinus">
            <a:avLst/>
          </a:prstGeom>
          <a:solidFill>
            <a:srgbClr val="6596DD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074" name="Picture 2" descr="Calculating the Taxable Income for a Business in China | FDI China">
            <a:extLst>
              <a:ext uri="{FF2B5EF4-FFF2-40B4-BE49-F238E27FC236}">
                <a16:creationId xmlns:a16="http://schemas.microsoft.com/office/drawing/2014/main" id="{88A322F5-5149-4734-833C-67799A1C3A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6508" y="2780927"/>
            <a:ext cx="4541772" cy="3031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093850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utoUpdateAnimBg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D8CB345-AC1B-4BB7-97A1-362AE572A9E7}"/>
              </a:ext>
            </a:extLst>
          </p:cNvPr>
          <p:cNvSpPr/>
          <p:nvPr/>
        </p:nvSpPr>
        <p:spPr>
          <a:xfrm>
            <a:off x="0" y="1124744"/>
            <a:ext cx="9144000" cy="4673034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539552" y="764705"/>
            <a:ext cx="7543800" cy="648072"/>
          </a:xfrm>
        </p:spPr>
        <p:txBody>
          <a:bodyPr wrap="square" tIns="0" bIns="0" anchor="t" anchorCtr="0">
            <a:noAutofit/>
          </a:bodyPr>
          <a:lstStyle/>
          <a:p>
            <a:r>
              <a:rPr lang="en-US" sz="2400" dirty="0">
                <a:solidFill>
                  <a:srgbClr val="0070C0"/>
                </a:solidFill>
                <a:latin typeface="Adobe Gothic Std B" pitchFamily="34" charset="-128"/>
                <a:ea typeface="Adobe Gothic Std B" pitchFamily="34" charset="-128"/>
              </a:rPr>
              <a:t>Some Best Practices with AWS Organizations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9552" y="1628799"/>
            <a:ext cx="8306943" cy="4464496"/>
          </a:xfrm>
          <a:prstGeom prst="rect">
            <a:avLst/>
          </a:prstGeom>
          <a:noFill/>
        </p:spPr>
        <p:txBody>
          <a:bodyPr wrap="square" lIns="91440" rtlCol="0">
            <a:normAutofit/>
          </a:bodyPr>
          <a:lstStyle/>
          <a:p>
            <a:pPr marL="174625" indent="-174625">
              <a:buClr>
                <a:prstClr val="black">
                  <a:lumMod val="50000"/>
                  <a:lumOff val="50000"/>
                </a:prstClr>
              </a:buClr>
              <a:buSzPct val="94000"/>
              <a:buFont typeface="Calibri" pitchFamily="34" charset="0"/>
              <a:buChar char="»"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Always enable multi-factor authentication on root account</a:t>
            </a:r>
          </a:p>
          <a:p>
            <a:pPr marL="174625" indent="-174625">
              <a:buClr>
                <a:prstClr val="black">
                  <a:lumMod val="50000"/>
                  <a:lumOff val="50000"/>
                </a:prstClr>
              </a:buClr>
              <a:buSzPct val="94000"/>
              <a:buFont typeface="Calibri" pitchFamily="34" charset="0"/>
              <a:buChar char="»"/>
            </a:pPr>
            <a:endParaRPr 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174625" indent="-174625">
              <a:buClr>
                <a:prstClr val="black">
                  <a:lumMod val="50000"/>
                  <a:lumOff val="50000"/>
                </a:prstClr>
              </a:buClr>
              <a:buSzPct val="94000"/>
              <a:buFont typeface="Calibri" pitchFamily="34" charset="0"/>
              <a:buChar char="»"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Always use a strong and complex password on root account</a:t>
            </a:r>
          </a:p>
          <a:p>
            <a:pPr marL="174625" indent="-174625">
              <a:buClr>
                <a:prstClr val="black">
                  <a:lumMod val="50000"/>
                  <a:lumOff val="50000"/>
                </a:prstClr>
              </a:buClr>
              <a:buSzPct val="94000"/>
              <a:buFont typeface="Calibri" pitchFamily="34" charset="0"/>
              <a:buChar char="»"/>
            </a:pPr>
            <a:endParaRPr 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174625" indent="-174625">
              <a:buClr>
                <a:prstClr val="black">
                  <a:lumMod val="50000"/>
                  <a:lumOff val="50000"/>
                </a:prstClr>
              </a:buClr>
              <a:buSzPct val="94000"/>
              <a:buFont typeface="Calibri" pitchFamily="34" charset="0"/>
              <a:buChar char="»"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Paying account should be used for billing purposes only. Do not deploy resources into the paying account</a:t>
            </a:r>
          </a:p>
          <a:p>
            <a:pPr marL="174625" indent="-174625">
              <a:buClr>
                <a:prstClr val="black">
                  <a:lumMod val="50000"/>
                  <a:lumOff val="50000"/>
                </a:prstClr>
              </a:buClr>
              <a:buSzPct val="94000"/>
              <a:buFont typeface="Calibri" pitchFamily="34" charset="0"/>
              <a:buChar char="»"/>
            </a:pPr>
            <a:endParaRPr 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174625" indent="-174625">
              <a:buClr>
                <a:prstClr val="black">
                  <a:lumMod val="50000"/>
                  <a:lumOff val="50000"/>
                </a:prstClr>
              </a:buClr>
              <a:buSzPct val="94000"/>
              <a:buFont typeface="Calibri" pitchFamily="34" charset="0"/>
              <a:buChar char="»"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Enable/Disable AWS services using Service Control Policies (SCP) either on OU or on individual Accounts</a:t>
            </a:r>
          </a:p>
        </p:txBody>
      </p:sp>
      <p:sp>
        <p:nvSpPr>
          <p:cNvPr id="2" name="Minus 1"/>
          <p:cNvSpPr/>
          <p:nvPr/>
        </p:nvSpPr>
        <p:spPr>
          <a:xfrm flipH="1">
            <a:off x="8878578" y="-3123728"/>
            <a:ext cx="45719" cy="9865096"/>
          </a:xfrm>
          <a:prstGeom prst="mathMinus">
            <a:avLst/>
          </a:prstGeom>
          <a:solidFill>
            <a:srgbClr val="6596DD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3566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utoUpdateAnimBg="0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1760" y="3513731"/>
            <a:ext cx="3679305" cy="964031"/>
          </a:xfrm>
        </p:spPr>
        <p:txBody>
          <a:bodyPr>
            <a:noAutofit/>
          </a:bodyPr>
          <a:lstStyle/>
          <a:p>
            <a:pPr lvl="0">
              <a:spcBef>
                <a:spcPts val="0"/>
              </a:spcBef>
            </a:pPr>
            <a:br>
              <a:rPr lang="en-US" dirty="0">
                <a:solidFill>
                  <a:prstClr val="white"/>
                </a:solidFill>
              </a:rPr>
            </a:br>
            <a:br>
              <a:rPr lang="en-US" dirty="0">
                <a:solidFill>
                  <a:prstClr val="white"/>
                </a:solidFill>
              </a:rPr>
            </a:br>
            <a:r>
              <a:rPr lang="en-US" dirty="0">
                <a:solidFill>
                  <a:prstClr val="white"/>
                </a:solidFill>
              </a:rPr>
              <a:t>Thank you</a:t>
            </a:r>
            <a:br>
              <a:rPr lang="en-US" dirty="0">
                <a:solidFill>
                  <a:prstClr val="white"/>
                </a:solidFill>
              </a:rPr>
            </a:br>
            <a:endParaRPr lang="en-US" sz="6600" dirty="0"/>
          </a:p>
        </p:txBody>
      </p:sp>
      <p:sp>
        <p:nvSpPr>
          <p:cNvPr id="4" name="TextBox 3"/>
          <p:cNvSpPr txBox="1"/>
          <p:nvPr/>
        </p:nvSpPr>
        <p:spPr>
          <a:xfrm>
            <a:off x="1835696" y="4293096"/>
            <a:ext cx="5274528" cy="369332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r"/>
            <a:endParaRPr lang="en-US" dirty="0">
              <a:solidFill>
                <a:prstClr val="whit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3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C09QH3iDYSZce3zG7lU8ci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C09QH3iDYSZce3zG7lU8ci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C09QH3iDYSZce3zG7lU8ci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C09QH3iDYSZce3zG7lU8ci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C09QH3iDYSZce3zG7lU8ci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0</TotalTime>
  <Words>187</Words>
  <Application>Microsoft Office PowerPoint</Application>
  <PresentationFormat>On-screen Show (4:3)</PresentationFormat>
  <Paragraphs>32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Adobe Gothic Std B</vt:lpstr>
      <vt:lpstr>Arial</vt:lpstr>
      <vt:lpstr>Calibri</vt:lpstr>
      <vt:lpstr>Georgia</vt:lpstr>
      <vt:lpstr>Lucida Sans Unicode</vt:lpstr>
      <vt:lpstr>Verdana</vt:lpstr>
      <vt:lpstr>Wingdings 2</vt:lpstr>
      <vt:lpstr>Wingdings 3</vt:lpstr>
      <vt:lpstr>Concourse</vt:lpstr>
      <vt:lpstr>What is AWS Organizations?</vt:lpstr>
      <vt:lpstr>PowerPoint Presentation</vt:lpstr>
      <vt:lpstr>Consolidated billing</vt:lpstr>
      <vt:lpstr>Advantages of Consolidated Billing</vt:lpstr>
      <vt:lpstr>Some Best Practices with AWS Organizations</vt:lpstr>
      <vt:lpstr>  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2020-04-01T11:06:19Z</dcterms:created>
  <dcterms:modified xsi:type="dcterms:W3CDTF">2021-03-08T17:33:38Z</dcterms:modified>
</cp:coreProperties>
</file>