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3" r:id="rId1"/>
    <p:sldMasterId id="2147483747" r:id="rId2"/>
  </p:sldMasterIdLst>
  <p:notesMasterIdLst>
    <p:notesMasterId r:id="rId6"/>
  </p:notesMasterIdLst>
  <p:sldIdLst>
    <p:sldId id="326" r:id="rId3"/>
    <p:sldId id="356" r:id="rId4"/>
    <p:sldId id="28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thor Your Presentation" id="{16378913-E5ED-4281-BAF5-F1F938CB0BED}">
          <p14:sldIdLst>
            <p14:sldId id="326"/>
            <p14:sldId id="356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6D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 autoAdjust="0"/>
    <p:restoredTop sz="89802" autoAdjust="0"/>
  </p:normalViewPr>
  <p:slideViewPr>
    <p:cSldViewPr>
      <p:cViewPr varScale="1">
        <p:scale>
          <a:sx n="77" d="100"/>
          <a:sy n="77" d="100"/>
        </p:scale>
        <p:origin x="172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5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81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   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73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62C8-8CE7-41B0-AF24-3943757E8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79A69-1F2D-4EF5-B9CE-6EBF9504B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B04A-73D3-49B4-AA45-844388D7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C66B-49FD-4C0E-B214-87EDB9FB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16BF-1835-47FB-A454-3B6B454B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2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A359-34AE-4974-A161-A47A5F1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946-C6BA-4ABA-938D-C2547565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7591-14A0-443D-A145-A20E6E19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7368-544B-47EF-8CC9-ACB0BF9B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9B2B2-14EF-4C1F-A7AA-78B80122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56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5843-2F4C-4166-92CB-98E1D775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35F7F-55CE-498D-A17C-8755C07D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001D-DD38-465E-85E9-BA047F38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5C1C6-5524-416C-9FBA-5ADAC617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6DF6-E06C-43CE-8382-065832FC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14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B6C7-59EF-4FAC-96EA-546998F8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CC22-ACBC-4D3E-B392-110CB9F15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A49B-7E67-46D4-9FDA-5AE639693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58ABF-CACE-451E-857F-F92FEC5A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EAAB0-EE2E-4EE7-A046-42F9430F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838E1-0738-4D3D-976C-768DCB6A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98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FCE3-9487-4518-A09F-922F6B76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A721-E688-4EE6-A73D-649C1A0B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9394C-A392-42ED-9A38-A14AD717B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2CAE3-760E-4F79-B18F-543AB5EC8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A4918-7B0D-4DC1-B750-11F51ED25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22ECF-4F1A-4704-9ECF-FD6EB285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1BE93-7DFB-4D06-82F3-427576A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61438-A32B-4BF4-8185-D04182CA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99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5102-FEBC-4AA4-BD65-23E18B18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E4AD9-0EF2-4AA8-8DB0-8DDAA32A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E3917-D82F-40A2-9254-69AC2BBA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5FC5F-00C0-4789-8632-18218475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4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5025-6172-40EB-8E3A-3A17AAF2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A8198-2854-455D-8AB5-4492364C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CC45A-2A5B-40D6-9BAC-F3DD4AB6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5951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3327-4694-420F-942A-870B03EC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D831-9659-4D48-BB7E-4216A9A0D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70F93-FE6D-4E2C-9E82-C0644F2FE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04B8F-48C0-4E33-91BA-5670924E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9B8AA-5CBA-4013-AF8E-B81B0913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74589-AE0C-4FF6-A719-9FBE6225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9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5B2A-EA23-44F3-9D14-4858C663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AF040-2432-45A8-B873-393CB9C55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7EC7C-75D0-40D2-8FDE-432F119E2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A6007-20F8-41B3-9F04-BA34D48D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074DB-2EB7-49C9-B31C-BE103325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3FC05-58FB-45D1-9944-1296DC06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1667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023E-782A-4227-BC76-566E9CBF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0396-5D7B-4D46-B4A1-1EDA1F07D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3A4E-AE54-4782-80B7-0AC27D65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00AF-C0F7-4F34-920C-AED36CDB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8B25-AFEF-4237-9D97-E8AECC2F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2724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01CAF-731C-4CF4-8801-8FF1DA5E0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4A942-9202-4AA4-B144-8892A723A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5554-1957-4F0C-991B-E34DEE36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BB23-D56E-4C63-937B-62835E49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0D9D4-7496-4413-BE61-5B7182DF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5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9" name="Oval 8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258050E-B668-4FA7-85AD-C750C80A6E9B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0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39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649" r:id="rId13"/>
    <p:sldLayoutId id="2147483661" r:id="rId14"/>
    <p:sldLayoutId id="2147483676" r:id="rId15"/>
    <p:sldLayoutId id="2147483658" r:id="rId16"/>
    <p:sldLayoutId id="2147483663" r:id="rId17"/>
    <p:sldLayoutId id="2147483760" r:id="rId18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5AE62-BDB3-4FBD-BBD5-584C1456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EB429-0BAC-4C71-B757-8FC3EDAB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2A4D-5E27-4C83-9377-EB639A85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C393E-12F0-4BF4-A49C-D11C466FE104}" type="datetimeFigureOut">
              <a:rPr lang="en-IN" smtClean="0"/>
              <a:t>11-04-2021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5EF9-DDD3-4DF1-ADF5-630C958C6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A6C8A-C90B-4D63-9D57-86466969D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1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A632A-CF2F-43E3-B754-2701F7F17B87}"/>
              </a:ext>
            </a:extLst>
          </p:cNvPr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Minus 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8CF91F-DE73-443E-A24D-D7BCE137500A}"/>
              </a:ext>
            </a:extLst>
          </p:cNvPr>
          <p:cNvSpPr/>
          <p:nvPr/>
        </p:nvSpPr>
        <p:spPr>
          <a:xfrm>
            <a:off x="1128252" y="2348880"/>
            <a:ext cx="68874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Build A Serverless Webpage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48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6941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Amazon Lambda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pic>
        <p:nvPicPr>
          <p:cNvPr id="3076" name="Picture 4" descr="User, people, man, add icon - Free download on Iconfinder">
            <a:extLst>
              <a:ext uri="{FF2B5EF4-FFF2-40B4-BE49-F238E27FC236}">
                <a16:creationId xmlns:a16="http://schemas.microsoft.com/office/drawing/2014/main" id="{EDC8172A-2518-4D37-9D71-ECB45BC7A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03" y="1084802"/>
            <a:ext cx="1061346" cy="106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5A7181A-9F59-4625-A728-A4DB47DFDBE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9687" y="4292092"/>
            <a:ext cx="1094119" cy="132459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CE7D6B8-D1A2-4DC9-99FE-3905E82F526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5329" y="4275865"/>
            <a:ext cx="1094119" cy="132459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F10CFA-8460-4FB0-9E17-792A50E20318}"/>
              </a:ext>
            </a:extLst>
          </p:cNvPr>
          <p:cNvCxnSpPr/>
          <p:nvPr/>
        </p:nvCxnSpPr>
        <p:spPr>
          <a:xfrm>
            <a:off x="3142012" y="4770632"/>
            <a:ext cx="10430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032606-DACC-4A13-B36B-F7D1CD30E7A5}"/>
              </a:ext>
            </a:extLst>
          </p:cNvPr>
          <p:cNvCxnSpPr>
            <a:cxnSpLocks/>
          </p:cNvCxnSpPr>
          <p:nvPr/>
        </p:nvCxnSpPr>
        <p:spPr>
          <a:xfrm flipH="1">
            <a:off x="3142012" y="5003681"/>
            <a:ext cx="10430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D8DBC6-DF5B-435F-AD05-38FB530BFDBF}"/>
              </a:ext>
            </a:extLst>
          </p:cNvPr>
          <p:cNvCxnSpPr>
            <a:cxnSpLocks/>
          </p:cNvCxnSpPr>
          <p:nvPr/>
        </p:nvCxnSpPr>
        <p:spPr>
          <a:xfrm flipH="1">
            <a:off x="1795521" y="1778597"/>
            <a:ext cx="32198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Amazon Route 53 - Amazon Web Services">
            <a:extLst>
              <a:ext uri="{FF2B5EF4-FFF2-40B4-BE49-F238E27FC236}">
                <a16:creationId xmlns:a16="http://schemas.microsoft.com/office/drawing/2014/main" id="{19C63656-0F0D-4425-A3F1-6920F7D91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633" y="1189695"/>
            <a:ext cx="18288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0636B1-EF96-4BAF-A9F9-A09BB8AA39C9}"/>
              </a:ext>
            </a:extLst>
          </p:cNvPr>
          <p:cNvSpPr txBox="1"/>
          <p:nvPr/>
        </p:nvSpPr>
        <p:spPr>
          <a:xfrm>
            <a:off x="2757080" y="1137981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IP Address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540A40-FBAC-4FC9-8B04-2632D59D20FF}"/>
              </a:ext>
            </a:extLst>
          </p:cNvPr>
          <p:cNvCxnSpPr>
            <a:cxnSpLocks/>
          </p:cNvCxnSpPr>
          <p:nvPr/>
        </p:nvCxnSpPr>
        <p:spPr>
          <a:xfrm>
            <a:off x="1619672" y="1484784"/>
            <a:ext cx="35283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3" name="Picture 6" descr="Bucket, content, delivery, objects, s3, storage, with icon - Free download">
            <a:extLst>
              <a:ext uri="{FF2B5EF4-FFF2-40B4-BE49-F238E27FC236}">
                <a16:creationId xmlns:a16="http://schemas.microsoft.com/office/drawing/2014/main" id="{E1CC728B-69E3-487C-B2EB-855BF17C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31" y="2610899"/>
            <a:ext cx="1894822" cy="189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21F7FB-598D-49B9-9D08-5D05E3E8FABC}"/>
              </a:ext>
            </a:extLst>
          </p:cNvPr>
          <p:cNvCxnSpPr>
            <a:cxnSpLocks/>
          </p:cNvCxnSpPr>
          <p:nvPr/>
        </p:nvCxnSpPr>
        <p:spPr>
          <a:xfrm>
            <a:off x="1682631" y="2005941"/>
            <a:ext cx="4993938" cy="1416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630F60-D718-4F0E-9FE7-2725D89E76B7}"/>
              </a:ext>
            </a:extLst>
          </p:cNvPr>
          <p:cNvSpPr txBox="1"/>
          <p:nvPr/>
        </p:nvSpPr>
        <p:spPr>
          <a:xfrm rot="990602">
            <a:off x="3255669" y="271016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Get Web Page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A1CAB2-4602-453A-A208-D7B108B8C6E0}"/>
              </a:ext>
            </a:extLst>
          </p:cNvPr>
          <p:cNvCxnSpPr>
            <a:cxnSpLocks/>
          </p:cNvCxnSpPr>
          <p:nvPr/>
        </p:nvCxnSpPr>
        <p:spPr>
          <a:xfrm flipH="1" flipV="1">
            <a:off x="1077805" y="2167188"/>
            <a:ext cx="5297169" cy="1488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4D20B1-9389-41A0-939C-D5A5CEF6A8EB}"/>
              </a:ext>
            </a:extLst>
          </p:cNvPr>
          <p:cNvCxnSpPr>
            <a:cxnSpLocks/>
          </p:cNvCxnSpPr>
          <p:nvPr/>
        </p:nvCxnSpPr>
        <p:spPr>
          <a:xfrm>
            <a:off x="980210" y="2276872"/>
            <a:ext cx="956443" cy="1998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B26DAF-66FE-46F0-BF43-477CA4850577}"/>
              </a:ext>
            </a:extLst>
          </p:cNvPr>
          <p:cNvCxnSpPr>
            <a:cxnSpLocks/>
            <a:endCxn id="3076" idx="2"/>
          </p:cNvCxnSpPr>
          <p:nvPr/>
        </p:nvCxnSpPr>
        <p:spPr>
          <a:xfrm flipH="1" flipV="1">
            <a:off x="750376" y="2146148"/>
            <a:ext cx="983673" cy="2129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BD65AAF-5463-470F-97A2-05797A7FC439}"/>
              </a:ext>
            </a:extLst>
          </p:cNvPr>
          <p:cNvSpPr txBox="1"/>
          <p:nvPr/>
        </p:nvSpPr>
        <p:spPr>
          <a:xfrm>
            <a:off x="-122284" y="3354872"/>
            <a:ext cx="1554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Get/Post Web Page</a:t>
            </a:r>
          </a:p>
        </p:txBody>
      </p:sp>
      <p:pic>
        <p:nvPicPr>
          <p:cNvPr id="65" name="Picture 10" descr="Install a local DynamoDB development database on your machine | by Vincent  Schröder | Medium">
            <a:extLst>
              <a:ext uri="{FF2B5EF4-FFF2-40B4-BE49-F238E27FC236}">
                <a16:creationId xmlns:a16="http://schemas.microsoft.com/office/drawing/2014/main" id="{38562E83-0E73-4EF3-9786-A182F943C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625" y="4118141"/>
            <a:ext cx="1717408" cy="171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EAFEC2E-CB66-4985-8D55-79171937D33D}"/>
              </a:ext>
            </a:extLst>
          </p:cNvPr>
          <p:cNvCxnSpPr>
            <a:cxnSpLocks/>
          </p:cNvCxnSpPr>
          <p:nvPr/>
        </p:nvCxnSpPr>
        <p:spPr>
          <a:xfrm>
            <a:off x="5985760" y="4746880"/>
            <a:ext cx="941673" cy="237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9BB70DD-FE17-4D5C-B197-3FCC8A1033CA}"/>
              </a:ext>
            </a:extLst>
          </p:cNvPr>
          <p:cNvCxnSpPr>
            <a:cxnSpLocks/>
          </p:cNvCxnSpPr>
          <p:nvPr/>
        </p:nvCxnSpPr>
        <p:spPr>
          <a:xfrm flipH="1">
            <a:off x="5873526" y="4976845"/>
            <a:ext cx="10539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5B809C-B0AA-4670-B023-62E75D7EF924}"/>
              </a:ext>
            </a:extLst>
          </p:cNvPr>
          <p:cNvSpPr txBox="1"/>
          <p:nvPr/>
        </p:nvSpPr>
        <p:spPr>
          <a:xfrm>
            <a:off x="6467609" y="13962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Parooj.in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85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  <p:bldP spid="37" grpId="0"/>
      <p:bldP spid="6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513731"/>
            <a:ext cx="3679305" cy="964031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br>
              <a:rPr lang="en-US" dirty="0">
                <a:solidFill>
                  <a:prstClr val="white"/>
                </a:solidFill>
              </a:rPr>
            </a:b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Thank you</a:t>
            </a:r>
            <a:br>
              <a:rPr lang="en-US" dirty="0">
                <a:solidFill>
                  <a:prstClr val="white"/>
                </a:solidFill>
              </a:rPr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28</Words>
  <Application>Microsoft Office PowerPoint</Application>
  <PresentationFormat>On-screen Show (4:3)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Adobe Gothic Std B</vt:lpstr>
      <vt:lpstr>Arial</vt:lpstr>
      <vt:lpstr>Calibri</vt:lpstr>
      <vt:lpstr>Calibri Light</vt:lpstr>
      <vt:lpstr>Georgia</vt:lpstr>
      <vt:lpstr>Lucida Sans Unicode</vt:lpstr>
      <vt:lpstr>Verdana</vt:lpstr>
      <vt:lpstr>Wingdings 2</vt:lpstr>
      <vt:lpstr>Wingdings 3</vt:lpstr>
      <vt:lpstr>Concourse</vt:lpstr>
      <vt:lpstr>Custom Design</vt:lpstr>
      <vt:lpstr>PowerPoint Presentation</vt:lpstr>
      <vt:lpstr>Amazon Lambda</vt:lpstr>
      <vt:lpstr>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2020-04-01T11:06:19Z</dcterms:created>
  <dcterms:modified xsi:type="dcterms:W3CDTF">2021-04-10T21:50:50Z</dcterms:modified>
</cp:coreProperties>
</file>