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  <p:sldMasterId id="2147483747" r:id="rId2"/>
  </p:sldMasterIdLst>
  <p:notesMasterIdLst>
    <p:notesMasterId r:id="rId6"/>
  </p:notesMasterIdLst>
  <p:sldIdLst>
    <p:sldId id="326" r:id="rId3"/>
    <p:sldId id="356" r:id="rId4"/>
    <p:sldId id="28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hor Your Presentation" id="{16378913-E5ED-4281-BAF5-F1F938CB0BED}">
          <p14:sldIdLst>
            <p14:sldId id="326"/>
            <p14:sldId id="356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6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9802" autoAdjust="0"/>
  </p:normalViewPr>
  <p:slideViewPr>
    <p:cSldViewPr>
      <p:cViewPr varScale="1">
        <p:scale>
          <a:sx n="77" d="100"/>
          <a:sy n="77" d="100"/>
        </p:scale>
        <p:origin x="172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81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3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2C8-8CE7-41B0-AF24-3943757E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9A69-1F2D-4EF5-B9CE-6EBF9504B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B04A-73D3-49B4-AA45-844388D7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C66B-49FD-4C0E-B214-87EDB9FB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16BF-1835-47FB-A454-3B6B454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A359-34AE-4974-A161-A47A5F1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946-C6BA-4ABA-938D-C254756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591-14A0-443D-A145-A20E6E19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7368-544B-47EF-8CC9-ACB0BF9B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B2B2-14EF-4C1F-A7AA-78B801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56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843-2F4C-4166-92CB-98E1D775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5F7F-55CE-498D-A17C-8755C07D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001D-DD38-465E-85E9-BA047F38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C1C6-5524-416C-9FBA-5ADAC61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6DF6-E06C-43CE-8382-065832FC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14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6C7-59EF-4FAC-96EA-546998F8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CC22-ACBC-4D3E-B392-110CB9F1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A49B-7E67-46D4-9FDA-5AE63969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8ABF-CACE-451E-857F-F92FEC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AAB0-EE2E-4EE7-A046-42F9430F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38E1-0738-4D3D-976C-768DCB6A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98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FCE3-9487-4518-A09F-922F6B7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A721-E688-4EE6-A73D-649C1A0B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394C-A392-42ED-9A38-A14AD717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CAE3-760E-4F79-B18F-543AB5EC8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A4918-7B0D-4DC1-B750-11F51ED2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2ECF-4F1A-4704-9ECF-FD6EB285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1BE93-7DFB-4D06-82F3-427576A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61438-A32B-4BF4-8185-D04182CA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9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5102-FEBC-4AA4-BD65-23E18B18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4AD9-0EF2-4AA8-8DB0-8DDAA32A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3917-D82F-40A2-9254-69AC2BB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FC5F-00C0-4789-8632-1821847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4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5025-6172-40EB-8E3A-3A17AAF2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8198-2854-455D-8AB5-4492364C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CC45A-2A5B-40D6-9BAC-F3DD4AB6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95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3327-4694-420F-942A-870B03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D831-9659-4D48-BB7E-4216A9A0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0F93-FE6D-4E2C-9E82-C0644F2F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4B8F-48C0-4E33-91BA-5670924E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B8AA-5CBA-4013-AF8E-B81B0913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4589-AE0C-4FF6-A719-9FBE622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5B2A-EA23-44F3-9D14-4858C663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AF040-2432-45A8-B873-393CB9C5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EC7C-75D0-40D2-8FDE-432F119E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6007-20F8-41B3-9F04-BA34D48D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74DB-2EB7-49C9-B31C-BE103325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3FC05-58FB-45D1-9944-1296DC0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66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023E-782A-4227-BC76-566E9CBF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0396-5D7B-4D46-B4A1-1EDA1F07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3A4E-AE54-4782-80B7-0AC27D6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00AF-C0F7-4F34-920C-AED36CD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8B25-AFEF-4237-9D97-E8AECC2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72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01CAF-731C-4CF4-8801-8FF1DA5E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4A942-9202-4AA4-B144-8892A723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5554-1957-4F0C-991B-E34DEE36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BB23-D56E-4C63-937B-62835E4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D9D4-7496-4413-BE61-5B7182D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Oval 8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39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49" r:id="rId13"/>
    <p:sldLayoutId id="2147483661" r:id="rId14"/>
    <p:sldLayoutId id="2147483676" r:id="rId15"/>
    <p:sldLayoutId id="2147483658" r:id="rId16"/>
    <p:sldLayoutId id="2147483663" r:id="rId17"/>
    <p:sldLayoutId id="2147483760" r:id="rId18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AE62-BDB3-4FBD-BBD5-584C1456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B429-0BAC-4C71-B757-8FC3EDAB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2A4D-5E27-4C83-9377-EB639A85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393E-12F0-4BF4-A49C-D11C466FE104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5EF9-DDD3-4DF1-ADF5-630C958C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6C8A-C90B-4D63-9D57-86466969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A632A-CF2F-43E3-B754-2701F7F17B87}"/>
              </a:ext>
            </a:extLst>
          </p:cNvPr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CF91F-DE73-443E-A24D-D7BCE137500A}"/>
              </a:ext>
            </a:extLst>
          </p:cNvPr>
          <p:cNvSpPr/>
          <p:nvPr/>
        </p:nvSpPr>
        <p:spPr>
          <a:xfrm>
            <a:off x="1128252" y="2348880"/>
            <a:ext cx="68874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 A Serverless File process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4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Amazon Lambda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3076" name="Picture 4" descr="User, people, man, add icon - Free download on Iconfinder">
            <a:extLst>
              <a:ext uri="{FF2B5EF4-FFF2-40B4-BE49-F238E27FC236}">
                <a16:creationId xmlns:a16="http://schemas.microsoft.com/office/drawing/2014/main" id="{EDC8172A-2518-4D37-9D71-ECB45BC7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3" y="1084802"/>
            <a:ext cx="1061346" cy="10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5A7181A-9F59-4625-A728-A4DB47DFDBE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1611" y="3354872"/>
            <a:ext cx="1094119" cy="1324599"/>
          </a:xfrm>
          <a:prstGeom prst="rect">
            <a:avLst/>
          </a:prstGeom>
        </p:spPr>
      </p:pic>
      <p:pic>
        <p:nvPicPr>
          <p:cNvPr id="33" name="Picture 6" descr="Bucket, content, delivery, objects, s3, storage, with icon - Free download">
            <a:extLst>
              <a:ext uri="{FF2B5EF4-FFF2-40B4-BE49-F238E27FC236}">
                <a16:creationId xmlns:a16="http://schemas.microsoft.com/office/drawing/2014/main" id="{E1CC728B-69E3-487C-B2EB-855BF17C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50" y="722926"/>
            <a:ext cx="1894822" cy="18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21F7FB-598D-49B9-9D08-5D05E3E8FABC}"/>
              </a:ext>
            </a:extLst>
          </p:cNvPr>
          <p:cNvCxnSpPr>
            <a:cxnSpLocks/>
          </p:cNvCxnSpPr>
          <p:nvPr/>
        </p:nvCxnSpPr>
        <p:spPr>
          <a:xfrm>
            <a:off x="1728355" y="1490579"/>
            <a:ext cx="4984133" cy="43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4D20B1-9389-41A0-939C-D5A5CEF6A8EB}"/>
              </a:ext>
            </a:extLst>
          </p:cNvPr>
          <p:cNvCxnSpPr>
            <a:cxnSpLocks/>
          </p:cNvCxnSpPr>
          <p:nvPr/>
        </p:nvCxnSpPr>
        <p:spPr>
          <a:xfrm>
            <a:off x="7541101" y="2272312"/>
            <a:ext cx="0" cy="94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B26DAF-66FE-46F0-BF43-477CA4850577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4678340" y="2929401"/>
            <a:ext cx="2143570" cy="787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5" name="Picture 10" descr="Install a local DynamoDB development database on your machine | by Vincent  Schröder | Medium">
            <a:extLst>
              <a:ext uri="{FF2B5EF4-FFF2-40B4-BE49-F238E27FC236}">
                <a16:creationId xmlns:a16="http://schemas.microsoft.com/office/drawing/2014/main" id="{38562E83-0E73-4EF3-9786-A182F943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32" y="2070697"/>
            <a:ext cx="1717408" cy="17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cket, content, delivery, objects, s3, storage, with icon - Free download">
            <a:extLst>
              <a:ext uri="{FF2B5EF4-FFF2-40B4-BE49-F238E27FC236}">
                <a16:creationId xmlns:a16="http://schemas.microsoft.com/office/drawing/2014/main" id="{590736B7-2A93-4F09-9BAE-D0D67DF0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41" y="3998796"/>
            <a:ext cx="1894822" cy="18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3B6ECF-47AE-47DD-84E5-D3D1F6EBFB92}"/>
              </a:ext>
            </a:extLst>
          </p:cNvPr>
          <p:cNvCxnSpPr>
            <a:cxnSpLocks/>
          </p:cNvCxnSpPr>
          <p:nvPr/>
        </p:nvCxnSpPr>
        <p:spPr>
          <a:xfrm flipH="1">
            <a:off x="4438034" y="4141259"/>
            <a:ext cx="2383875" cy="8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CSV File icon PNG and SVG Vector Free Download">
            <a:extLst>
              <a:ext uri="{FF2B5EF4-FFF2-40B4-BE49-F238E27FC236}">
                <a16:creationId xmlns:a16="http://schemas.microsoft.com/office/drawing/2014/main" id="{549FD268-B118-4336-AC26-B210E5CE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50" y="1685950"/>
            <a:ext cx="820917" cy="8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SV File icon PNG and SVG Vector Free Download">
            <a:extLst>
              <a:ext uri="{FF2B5EF4-FFF2-40B4-BE49-F238E27FC236}">
                <a16:creationId xmlns:a16="http://schemas.microsoft.com/office/drawing/2014/main" id="{33F7763A-8A6E-4E0A-8DEE-D20196C7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65" y="4626051"/>
            <a:ext cx="820917" cy="8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ucket, content, delivery, objects, s3, storage, with icon - Free download">
            <a:extLst>
              <a:ext uri="{FF2B5EF4-FFF2-40B4-BE49-F238E27FC236}">
                <a16:creationId xmlns:a16="http://schemas.microsoft.com/office/drawing/2014/main" id="{E363FB9D-44C3-486F-9727-385E6FA0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90" y="5215108"/>
            <a:ext cx="1894822" cy="18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6A1B2F-46CD-4230-B07B-89BE5C18EC6A}"/>
              </a:ext>
            </a:extLst>
          </p:cNvPr>
          <p:cNvCxnSpPr>
            <a:cxnSpLocks/>
          </p:cNvCxnSpPr>
          <p:nvPr/>
        </p:nvCxnSpPr>
        <p:spPr>
          <a:xfrm flipV="1">
            <a:off x="7591101" y="4797153"/>
            <a:ext cx="0" cy="69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2881AD-56A8-47A1-AB0A-F804D91BEF6F}"/>
              </a:ext>
            </a:extLst>
          </p:cNvPr>
          <p:cNvSpPr txBox="1"/>
          <p:nvPr/>
        </p:nvSpPr>
        <p:spPr>
          <a:xfrm>
            <a:off x="5523247" y="170270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Bucket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A5A94A-BCBB-4723-9F9E-42D01E111D9C}"/>
              </a:ext>
            </a:extLst>
          </p:cNvPr>
          <p:cNvSpPr txBox="1"/>
          <p:nvPr/>
        </p:nvSpPr>
        <p:spPr>
          <a:xfrm>
            <a:off x="7675335" y="519487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 Bucket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8328FD-B01A-4DB2-85CE-EEE1E54ED4AC}"/>
              </a:ext>
            </a:extLst>
          </p:cNvPr>
          <p:cNvSpPr txBox="1"/>
          <p:nvPr/>
        </p:nvSpPr>
        <p:spPr>
          <a:xfrm>
            <a:off x="8225273" y="394050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Lambda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5DE93-ED45-4F0A-9DD6-36A5EF20F3C9}"/>
              </a:ext>
            </a:extLst>
          </p:cNvPr>
          <p:cNvSpPr txBox="1"/>
          <p:nvPr/>
        </p:nvSpPr>
        <p:spPr>
          <a:xfrm>
            <a:off x="2845824" y="542064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Bucket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A8987B-A8C0-4FA5-862D-F28E25984EE5}"/>
              </a:ext>
            </a:extLst>
          </p:cNvPr>
          <p:cNvSpPr txBox="1"/>
          <p:nvPr/>
        </p:nvSpPr>
        <p:spPr>
          <a:xfrm>
            <a:off x="2984397" y="358491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Process Status</a:t>
            </a:r>
          </a:p>
        </p:txBody>
      </p:sp>
      <p:pic>
        <p:nvPicPr>
          <p:cNvPr id="23" name="Picture 6" descr="CSV File icon PNG and SVG Vector Free Download">
            <a:extLst>
              <a:ext uri="{FF2B5EF4-FFF2-40B4-BE49-F238E27FC236}">
                <a16:creationId xmlns:a16="http://schemas.microsoft.com/office/drawing/2014/main" id="{8AD51DF6-7475-4E31-8E14-88167CB7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0" y="2554176"/>
            <a:ext cx="820917" cy="8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85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7" grpId="0"/>
      <p:bldP spid="44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513731"/>
            <a:ext cx="3679305" cy="9640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Thank you</a:t>
            </a:r>
            <a:br>
              <a:rPr lang="en-US" dirty="0">
                <a:solidFill>
                  <a:prstClr val="white"/>
                </a:solidFill>
              </a:rPr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26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Adobe Gothic Std B</vt:lpstr>
      <vt:lpstr>Arial</vt:lpstr>
      <vt:lpstr>Calibri</vt:lpstr>
      <vt:lpstr>Calibri Light</vt:lpstr>
      <vt:lpstr>Georgia</vt:lpstr>
      <vt:lpstr>Lucida Sans Unicode</vt:lpstr>
      <vt:lpstr>Verdana</vt:lpstr>
      <vt:lpstr>Wingdings 2</vt:lpstr>
      <vt:lpstr>Wingdings 3</vt:lpstr>
      <vt:lpstr>Concourse</vt:lpstr>
      <vt:lpstr>Custom Design</vt:lpstr>
      <vt:lpstr>PowerPoint Presentation</vt:lpstr>
      <vt:lpstr>Amazon Lambda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2020-04-01T11:06:19Z</dcterms:created>
  <dcterms:modified xsi:type="dcterms:W3CDTF">2021-04-17T03:09:24Z</dcterms:modified>
</cp:coreProperties>
</file>