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3" r:id="rId1"/>
    <p:sldMasterId id="2147483747" r:id="rId2"/>
  </p:sldMasterIdLst>
  <p:notesMasterIdLst>
    <p:notesMasterId r:id="rId10"/>
  </p:notesMasterIdLst>
  <p:sldIdLst>
    <p:sldId id="326" r:id="rId3"/>
    <p:sldId id="356" r:id="rId4"/>
    <p:sldId id="361" r:id="rId5"/>
    <p:sldId id="359" r:id="rId6"/>
    <p:sldId id="358" r:id="rId7"/>
    <p:sldId id="360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thor Your Presentation" id="{16378913-E5ED-4281-BAF5-F1F938CB0BED}">
          <p14:sldIdLst>
            <p14:sldId id="326"/>
            <p14:sldId id="356"/>
            <p14:sldId id="361"/>
            <p14:sldId id="359"/>
            <p14:sldId id="358"/>
            <p14:sldId id="360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6D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 autoAdjust="0"/>
    <p:restoredTop sz="89802" autoAdjust="0"/>
  </p:normalViewPr>
  <p:slideViewPr>
    <p:cSldViewPr>
      <p:cViewPr varScale="1">
        <p:scale>
          <a:sx n="77" d="100"/>
          <a:sy n="77" d="100"/>
        </p:scale>
        <p:origin x="172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3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5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4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8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18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0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81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    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738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62C8-8CE7-41B0-AF24-3943757E8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79A69-1F2D-4EF5-B9CE-6EBF9504B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B04A-73D3-49B4-AA45-844388D7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5C66B-49FD-4C0E-B214-87EDB9FB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416BF-1835-47FB-A454-3B6B454B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2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A359-34AE-4974-A161-A47A5F1B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946-C6BA-4ABA-938D-C2547565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7591-14A0-443D-A145-A20E6E19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37368-544B-47EF-8CC9-ACB0BF9B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9B2B2-14EF-4C1F-A7AA-78B80122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56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5843-2F4C-4166-92CB-98E1D775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35F7F-55CE-498D-A17C-8755C07D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001D-DD38-465E-85E9-BA047F38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5C1C6-5524-416C-9FBA-5ADAC617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06DF6-E06C-43CE-8382-065832FC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14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B6C7-59EF-4FAC-96EA-546998F8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CC22-ACBC-4D3E-B392-110CB9F15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6A49B-7E67-46D4-9FDA-5AE639693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58ABF-CACE-451E-857F-F92FEC5A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EAAB0-EE2E-4EE7-A046-42F9430F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838E1-0738-4D3D-976C-768DCB6A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98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FCE3-9487-4518-A09F-922F6B76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A721-E688-4EE6-A73D-649C1A0B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9394C-A392-42ED-9A38-A14AD717B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2CAE3-760E-4F79-B18F-543AB5EC8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A4918-7B0D-4DC1-B750-11F51ED25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22ECF-4F1A-4704-9ECF-FD6EB285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1BE93-7DFB-4D06-82F3-427576A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61438-A32B-4BF4-8185-D04182CA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499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5102-FEBC-4AA4-BD65-23E18B18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E4AD9-0EF2-4AA8-8DB0-8DDAA32A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E3917-D82F-40A2-9254-69AC2BBA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5FC5F-00C0-4789-8632-18218475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44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D5025-6172-40EB-8E3A-3A17AAF2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A8198-2854-455D-8AB5-4492364C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CC45A-2A5B-40D6-9BAC-F3DD4AB6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5951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3327-4694-420F-942A-870B03EC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D831-9659-4D48-BB7E-4216A9A0D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70F93-FE6D-4E2C-9E82-C0644F2FE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04B8F-48C0-4E33-91BA-5670924E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9B8AA-5CBA-4013-AF8E-B81B0913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74589-AE0C-4FF6-A719-9FBE6225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9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5B2A-EA23-44F3-9D14-4858C663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AF040-2432-45A8-B873-393CB9C55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7EC7C-75D0-40D2-8FDE-432F119E2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A6007-20F8-41B3-9F04-BA34D48D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074DB-2EB7-49C9-B31C-BE103325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3FC05-58FB-45D1-9944-1296DC06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1667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023E-782A-4227-BC76-566E9CBF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70396-5D7B-4D46-B4A1-1EDA1F07D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3A4E-AE54-4782-80B7-0AC27D65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100AF-C0F7-4F34-920C-AED36CDB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8B25-AFEF-4237-9D97-E8AECC2F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2724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01CAF-731C-4CF4-8801-8FF1DA5E0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4A942-9202-4AA4-B144-8892A723A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5554-1957-4F0C-991B-E34DEE36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BB23-D56E-4C63-937B-62835E49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0D9D4-7496-4413-BE61-5B7182DF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5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9" name="Oval 8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11" name="Oval 10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258050E-B668-4FA7-85AD-C750C80A6E9B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0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39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649" r:id="rId13"/>
    <p:sldLayoutId id="2147483661" r:id="rId14"/>
    <p:sldLayoutId id="2147483676" r:id="rId15"/>
    <p:sldLayoutId id="2147483658" r:id="rId16"/>
    <p:sldLayoutId id="2147483663" r:id="rId17"/>
    <p:sldLayoutId id="2147483760" r:id="rId18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5AE62-BDB3-4FBD-BBD5-584C1456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EB429-0BAC-4C71-B757-8FC3EDAB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2A4D-5E27-4C83-9377-EB639A85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C393E-12F0-4BF4-A49C-D11C466FE104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5EF9-DDD3-4DF1-ADF5-630C958C6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A6C8A-C90B-4D63-9D57-86466969D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1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A632A-CF2F-43E3-B754-2701F7F17B87}"/>
              </a:ext>
            </a:extLst>
          </p:cNvPr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Minus 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CF91F-DE73-443E-A24D-D7BCE137500A}"/>
              </a:ext>
            </a:extLst>
          </p:cNvPr>
          <p:cNvSpPr/>
          <p:nvPr/>
        </p:nvSpPr>
        <p:spPr>
          <a:xfrm>
            <a:off x="1128252" y="2348880"/>
            <a:ext cx="68874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Build A Word Press 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48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6941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Amazon Word-press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A929C632-6A78-4649-9C6B-F0A44A55752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70" y="1116940"/>
            <a:ext cx="3044837" cy="57410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85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, copy, ec2, instance, networking icon - Free download">
            <a:extLst>
              <a:ext uri="{FF2B5EF4-FFF2-40B4-BE49-F238E27FC236}">
                <a16:creationId xmlns:a16="http://schemas.microsoft.com/office/drawing/2014/main" id="{A5368E3B-83C3-4001-A175-481791F17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RDS | Cloud Relational Database | Amazon Web Services">
            <a:extLst>
              <a:ext uri="{FF2B5EF4-FFF2-40B4-BE49-F238E27FC236}">
                <a16:creationId xmlns:a16="http://schemas.microsoft.com/office/drawing/2014/main" id="{1E8868FF-F0C9-455B-84E7-676F31326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42" y="387474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071A8E-E720-4017-B4A4-E057B1C4FA99}"/>
              </a:ext>
            </a:extLst>
          </p:cNvPr>
          <p:cNvCxnSpPr>
            <a:stCxn id="1026" idx="2"/>
            <a:endCxn id="1028" idx="0"/>
          </p:cNvCxnSpPr>
          <p:nvPr/>
        </p:nvCxnSpPr>
        <p:spPr>
          <a:xfrm>
            <a:off x="1799692" y="3068960"/>
            <a:ext cx="0" cy="8057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988C08-EA59-4C9D-B552-5B427A3E74C6}"/>
              </a:ext>
            </a:extLst>
          </p:cNvPr>
          <p:cNvSpPr txBox="1"/>
          <p:nvPr/>
        </p:nvSpPr>
        <p:spPr>
          <a:xfrm>
            <a:off x="1115616" y="1326163"/>
            <a:ext cx="219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WordPress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C01C5-8AC5-4B12-AAFC-0606EDB0A70B}"/>
              </a:ext>
            </a:extLst>
          </p:cNvPr>
          <p:cNvSpPr txBox="1"/>
          <p:nvPr/>
        </p:nvSpPr>
        <p:spPr>
          <a:xfrm>
            <a:off x="1475656" y="5404574"/>
            <a:ext cx="219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RDS</a:t>
            </a:r>
          </a:p>
        </p:txBody>
      </p:sp>
      <p:pic>
        <p:nvPicPr>
          <p:cNvPr id="1030" name="Picture 6" descr="Bucket, content, delivery, objects, s3, storage, with icon - Free download">
            <a:extLst>
              <a:ext uri="{FF2B5EF4-FFF2-40B4-BE49-F238E27FC236}">
                <a16:creationId xmlns:a16="http://schemas.microsoft.com/office/drawing/2014/main" id="{174EE527-DE4E-46D3-96C1-E157852F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197" y="-24615"/>
            <a:ext cx="1720110" cy="172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ucket, content, delivery, objects, s3, storage, with icon - Free download">
            <a:extLst>
              <a:ext uri="{FF2B5EF4-FFF2-40B4-BE49-F238E27FC236}">
                <a16:creationId xmlns:a16="http://schemas.microsoft.com/office/drawing/2014/main" id="{1EEC3C9D-2876-4A53-9C14-D03E865B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531" y="1680558"/>
            <a:ext cx="1388402" cy="138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F9E535D-08C8-44AF-BD09-AF0263A38FB8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2699792" y="1007487"/>
            <a:ext cx="4189454" cy="116137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4B37E15-61E4-4F51-A097-165F53D72D74}"/>
              </a:ext>
            </a:extLst>
          </p:cNvPr>
          <p:cNvCxnSpPr>
            <a:cxnSpLocks/>
          </p:cNvCxnSpPr>
          <p:nvPr/>
        </p:nvCxnSpPr>
        <p:spPr>
          <a:xfrm flipV="1">
            <a:off x="2699792" y="2399193"/>
            <a:ext cx="4104456" cy="634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A5F6D9-742D-4939-AEC5-6307114FDB8D}"/>
              </a:ext>
            </a:extLst>
          </p:cNvPr>
          <p:cNvSpPr txBox="1"/>
          <p:nvPr/>
        </p:nvSpPr>
        <p:spPr>
          <a:xfrm>
            <a:off x="5075955" y="1015230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wp-content/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462A76-F98A-421B-AF43-62BA3DD32AE3}"/>
              </a:ext>
            </a:extLst>
          </p:cNvPr>
          <p:cNvSpPr txBox="1"/>
          <p:nvPr/>
        </p:nvSpPr>
        <p:spPr>
          <a:xfrm>
            <a:off x="5148064" y="1999583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/var/www/html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E53285-2FAD-43EB-956F-96C0ECBC2DF4}"/>
              </a:ext>
            </a:extLst>
          </p:cNvPr>
          <p:cNvSpPr txBox="1"/>
          <p:nvPr/>
        </p:nvSpPr>
        <p:spPr>
          <a:xfrm>
            <a:off x="3053337" y="1850184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Backup to S3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E1ECE9-5AB4-4546-AF74-B3D6DD8BA539}"/>
              </a:ext>
            </a:extLst>
          </p:cNvPr>
          <p:cNvSpPr txBox="1"/>
          <p:nvPr/>
        </p:nvSpPr>
        <p:spPr>
          <a:xfrm>
            <a:off x="6821372" y="1356941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Media S3 bucket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A0B823-24D9-4C58-9B66-9A48E30EB607}"/>
              </a:ext>
            </a:extLst>
          </p:cNvPr>
          <p:cNvSpPr txBox="1"/>
          <p:nvPr/>
        </p:nvSpPr>
        <p:spPr>
          <a:xfrm>
            <a:off x="6770264" y="2754770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S3 bucket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CABC6BA-D026-49F3-9CAA-0A0C3196FB6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2915" y="88137"/>
            <a:ext cx="1029047" cy="1238026"/>
          </a:xfrm>
          <a:prstGeom prst="rect">
            <a:avLst/>
          </a:prstGeom>
        </p:spPr>
      </p:pic>
      <p:pic>
        <p:nvPicPr>
          <p:cNvPr id="1036" name="Picture 12" descr="Image icon - Free download on Iconfinder">
            <a:extLst>
              <a:ext uri="{FF2B5EF4-FFF2-40B4-BE49-F238E27FC236}">
                <a16:creationId xmlns:a16="http://schemas.microsoft.com/office/drawing/2014/main" id="{F07C576D-EAB0-4F52-89E3-BDFBC4CFC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55" y="281655"/>
            <a:ext cx="802439" cy="80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4C472D-961E-45CF-A9B5-53680E6B9BDF}"/>
              </a:ext>
            </a:extLst>
          </p:cNvPr>
          <p:cNvCxnSpPr>
            <a:cxnSpLocks/>
          </p:cNvCxnSpPr>
          <p:nvPr/>
        </p:nvCxnSpPr>
        <p:spPr>
          <a:xfrm flipH="1">
            <a:off x="1554864" y="682982"/>
            <a:ext cx="11020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E8BAF84-F3D1-4A57-AD44-3C357FEF60A7}"/>
              </a:ext>
            </a:extLst>
          </p:cNvPr>
          <p:cNvCxnSpPr>
            <a:cxnSpLocks/>
          </p:cNvCxnSpPr>
          <p:nvPr/>
        </p:nvCxnSpPr>
        <p:spPr>
          <a:xfrm flipH="1" flipV="1">
            <a:off x="3790879" y="658259"/>
            <a:ext cx="3196652" cy="774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81069F1-0943-421C-8D70-EB3AA8B1804A}"/>
              </a:ext>
            </a:extLst>
          </p:cNvPr>
          <p:cNvSpPr txBox="1"/>
          <p:nvPr/>
        </p:nvSpPr>
        <p:spPr>
          <a:xfrm>
            <a:off x="2570837" y="1018387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CloudFront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BA04DE-5BDF-404A-95EC-B37E6607F098}"/>
              </a:ext>
            </a:extLst>
          </p:cNvPr>
          <p:cNvSpPr txBox="1"/>
          <p:nvPr/>
        </p:nvSpPr>
        <p:spPr>
          <a:xfrm>
            <a:off x="700894" y="730261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Images</a:t>
            </a:r>
          </a:p>
        </p:txBody>
      </p:sp>
      <p:pic>
        <p:nvPicPr>
          <p:cNvPr id="23" name="Picture 2" descr="Compute, copy, ec2, instance, networking icon - Free download">
            <a:extLst>
              <a:ext uri="{FF2B5EF4-FFF2-40B4-BE49-F238E27FC236}">
                <a16:creationId xmlns:a16="http://schemas.microsoft.com/office/drawing/2014/main" id="{F03DE8CD-17CA-43F5-8DBE-C62F47CA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37" y="3714875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A7A276-1E42-426A-B6CE-47CF99163B33}"/>
              </a:ext>
            </a:extLst>
          </p:cNvPr>
          <p:cNvCxnSpPr>
            <a:stCxn id="28" idx="2"/>
          </p:cNvCxnSpPr>
          <p:nvPr/>
        </p:nvCxnSpPr>
        <p:spPr>
          <a:xfrm rot="5400000">
            <a:off x="5332304" y="2289441"/>
            <a:ext cx="1505470" cy="311323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70629B-FAA7-458C-8891-F6BBE8F8BAD5}"/>
              </a:ext>
            </a:extLst>
          </p:cNvPr>
          <p:cNvSpPr txBox="1"/>
          <p:nvPr/>
        </p:nvSpPr>
        <p:spPr>
          <a:xfrm>
            <a:off x="3241876" y="5171745"/>
            <a:ext cx="219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Ec2 Machine</a:t>
            </a:r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DDBEEFEC-8896-4885-AF2A-272C53BFB6BF}"/>
              </a:ext>
            </a:extLst>
          </p:cNvPr>
          <p:cNvSpPr/>
          <p:nvPr/>
        </p:nvSpPr>
        <p:spPr>
          <a:xfrm rot="2833320">
            <a:off x="870733" y="1295015"/>
            <a:ext cx="1886305" cy="1833919"/>
          </a:xfrm>
          <a:prstGeom prst="mathPlus">
            <a:avLst>
              <a:gd name="adj1" fmla="val 55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1" grpId="0"/>
      <p:bldP spid="25" grpId="0"/>
      <p:bldP spid="26" grpId="0"/>
      <p:bldP spid="27" grpId="0"/>
      <p:bldP spid="28" grpId="0"/>
      <p:bldP spid="45" grpId="0"/>
      <p:bldP spid="46" grpId="0"/>
      <p:bldP spid="33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6941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Amazon Word-press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DAB3F8E-3DE8-420B-A7B9-2D34D4B4974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402"/>
            <a:ext cx="9144000" cy="484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992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6941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Amazon Word-press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77659FA-038A-4882-9AA8-0BA957C7E88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689"/>
            <a:ext cx="9144000" cy="45286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471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6941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Amazon Word-press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pic>
        <p:nvPicPr>
          <p:cNvPr id="3076" name="Picture 4" descr="User, people, man, add icon - Free download on Iconfinder">
            <a:extLst>
              <a:ext uri="{FF2B5EF4-FFF2-40B4-BE49-F238E27FC236}">
                <a16:creationId xmlns:a16="http://schemas.microsoft.com/office/drawing/2014/main" id="{EDC8172A-2518-4D37-9D71-ECB45BC7A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03" y="1084802"/>
            <a:ext cx="1061346" cy="106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mazon Route 53 - Amazon Web Services">
            <a:extLst>
              <a:ext uri="{FF2B5EF4-FFF2-40B4-BE49-F238E27FC236}">
                <a16:creationId xmlns:a16="http://schemas.microsoft.com/office/drawing/2014/main" id="{19C63656-0F0D-4425-A3F1-6920F7D91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01" y="1113221"/>
            <a:ext cx="18288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540A40-FBAC-4FC9-8B04-2632D59D20FF}"/>
              </a:ext>
            </a:extLst>
          </p:cNvPr>
          <p:cNvCxnSpPr>
            <a:cxnSpLocks/>
          </p:cNvCxnSpPr>
          <p:nvPr/>
        </p:nvCxnSpPr>
        <p:spPr>
          <a:xfrm>
            <a:off x="1684936" y="1649146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5B809C-B0AA-4670-B023-62E75D7EF924}"/>
              </a:ext>
            </a:extLst>
          </p:cNvPr>
          <p:cNvSpPr txBox="1"/>
          <p:nvPr/>
        </p:nvSpPr>
        <p:spPr>
          <a:xfrm>
            <a:off x="1720122" y="1229634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http://parooj.in</a:t>
            </a:r>
          </a:p>
        </p:txBody>
      </p:sp>
      <p:pic>
        <p:nvPicPr>
          <p:cNvPr id="3" name="Picture 2" descr="Amazon EC2 - Reviews, Pros &amp; Cons | Companies using Amazon EC2">
            <a:extLst>
              <a:ext uri="{FF2B5EF4-FFF2-40B4-BE49-F238E27FC236}">
                <a16:creationId xmlns:a16="http://schemas.microsoft.com/office/drawing/2014/main" id="{4325619B-DB60-4482-AF2D-A2785D89D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752" y="4881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AB9EAD-DF06-4187-92AA-DAECB367018F}"/>
              </a:ext>
            </a:extLst>
          </p:cNvPr>
          <p:cNvCxnSpPr>
            <a:cxnSpLocks/>
          </p:cNvCxnSpPr>
          <p:nvPr/>
        </p:nvCxnSpPr>
        <p:spPr>
          <a:xfrm>
            <a:off x="5148064" y="1649145"/>
            <a:ext cx="17281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4" descr="User, people, man, add icon - Free download on Iconfinder">
            <a:extLst>
              <a:ext uri="{FF2B5EF4-FFF2-40B4-BE49-F238E27FC236}">
                <a16:creationId xmlns:a16="http://schemas.microsoft.com/office/drawing/2014/main" id="{E5DB5ECB-1DB9-40AA-ABE5-0D27E9312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" y="3533074"/>
            <a:ext cx="1061346" cy="106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DA82E0-0A9B-495D-AE1C-0685AC999F2C}"/>
              </a:ext>
            </a:extLst>
          </p:cNvPr>
          <p:cNvCxnSpPr>
            <a:cxnSpLocks/>
          </p:cNvCxnSpPr>
          <p:nvPr/>
        </p:nvCxnSpPr>
        <p:spPr>
          <a:xfrm flipV="1">
            <a:off x="1410292" y="2287448"/>
            <a:ext cx="2297612" cy="1776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9" name="Picture 38" descr="Amazon EC2 - Reviews, Pros &amp; Cons | Companies using Amazon EC2">
            <a:extLst>
              <a:ext uri="{FF2B5EF4-FFF2-40B4-BE49-F238E27FC236}">
                <a16:creationId xmlns:a16="http://schemas.microsoft.com/office/drawing/2014/main" id="{02B22BD9-48D0-404D-9A6F-9EEE3390A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018" y="311822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Bucket, content, delivery, objects, s3, storage, with icon - Free download">
            <a:extLst>
              <a:ext uri="{FF2B5EF4-FFF2-40B4-BE49-F238E27FC236}">
                <a16:creationId xmlns:a16="http://schemas.microsoft.com/office/drawing/2014/main" id="{876A6007-3546-479A-BAFD-28A378D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291" y="3669385"/>
            <a:ext cx="1894822" cy="189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D4868E-7416-437A-B619-1421047EE19E}"/>
              </a:ext>
            </a:extLst>
          </p:cNvPr>
          <p:cNvCxnSpPr>
            <a:cxnSpLocks/>
          </p:cNvCxnSpPr>
          <p:nvPr/>
        </p:nvCxnSpPr>
        <p:spPr>
          <a:xfrm>
            <a:off x="5342379" y="4063747"/>
            <a:ext cx="2109941" cy="373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FCB2A0-C974-4CAA-A04A-6ED664A566D2}"/>
              </a:ext>
            </a:extLst>
          </p:cNvPr>
          <p:cNvCxnSpPr>
            <a:cxnSpLocks/>
          </p:cNvCxnSpPr>
          <p:nvPr/>
        </p:nvCxnSpPr>
        <p:spPr>
          <a:xfrm flipV="1">
            <a:off x="7956376" y="2710885"/>
            <a:ext cx="0" cy="1169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B64DD5-C66A-4509-87F2-702136FA1B44}"/>
              </a:ext>
            </a:extLst>
          </p:cNvPr>
          <p:cNvSpPr txBox="1"/>
          <p:nvPr/>
        </p:nvSpPr>
        <p:spPr>
          <a:xfrm>
            <a:off x="68732" y="2102782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User/Consumer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9DC79D-BB78-48B1-9F08-5405FE17F2F0}"/>
              </a:ext>
            </a:extLst>
          </p:cNvPr>
          <p:cNvSpPr txBox="1"/>
          <p:nvPr/>
        </p:nvSpPr>
        <p:spPr>
          <a:xfrm>
            <a:off x="-16655" y="4593107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Writer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DFA084-E395-4907-A4A8-066A919DE313}"/>
              </a:ext>
            </a:extLst>
          </p:cNvPr>
          <p:cNvSpPr txBox="1"/>
          <p:nvPr/>
        </p:nvSpPr>
        <p:spPr>
          <a:xfrm>
            <a:off x="3506046" y="491857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192.168.1.0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4A32EA-F9C1-4671-97BC-9EE3E4451715}"/>
              </a:ext>
            </a:extLst>
          </p:cNvPr>
          <p:cNvSpPr txBox="1"/>
          <p:nvPr/>
        </p:nvSpPr>
        <p:spPr>
          <a:xfrm>
            <a:off x="5337292" y="1284319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Reader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942B91-8F47-4F50-85E6-34117F6FCA4A}"/>
              </a:ext>
            </a:extLst>
          </p:cNvPr>
          <p:cNvSpPr txBox="1"/>
          <p:nvPr/>
        </p:nvSpPr>
        <p:spPr>
          <a:xfrm>
            <a:off x="3666274" y="279311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Writer Node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547584-6458-4EB4-951B-7989E16F6720}"/>
              </a:ext>
            </a:extLst>
          </p:cNvPr>
          <p:cNvCxnSpPr>
            <a:cxnSpLocks/>
          </p:cNvCxnSpPr>
          <p:nvPr/>
        </p:nvCxnSpPr>
        <p:spPr>
          <a:xfrm flipH="1">
            <a:off x="4446393" y="2439848"/>
            <a:ext cx="17125" cy="989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9BAA662-6501-42A1-8DF8-63D486AE6D6A}"/>
              </a:ext>
            </a:extLst>
          </p:cNvPr>
          <p:cNvSpPr txBox="1"/>
          <p:nvPr/>
        </p:nvSpPr>
        <p:spPr>
          <a:xfrm rot="19374305">
            <a:off x="809683" y="3081374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http://writer.parooj.in</a:t>
            </a:r>
          </a:p>
        </p:txBody>
      </p:sp>
      <p:pic>
        <p:nvPicPr>
          <p:cNvPr id="25" name="Picture 24" descr="Amazon EC2 - Reviews, Pros &amp; Cons | Companies using Amazon EC2">
            <a:extLst>
              <a:ext uri="{FF2B5EF4-FFF2-40B4-BE49-F238E27FC236}">
                <a16:creationId xmlns:a16="http://schemas.microsoft.com/office/drawing/2014/main" id="{E054903D-3A69-4303-880E-AACC6017A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59" y="105874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Amazon EC2 - Reviews, Pros &amp; Cons | Companies using Amazon EC2">
            <a:extLst>
              <a:ext uri="{FF2B5EF4-FFF2-40B4-BE49-F238E27FC236}">
                <a16:creationId xmlns:a16="http://schemas.microsoft.com/office/drawing/2014/main" id="{9675BCA6-C866-4840-AEE4-C2D211DB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754" y="151083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848048B-1B22-4FDD-B3B5-7DDEAAD69A4E}"/>
              </a:ext>
            </a:extLst>
          </p:cNvPr>
          <p:cNvSpPr txBox="1"/>
          <p:nvPr/>
        </p:nvSpPr>
        <p:spPr>
          <a:xfrm>
            <a:off x="7206867" y="5275006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Code S3 bucket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BF1FF-9026-44BE-A831-DD765BA1A16E}"/>
              </a:ext>
            </a:extLst>
          </p:cNvPr>
          <p:cNvSpPr/>
          <p:nvPr/>
        </p:nvSpPr>
        <p:spPr>
          <a:xfrm>
            <a:off x="5049464" y="735704"/>
            <a:ext cx="4504161" cy="24640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C770AADB-0AC6-4227-8D93-BBB1F48478E1}"/>
              </a:ext>
            </a:extLst>
          </p:cNvPr>
          <p:cNvSpPr/>
          <p:nvPr/>
        </p:nvSpPr>
        <p:spPr>
          <a:xfrm rot="18864633">
            <a:off x="6108196" y="3413616"/>
            <a:ext cx="712488" cy="1385496"/>
          </a:xfrm>
          <a:prstGeom prst="curv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4A6B2520-E0DE-4AFD-B326-D9340AF54AA5}"/>
              </a:ext>
            </a:extLst>
          </p:cNvPr>
          <p:cNvSpPr/>
          <p:nvPr/>
        </p:nvSpPr>
        <p:spPr>
          <a:xfrm rot="9385738">
            <a:off x="6262775" y="2652229"/>
            <a:ext cx="712488" cy="1385496"/>
          </a:xfrm>
          <a:prstGeom prst="curv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A62E8-DF7A-44D3-938B-24F249E4B7BB}"/>
              </a:ext>
            </a:extLst>
          </p:cNvPr>
          <p:cNvSpPr txBox="1"/>
          <p:nvPr/>
        </p:nvSpPr>
        <p:spPr>
          <a:xfrm>
            <a:off x="5289844" y="4613437"/>
            <a:ext cx="2282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Sync Up every 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1-minute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24" grpId="0"/>
      <p:bldP spid="17" grpId="0"/>
      <p:bldP spid="44" grpId="0"/>
      <p:bldP spid="46" grpId="0"/>
      <p:bldP spid="47" grpId="0"/>
      <p:bldP spid="48" grpId="0"/>
      <p:bldP spid="52" grpId="0"/>
      <p:bldP spid="28" grpId="0"/>
      <p:bldP spid="4" grpId="0" animBg="1"/>
      <p:bldP spid="5" grpId="0" animBg="1"/>
      <p:bldP spid="29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3513731"/>
            <a:ext cx="3679305" cy="964031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br>
              <a:rPr lang="en-US" dirty="0">
                <a:solidFill>
                  <a:prstClr val="white"/>
                </a:solidFill>
              </a:rPr>
            </a:b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Thank you</a:t>
            </a:r>
            <a:br>
              <a:rPr lang="en-US" dirty="0">
                <a:solidFill>
                  <a:prstClr val="white"/>
                </a:solidFill>
              </a:rPr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78</Words>
  <Application>Microsoft Office PowerPoint</Application>
  <PresentationFormat>On-screen Show (4:3)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Adobe Gothic Std B</vt:lpstr>
      <vt:lpstr>Arial</vt:lpstr>
      <vt:lpstr>Arial Black</vt:lpstr>
      <vt:lpstr>Calibri</vt:lpstr>
      <vt:lpstr>Calibri Light</vt:lpstr>
      <vt:lpstr>Georgia</vt:lpstr>
      <vt:lpstr>Lucida Sans Unicode</vt:lpstr>
      <vt:lpstr>Verdana</vt:lpstr>
      <vt:lpstr>Wingdings 2</vt:lpstr>
      <vt:lpstr>Wingdings 3</vt:lpstr>
      <vt:lpstr>Concourse</vt:lpstr>
      <vt:lpstr>Custom Design</vt:lpstr>
      <vt:lpstr>PowerPoint Presentation</vt:lpstr>
      <vt:lpstr>Amazon Word-press</vt:lpstr>
      <vt:lpstr>PowerPoint Presentation</vt:lpstr>
      <vt:lpstr>Amazon Word-press</vt:lpstr>
      <vt:lpstr>Amazon Word-press</vt:lpstr>
      <vt:lpstr>Amazon Word-press</vt:lpstr>
      <vt:lpstr>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2020-04-01T11:06:19Z</dcterms:created>
  <dcterms:modified xsi:type="dcterms:W3CDTF">2021-04-18T08:35:54Z</dcterms:modified>
</cp:coreProperties>
</file>