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E8yMBs5YNpV9G/M60JxcdL8QS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9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4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0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4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4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4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24.jpg"/><Relationship Id="rId5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ow does AWS Elastic Load Balancer Work? - Whizlabs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9144000" cy="480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0" name="Google Shape;350;p1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Classic Load Balancer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:\RADICAL\Advertiements\LOGO\radical emblem.jpg" id="352" name="Google Shape;3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248" y="6231526"/>
            <a:ext cx="1476977" cy="36582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53" name="Google Shape;353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737506" y="1549206"/>
            <a:ext cx="8352742" cy="375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your application stops responding the elastic load balance or Classic load balancer responds with a 504 error.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means that the application is having issues. This could either be at the web server layer or the database layer.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It's not the load balancer itself that's having the issue. It's something below the load balance.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Identify where the application is filing and scale it up or out where possible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55" name="Google Shape;3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1874" y="4274320"/>
            <a:ext cx="3849971" cy="224777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pic>
        <p:nvPicPr>
          <p:cNvPr descr="7 Quick Ways to Fix a 504 Gateway Timeout Error in WordPress" id="356" name="Google Shape;3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55" y="4304420"/>
            <a:ext cx="4274231" cy="21875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3" name="Google Shape;363;p1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X-Forwarded-For Header</a:t>
            </a:r>
            <a:endParaRPr/>
          </a:p>
        </p:txBody>
      </p:sp>
      <p:sp>
        <p:nvSpPr>
          <p:cNvPr id="364" name="Google Shape;364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7532863" y="1998365"/>
            <a:ext cx="659794" cy="12181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mputer user, online user, social user, user, workplace icon - Download on  Iconfinder" id="366" name="Google Shape;3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05" y="1147164"/>
            <a:ext cx="201622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"/>
          <p:cNvSpPr txBox="1"/>
          <p:nvPr/>
        </p:nvSpPr>
        <p:spPr>
          <a:xfrm flipH="1">
            <a:off x="0" y="3244334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192.162.162.1</a:t>
            </a:r>
            <a:endParaRPr/>
          </a:p>
        </p:txBody>
      </p:sp>
      <p:pic>
        <p:nvPicPr>
          <p:cNvPr descr="What is Amazon Elastic Load Balancer (ELB) | Hacker Noon" id="368" name="Google Shape;3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4725" y="1365443"/>
            <a:ext cx="1711189" cy="171118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1"/>
          <p:cNvSpPr txBox="1"/>
          <p:nvPr/>
        </p:nvSpPr>
        <p:spPr>
          <a:xfrm flipH="1">
            <a:off x="3889609" y="3157578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10.0.2.15</a:t>
            </a:r>
            <a:endParaRPr/>
          </a:p>
        </p:txBody>
      </p:sp>
      <p:pic>
        <p:nvPicPr>
          <p:cNvPr id="370" name="Google Shape;3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9319" y="1620019"/>
            <a:ext cx="1292908" cy="1292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1"/>
          <p:cNvSpPr txBox="1"/>
          <p:nvPr/>
        </p:nvSpPr>
        <p:spPr>
          <a:xfrm flipH="1">
            <a:off x="7039319" y="3080155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10.0.2.15</a:t>
            </a:r>
            <a:endParaRPr/>
          </a:p>
        </p:txBody>
      </p:sp>
      <p:sp>
        <p:nvSpPr>
          <p:cNvPr id="372" name="Google Shape;372;p11"/>
          <p:cNvSpPr/>
          <p:nvPr/>
        </p:nvSpPr>
        <p:spPr>
          <a:xfrm>
            <a:off x="2123728" y="2204864"/>
            <a:ext cx="1519751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5482738" y="2240970"/>
            <a:ext cx="1519751" cy="251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4" name="Google Shape;374;p11"/>
          <p:cNvSpPr txBox="1"/>
          <p:nvPr/>
        </p:nvSpPr>
        <p:spPr>
          <a:xfrm>
            <a:off x="3995936" y="3798230"/>
            <a:ext cx="5544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Header : {X-forwarded-For : 192.162.162.1}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1" name="Google Shape;381;p12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Classic Load Balancer</a:t>
            </a:r>
            <a:endParaRPr/>
          </a:p>
        </p:txBody>
      </p:sp>
      <p:sp>
        <p:nvSpPr>
          <p:cNvPr id="382" name="Google Shape;382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Graphical user interface&#10;&#10;Description automatically generated" id="384" name="Google Shape;3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0512" cy="594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1" name="Google Shape;391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, venn diagram&#10;&#10;Description automatically generated" id="393" name="Google Shape;3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2317"/>
            <a:ext cx="9144000" cy="58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0" name="Google Shape;400;p14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3" name="Google Shape;403;p14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b="1" lang="en-US" sz="20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3 Types of Load Balancers:</a:t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Balancers</a:t>
            </a:r>
            <a:endParaRPr/>
          </a:p>
          <a:p>
            <a:pPr indent="-73152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b="1" lang="en-US" sz="20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504 Error Means the gateway has timed out</a:t>
            </a:r>
            <a:r>
              <a:rPr b="1" lang="en-US" sz="170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:- This means that the application not responding within the idle timeout period. Trouble shoot the application. Issue might be at Web Server or Database Server.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need the IPv4 Address of your end user, look for the X-Forwarded-For header.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10" name="Google Shape;410;p15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ELB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Type of ELB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X-Forwarded-For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ELB?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660648" y="2165451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 Load Balancing automatically distributes incoming application traffic across multiple targets, such as Amazon EC2 instances, containers, IP addresses, Lambda functions, and virtual appliances.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can handle the varying load of your application traffic in a single Availability Zone or across multiple Availability Zones.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 Load Balancing offers four types of load balancers that all feature the high availability, automatic scaling, and robust security necessary to make your applications fault tolerant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8286" y="-67750"/>
            <a:ext cx="1711189" cy="17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 of ELB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660648" y="174459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10" y="2149224"/>
            <a:ext cx="3140968" cy="314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 operates at the request level (layer 7), routing traffic to targets (EC2 instances, containers, IP addresses, and Lambda functions) based on the content of the request.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Ideal for advanced load balancing of HTTP and HTTPS traffic, Application Load Balancer provides advanced request routing targeted at delivery of modern application architectures, including microservices and container-based applications.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 simplifies and improves the security of your application, by ensuring that the latest SSL/TLS ciphers and protocols are always used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Example: Macbook-pro laptop, Tesla Model X (multi-application/feature)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&#10;&#10;Description automatically generated"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808820"/>
            <a:ext cx="4581185" cy="282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311" name="Google Shape;3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758" y="1131188"/>
            <a:ext cx="5377138" cy="445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Network Load Balancer</a:t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 operates at the connection level (Layer 4), routing connections to targets (Amazon EC2 instances, microservices, and containers) within Amazon VPC, based on IP protocol data. 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Ideal for load balancing of both TCP and UDP traffic, Network Load Balancer is capable of handling millions of requests per second while maintaining ultra-low latencies. Network Load Balancer is optimized to handle sudden and volatile traffic patterns while using a single static IP address per Availability Zone. 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is integrated with other popular AWS services such as Auto Scaling, Amazon EC2 Container Service (ECS), Amazon CloudFormation, and AWS Certificate Manager (ACM)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Extreme performance is required – example :- Gaming laptops, Sports car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Network Load Balancer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&#10;&#10;Description automatically generated" id="331" name="Google Shape;3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0" y="1070107"/>
            <a:ext cx="9143999" cy="469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8" name="Google Shape;338;p9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Classic Load Balancer</a:t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0" name="Google Shape;340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737506" y="1549207"/>
            <a:ext cx="8352742" cy="173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 provides basic load balancing across multiple Amazon EC2 instances and operates at both the request level and connection level. 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 is intended for applications that are built within the EC2-Classic network. 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Load balancer types - Amazon Elastic Container Service" id="342" name="Google Shape;3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124" y="2927067"/>
            <a:ext cx="30480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9"/>
          <p:cNvSpPr txBox="1"/>
          <p:nvPr/>
        </p:nvSpPr>
        <p:spPr>
          <a:xfrm>
            <a:off x="743205" y="3231681"/>
            <a:ext cx="5299043" cy="257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load balance HTTP/HTTPS applications and use Layer 7-specific features, such as X-Forwarded and sticky sessions.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also use strict Layer 4 load balancing for applications that rely purely on the TCP protocol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Example: General purpose Car/Laptop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