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3" r:id="rId1"/>
    <p:sldMasterId id="2147483747" r:id="rId2"/>
  </p:sldMasterIdLst>
  <p:notesMasterIdLst>
    <p:notesMasterId r:id="rId8"/>
  </p:notesMasterIdLst>
  <p:sldIdLst>
    <p:sldId id="326" r:id="rId3"/>
    <p:sldId id="324" r:id="rId4"/>
    <p:sldId id="351" r:id="rId5"/>
    <p:sldId id="352" r:id="rId6"/>
    <p:sldId id="28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uthor Your Presentation" id="{16378913-E5ED-4281-BAF5-F1F938CB0BED}">
          <p14:sldIdLst>
            <p14:sldId id="326"/>
            <p14:sldId id="324"/>
            <p14:sldId id="351"/>
            <p14:sldId id="352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96D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5" autoAdjust="0"/>
    <p:restoredTop sz="89802" autoAdjust="0"/>
  </p:normalViewPr>
  <p:slideViewPr>
    <p:cSldViewPr>
      <p:cViewPr varScale="1">
        <p:scale>
          <a:sx n="77" d="100"/>
          <a:sy n="77" d="100"/>
        </p:scale>
        <p:origin x="172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830A1-3891-4B82-A120-081866556DA0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C9574-A819-4FE4-99A7-1E27AD09A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3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155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22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323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84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0817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258050E-B668-4FA7-85AD-C750C80A6E9B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    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6738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62C8-8CE7-41B0-AF24-3943757E8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79A69-1F2D-4EF5-B9CE-6EBF9504B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0B04A-73D3-49B4-AA45-844388D7B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5C66B-49FD-4C0E-B214-87EDB9FB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416BF-1835-47FB-A454-3B6B454B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22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A359-34AE-4974-A161-A47A5F1B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11946-C6BA-4ABA-938D-C25475657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77591-14A0-443D-A145-A20E6E19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37368-544B-47EF-8CC9-ACB0BF9B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9B2B2-14EF-4C1F-A7AA-78B80122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3560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D5843-2F4C-4166-92CB-98E1D775F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35F7F-55CE-498D-A17C-8755C07DE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8001D-DD38-465E-85E9-BA047F38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5C1C6-5524-416C-9FBA-5ADAC617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06DF6-E06C-43CE-8382-065832FC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5148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B6C7-59EF-4FAC-96EA-546998F8D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1CC22-ACBC-4D3E-B392-110CB9F15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6A49B-7E67-46D4-9FDA-5AE639693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58ABF-CACE-451E-857F-F92FEC5A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EAAB0-EE2E-4EE7-A046-42F9430F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838E1-0738-4D3D-976C-768DCB6A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3986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FCE3-9487-4518-A09F-922F6B762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9A721-E688-4EE6-A73D-649C1A0B7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9394C-A392-42ED-9A38-A14AD717B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92CAE3-760E-4F79-B18F-543AB5EC8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A4918-7B0D-4DC1-B750-11F51ED25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22ECF-4F1A-4704-9ECF-FD6EB285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1BE93-7DFB-4D06-82F3-427576AD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B61438-A32B-4BF4-8185-D04182CA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4994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5102-FEBC-4AA4-BD65-23E18B18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8E4AD9-0EF2-4AA8-8DB0-8DDAA32A3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E3917-D82F-40A2-9254-69AC2BBA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5FC5F-00C0-4789-8632-18218475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441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D5025-6172-40EB-8E3A-3A17AAF2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A8198-2854-455D-8AB5-4492364C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CC45A-2A5B-40D6-9BAC-F3DD4AB6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5951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3327-4694-420F-942A-870B03EC7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0D831-9659-4D48-BB7E-4216A9A0D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70F93-FE6D-4E2C-9E82-C0644F2FE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04B8F-48C0-4E33-91BA-5670924EB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9B8AA-5CBA-4013-AF8E-B81B0913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74589-AE0C-4FF6-A719-9FBE6225A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799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5B2A-EA23-44F3-9D14-4858C663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BAF040-2432-45A8-B873-393CB9C55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7EC7C-75D0-40D2-8FDE-432F119E2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A6007-20F8-41B3-9F04-BA34D48D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074DB-2EB7-49C9-B31C-BE103325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3FC05-58FB-45D1-9944-1296DC06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1667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D023E-782A-4227-BC76-566E9CBF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70396-5D7B-4D46-B4A1-1EDA1F07D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63A4E-AE54-4782-80B7-0AC27D65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100AF-C0F7-4F34-920C-AED36CDB8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A8B25-AFEF-4237-9D97-E8AECC2F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2724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B01CAF-731C-4CF4-8801-8FF1DA5E0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4A942-9202-4AA4-B144-8892A723A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75554-1957-4F0C-991B-E34DEE36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BBB23-D56E-4C63-937B-62835E49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0D9D4-7496-4413-BE61-5B7182DF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05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258050E-B668-4FA7-85AD-C750C80A6E9B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8" name="Picture 17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9" name="Oval 8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11" name="Oval 10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258050E-B668-4FA7-85AD-C750C80A6E9B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0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258050E-B668-4FA7-85AD-C750C80A6E9B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39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649" r:id="rId13"/>
    <p:sldLayoutId id="2147483661" r:id="rId14"/>
    <p:sldLayoutId id="2147483676" r:id="rId15"/>
    <p:sldLayoutId id="2147483658" r:id="rId16"/>
    <p:sldLayoutId id="2147483663" r:id="rId17"/>
    <p:sldLayoutId id="2147483760" r:id="rId18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85AE62-BDB3-4FBD-BBD5-584C1456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EB429-0BAC-4C71-B757-8FC3EDAB7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02A4D-5E27-4C83-9377-EB639A85B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C393E-12F0-4BF4-A49C-D11C466FE104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85EF9-DDD3-4DF1-ADF5-630C958C6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A6C8A-C90B-4D63-9D57-86466969D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01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9A632A-CF2F-43E3-B754-2701F7F17B87}"/>
              </a:ext>
            </a:extLst>
          </p:cNvPr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Minus 1"/>
          <p:cNvSpPr/>
          <p:nvPr/>
        </p:nvSpPr>
        <p:spPr>
          <a:xfrm flipH="1">
            <a:off x="8892480" y="-3123728"/>
            <a:ext cx="45719" cy="9865096"/>
          </a:xfrm>
          <a:prstGeom prst="mathMinus">
            <a:avLst/>
          </a:prstGeom>
          <a:solidFill>
            <a:srgbClr val="6596DD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How to scale AWS EFS (Elastic FIle System) - R&amp;D Solutions">
            <a:extLst>
              <a:ext uri="{FF2B5EF4-FFF2-40B4-BE49-F238E27FC236}">
                <a16:creationId xmlns:a16="http://schemas.microsoft.com/office/drawing/2014/main" id="{949802B7-6E17-433C-9805-1958B7F6C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" y="1092485"/>
            <a:ext cx="9052562" cy="467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4948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7057511-26A9-44F4-91AA-685D8D891F88}"/>
              </a:ext>
            </a:extLst>
          </p:cNvPr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96289" y="675466"/>
            <a:ext cx="7543800" cy="648072"/>
          </a:xfrm>
        </p:spPr>
        <p:txBody>
          <a:bodyPr wrap="square" tIns="0" bIns="0" anchor="t" anchorCtr="0">
            <a:no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dobe Gothic Std B" pitchFamily="34" charset="-128"/>
                <a:ea typeface="Adobe Gothic Std B" pitchFamily="34" charset="-128"/>
              </a:rPr>
              <a:t>Elastic file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6289" y="1484784"/>
            <a:ext cx="7848685" cy="3368804"/>
          </a:xfrm>
          <a:prstGeom prst="rect">
            <a:avLst/>
          </a:prstGeom>
          <a:noFill/>
        </p:spPr>
        <p:txBody>
          <a:bodyPr wrap="square" lIns="91440" rtlCol="0">
            <a:noAutofit/>
          </a:bodyPr>
          <a:lstStyle/>
          <a:p>
            <a:pPr marL="174625" indent="-174625" algn="just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Elastic file system is a file storage service for Amazon's Elastic Compute Cloud (EC2) instances. </a:t>
            </a:r>
          </a:p>
          <a:p>
            <a:pPr marL="174625" indent="-174625" algn="just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4625" indent="-174625" algn="just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Like EBS but EBS can only be attached to single Ec2 machine where as EFS can be shared between multiple Ec2 Devices</a:t>
            </a:r>
          </a:p>
          <a:p>
            <a:pPr marL="174625" indent="-174625" algn="just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4625" indent="-174625" algn="just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EFS is an easy way to use and provide a simple interface that allows you to create and configure file systems quickly and easily.</a:t>
            </a:r>
          </a:p>
          <a:p>
            <a:pPr marL="174625" indent="-174625" algn="just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4625" indent="-174625" algn="just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With EFS, storage capacity is elastic growing and shrinking automatically as you add and remove files so your applications have the storage they need, when they need it.</a:t>
            </a:r>
          </a:p>
          <a:p>
            <a:pPr marL="174625" indent="-174625" algn="just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4625" indent="-174625" algn="just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Minus 1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/>
          </a:prstGeom>
          <a:solidFill>
            <a:srgbClr val="6596DD"/>
          </a:solidFill>
          <a:ln>
            <a:solidFill>
              <a:srgbClr val="6596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193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7057511-26A9-44F4-91AA-685D8D891F88}"/>
              </a:ext>
            </a:extLst>
          </p:cNvPr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96289" y="675466"/>
            <a:ext cx="7543800" cy="648072"/>
          </a:xfrm>
        </p:spPr>
        <p:txBody>
          <a:bodyPr wrap="square" tIns="0" bIns="0" anchor="t" anchorCtr="0">
            <a:no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dobe Gothic Std B" pitchFamily="34" charset="-128"/>
                <a:ea typeface="Adobe Gothic Std B" pitchFamily="34" charset="-128"/>
              </a:rPr>
              <a:t>Elastic file system</a:t>
            </a:r>
          </a:p>
        </p:txBody>
      </p:sp>
      <p:sp>
        <p:nvSpPr>
          <p:cNvPr id="2" name="Minus 1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/>
          </a:prstGeom>
          <a:solidFill>
            <a:srgbClr val="6596DD"/>
          </a:solidFill>
          <a:ln>
            <a:solidFill>
              <a:srgbClr val="6596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</a:endParaRPr>
          </a:p>
        </p:txBody>
      </p:sp>
      <p:pic>
        <p:nvPicPr>
          <p:cNvPr id="2050" name="Picture 2" descr="Create AWS EFS (Elastic File System) Plugin storage for WordPress behind  Load Balancer – Salzam">
            <a:extLst>
              <a:ext uri="{FF2B5EF4-FFF2-40B4-BE49-F238E27FC236}">
                <a16:creationId xmlns:a16="http://schemas.microsoft.com/office/drawing/2014/main" id="{5EC3FC6F-576E-4E7D-B6C6-5D3E8B772F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6"/>
          <a:stretch/>
        </p:blipFill>
        <p:spPr bwMode="auto">
          <a:xfrm>
            <a:off x="0" y="1115115"/>
            <a:ext cx="4221826" cy="46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ever ending demands wife or storage? | by Nirbhab Barat | devopsenthusiasm  | Medium">
            <a:extLst>
              <a:ext uri="{FF2B5EF4-FFF2-40B4-BE49-F238E27FC236}">
                <a16:creationId xmlns:a16="http://schemas.microsoft.com/office/drawing/2014/main" id="{E6C3DC86-D801-4AF1-AA68-B8E547B79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826" y="1115115"/>
            <a:ext cx="4814670" cy="467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92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7057511-26A9-44F4-91AA-685D8D891F88}"/>
              </a:ext>
            </a:extLst>
          </p:cNvPr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96289" y="675466"/>
            <a:ext cx="7543800" cy="648072"/>
          </a:xfrm>
        </p:spPr>
        <p:txBody>
          <a:bodyPr wrap="square" tIns="0" bIns="0" anchor="t" anchorCtr="0">
            <a:no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dobe Gothic Std B" pitchFamily="34" charset="-128"/>
                <a:ea typeface="Adobe Gothic Std B" pitchFamily="34" charset="-128"/>
              </a:rPr>
              <a:t>Elastic file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6289" y="1484784"/>
            <a:ext cx="7848685" cy="3368804"/>
          </a:xfrm>
          <a:prstGeom prst="rect">
            <a:avLst/>
          </a:prstGeom>
          <a:noFill/>
        </p:spPr>
        <p:txBody>
          <a:bodyPr wrap="square" lIns="91440" rtlCol="0">
            <a:noAutofit/>
          </a:bodyPr>
          <a:lstStyle/>
          <a:p>
            <a:pPr marL="174625" indent="-174625" algn="just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Supports a Network file system version 4 (NFSv4) protocol </a:t>
            </a:r>
          </a:p>
          <a:p>
            <a:pPr marL="174625" indent="-174625" algn="just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4625" indent="-174625" algn="just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You only pay for the storage that you use (no pre provisioning required.)</a:t>
            </a:r>
          </a:p>
          <a:p>
            <a:pPr marL="174625" indent="-174625" algn="just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4625" indent="-174625" algn="just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Can scale up to the petabytes </a:t>
            </a:r>
          </a:p>
          <a:p>
            <a:pPr marL="174625" indent="-174625" algn="just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4625" indent="-174625" algn="just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Can support thousands of concurrent NFS connections </a:t>
            </a:r>
          </a:p>
          <a:p>
            <a:pPr marL="174625" indent="-174625" algn="just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4625" indent="-174625" algn="just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Data is stored across a multiple Availability Zones within a region.</a:t>
            </a:r>
          </a:p>
          <a:p>
            <a:pPr marL="174625" indent="-174625" algn="just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4625" indent="-174625" algn="just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Read after Write Consistency.</a:t>
            </a:r>
          </a:p>
        </p:txBody>
      </p:sp>
      <p:sp>
        <p:nvSpPr>
          <p:cNvPr id="2" name="Minus 1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/>
          </a:prstGeom>
          <a:solidFill>
            <a:srgbClr val="6596DD"/>
          </a:solidFill>
          <a:ln>
            <a:solidFill>
              <a:srgbClr val="6596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939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3513731"/>
            <a:ext cx="3679305" cy="964031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br>
              <a:rPr lang="en-US" dirty="0">
                <a:solidFill>
                  <a:prstClr val="white"/>
                </a:solidFill>
              </a:rPr>
            </a:br>
            <a:br>
              <a:rPr lang="en-US" dirty="0">
                <a:solidFill>
                  <a:prstClr val="white"/>
                </a:solidFill>
              </a:rPr>
            </a:br>
            <a:r>
              <a:rPr lang="en-US" dirty="0">
                <a:solidFill>
                  <a:prstClr val="white"/>
                </a:solidFill>
              </a:rPr>
              <a:t>Thank you</a:t>
            </a:r>
            <a:br>
              <a:rPr lang="en-US" dirty="0">
                <a:solidFill>
                  <a:prstClr val="white"/>
                </a:solidFill>
              </a:rPr>
            </a:b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4293096"/>
            <a:ext cx="5274528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171</Words>
  <Application>Microsoft Office PowerPoint</Application>
  <PresentationFormat>On-screen Show (4:3)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Adobe Gothic Std B</vt:lpstr>
      <vt:lpstr>Arial</vt:lpstr>
      <vt:lpstr>Calibri</vt:lpstr>
      <vt:lpstr>Calibri Light</vt:lpstr>
      <vt:lpstr>Georgia</vt:lpstr>
      <vt:lpstr>Lucida Sans Unicode</vt:lpstr>
      <vt:lpstr>Verdana</vt:lpstr>
      <vt:lpstr>Wingdings 2</vt:lpstr>
      <vt:lpstr>Wingdings 3</vt:lpstr>
      <vt:lpstr>Concourse</vt:lpstr>
      <vt:lpstr>Custom Design</vt:lpstr>
      <vt:lpstr>PowerPoint Presentation</vt:lpstr>
      <vt:lpstr>Elastic file system</vt:lpstr>
      <vt:lpstr>Elastic file system</vt:lpstr>
      <vt:lpstr>Elastic file system</vt:lpstr>
      <vt:lpstr>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2020-04-01T11:06:19Z</dcterms:created>
  <dcterms:modified xsi:type="dcterms:W3CDTF">2021-04-12T17:42:45Z</dcterms:modified>
</cp:coreProperties>
</file>