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qBEMAnn7+dKob/Eh4kk3URCrg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5.jpg"/><Relationship Id="rId6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1.jpg"/><Relationship Id="rId4" Type="http://schemas.openxmlformats.org/officeDocument/2006/relationships/image" Target="../media/image2.jpg"/><Relationship Id="rId5" Type="http://schemas.openxmlformats.org/officeDocument/2006/relationships/image" Target="../media/image9.jpg"/><Relationship Id="rId6" Type="http://schemas.openxmlformats.org/officeDocument/2006/relationships/image" Target="../media/image5.jpg"/><Relationship Id="rId7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3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5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25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5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5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30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30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1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6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3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41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18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18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18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18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18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8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0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20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3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12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12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The Placement Group (placementgroup) - Profile | Pinterest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1124744"/>
            <a:ext cx="4608512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347" name="Google Shape;3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0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</a:t>
            </a:r>
            <a:endParaRPr/>
          </a:p>
        </p:txBody>
      </p:sp>
      <p:sp>
        <p:nvSpPr>
          <p:cNvPr id="349" name="Google Shape;349;p10"/>
          <p:cNvSpPr txBox="1"/>
          <p:nvPr/>
        </p:nvSpPr>
        <p:spPr>
          <a:xfrm>
            <a:off x="611560" y="1268760"/>
            <a:ext cx="8175427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AWS recommend homogenous instances within clustered placement groups.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can't merge placement groups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move an existing Ec2 instance into a placement group. Before you move the instance, the instance must be in the stopped state.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move or remove an instance using the AWS CLI or SDK, you can't do it via the console</a:t>
            </a:r>
            <a:endParaRPr/>
          </a:p>
        </p:txBody>
      </p:sp>
      <p:sp>
        <p:nvSpPr>
          <p:cNvPr id="350" name="Google Shape;350;p1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357" name="Google Shape;357;p11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placement group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Types of placement groups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Clustered placement groups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Spread placement groups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Partitioned placement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 Tip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Placement Group?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596289" y="148478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strategy of the placement group determines how the EC2 instances are organized within the group.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6 Computer and Server Room Fire Prevention Tips You Can't Ignore" id="280" name="Google Shape;2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5350" y="2782186"/>
            <a:ext cx="6588224" cy="2950975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87" name="Google Shape;2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Types of Placement Groups</a:t>
            </a:r>
            <a:endParaRPr/>
          </a:p>
        </p:txBody>
      </p:sp>
      <p:sp>
        <p:nvSpPr>
          <p:cNvPr id="289" name="Google Shape;289;p4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Clustered Placement Groups.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Spread Placement Groups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Partitioned Placement</a:t>
            </a:r>
            <a:endParaRPr/>
          </a:p>
        </p:txBody>
      </p:sp>
      <p:sp>
        <p:nvSpPr>
          <p:cNvPr id="290" name="Google Shape;290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7" name="Google Shape;297;p5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Clustered Placement Groups </a:t>
            </a:r>
            <a:endParaRPr/>
          </a:p>
        </p:txBody>
      </p:sp>
      <p:sp>
        <p:nvSpPr>
          <p:cNvPr id="298" name="Google Shape;298;p5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Clustered placement groups is a grouping of instances within a single availability zone. Placement groups are recommended for applications that need low network latency, high network throughput or both.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Only certain instances can be launched into a clustered placement group.</a:t>
            </a:r>
            <a:endParaRPr/>
          </a:p>
        </p:txBody>
      </p:sp>
      <p:sp>
        <p:nvSpPr>
          <p:cNvPr id="299" name="Google Shape;299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&#10;                A cluster placement group&#10;            " id="300" name="Google Shape;3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0" y="3640966"/>
            <a:ext cx="2381250" cy="2162175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7" name="Google Shape;307;p6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Spread Placement Group</a:t>
            </a:r>
            <a:endParaRPr/>
          </a:p>
        </p:txBody>
      </p:sp>
      <p:sp>
        <p:nvSpPr>
          <p:cNvPr id="308" name="Google Shape;308;p6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 Spread placement group of instances that are each placed on distinct underlying hardware.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Spread placement groups are recommended for applications that have small number of critical instances that should be kept separate from each other.</a:t>
            </a:r>
            <a:endParaRPr/>
          </a:p>
        </p:txBody>
      </p:sp>
      <p:sp>
        <p:nvSpPr>
          <p:cNvPr id="309" name="Google Shape;309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&#10;                A spread placement group&#10;            " id="310" name="Google Shape;3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9442" y="3933055"/>
            <a:ext cx="6114558" cy="1875131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7" name="Google Shape;317;p7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Partition Placement Groups</a:t>
            </a:r>
            <a:endParaRPr/>
          </a:p>
        </p:txBody>
      </p:sp>
      <p:sp>
        <p:nvSpPr>
          <p:cNvPr id="318" name="Google Shape;318;p7"/>
          <p:cNvSpPr txBox="1"/>
          <p:nvPr/>
        </p:nvSpPr>
        <p:spPr>
          <a:xfrm>
            <a:off x="703151" y="1552734"/>
            <a:ext cx="8221146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When using partition placement groups, Amazon EC2 divides each group into logical segments called partitions. Amazon Ec2 ensures that each partition within a placement group has its own set of racks. Each rack has its own network and power source.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No two partitions within the placement group shared the same racks, allowing you to isolate the impact of hardware failure within your application.</a:t>
            </a:r>
            <a:endParaRPr/>
          </a:p>
        </p:txBody>
      </p:sp>
      <p:sp>
        <p:nvSpPr>
          <p:cNvPr id="319" name="Google Shape;319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&#10;                A partition placement group with three partitions&#10;            " id="320" name="Google Shape;3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8124" y="3717031"/>
            <a:ext cx="3491575" cy="2094945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327" name="Google Shape;3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8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</a:t>
            </a:r>
            <a:endParaRPr/>
          </a:p>
        </p:txBody>
      </p:sp>
      <p:sp>
        <p:nvSpPr>
          <p:cNvPr id="329" name="Google Shape;329;p8"/>
          <p:cNvSpPr txBox="1"/>
          <p:nvPr/>
        </p:nvSpPr>
        <p:spPr>
          <a:xfrm>
            <a:off x="703151" y="148478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Clustered placement groups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Low network latency/high network throughput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Spread placement groups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Individual Critical EC2 instances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Partition placement groups.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	Multiple E2 instances HDFS, HBase and Cassandra</a:t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337" name="Google Shape;3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9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</a:t>
            </a:r>
            <a:endParaRPr/>
          </a:p>
        </p:txBody>
      </p:sp>
      <p:sp>
        <p:nvSpPr>
          <p:cNvPr id="339" name="Google Shape;339;p9"/>
          <p:cNvSpPr txBox="1"/>
          <p:nvPr/>
        </p:nvSpPr>
        <p:spPr>
          <a:xfrm>
            <a:off x="703151" y="1484784"/>
            <a:ext cx="833334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Cluster placemen6t group can't span multiple Availability Zones.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Spread placement and partition placement group can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name that you specify for a placement group must be unique within your AWS account 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Only certain types of instances can be launched in placement groups. (Compute Optimize, GPU, Memory Optimized, Storage optimized) </a:t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