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T86EIEZ7eIglrY4sBBDyMZsMS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0.jpg"/><Relationship Id="rId6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10.jpg"/><Relationship Id="rId7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34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36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6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3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3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3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36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36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36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9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3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41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41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1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41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42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3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7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27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8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48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4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4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5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5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5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29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29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29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29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29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29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9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30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1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31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31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31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31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24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24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2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36.png"/><Relationship Id="rId9" Type="http://schemas.openxmlformats.org/officeDocument/2006/relationships/image" Target="../media/image16.jpg"/><Relationship Id="rId5" Type="http://schemas.openxmlformats.org/officeDocument/2006/relationships/image" Target="../media/image27.png"/><Relationship Id="rId6" Type="http://schemas.openxmlformats.org/officeDocument/2006/relationships/image" Target="../media/image26.jpg"/><Relationship Id="rId7" Type="http://schemas.openxmlformats.org/officeDocument/2006/relationships/image" Target="../media/image18.jp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What is Amazon RDS? - Whizlabs Blog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2485"/>
            <a:ext cx="9144000" cy="467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4" name="Google Shape;354;p10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Non-Relational Databases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Collection	-	table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Document	-	Row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Key Value Pairs	-	Fields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AWS DynamoDB is Non-SQL Database</a:t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 detailed Outlook to No SQL Know Hows - blazeclan" id="358" name="Google Shape;3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3327355"/>
            <a:ext cx="5868144" cy="241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5" name="Google Shape;365;p11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Non-Relational Databases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Google Shape;367;p1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8" name="Google Shape;368;p11"/>
          <p:cNvSpPr txBox="1"/>
          <p:nvPr/>
        </p:nvSpPr>
        <p:spPr>
          <a:xfrm>
            <a:off x="395629" y="1196752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"</a:t>
            </a:r>
            <a:r>
              <a:rPr lang="en-US" sz="2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id</a:t>
            </a: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": "9923810800391",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"</a:t>
            </a:r>
            <a:r>
              <a:rPr lang="en-US" sz="2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firstname</a:t>
            </a: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": "sanjay",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"</a:t>
            </a:r>
            <a:r>
              <a:rPr lang="en-US" sz="2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surname</a:t>
            </a: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": "gupta",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"</a:t>
            </a:r>
            <a:r>
              <a:rPr lang="en-US" sz="2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age</a:t>
            </a: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": "23",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"</a:t>
            </a:r>
            <a:r>
              <a:rPr lang="en-US" sz="2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address</a:t>
            </a: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":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	"</a:t>
            </a:r>
            <a:r>
              <a:rPr lang="en-US" sz="2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street</a:t>
            </a: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": "f-7 sujata flat",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	"</a:t>
            </a:r>
            <a:r>
              <a:rPr lang="en-US" sz="2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suburb</a:t>
            </a: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": "sahi bag",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	"</a:t>
            </a:r>
            <a:r>
              <a:rPr lang="en-US" sz="2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city</a:t>
            </a: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": "ahmedabad",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	"</a:t>
            </a:r>
            <a:r>
              <a:rPr lang="en-US" sz="200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pincode</a:t>
            </a: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": "293772"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5" name="Google Shape;375;p12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Non-Relational Databases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78" name="Google Shape;3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2" y="1100619"/>
            <a:ext cx="7613201" cy="466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5" name="Google Shape;385;p1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 Relational Databases (RDS)?</a:t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RDS | Cloud Relational Database | Amazon Web Services" id="387" name="Google Shape;3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-181784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25" y="1923209"/>
            <a:ext cx="8715129" cy="353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5" name="Google Shape;395;p1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 Relational Databases (RDS)?</a:t>
            </a:r>
            <a:endParaRPr/>
          </a:p>
        </p:txBody>
      </p:sp>
      <p:sp>
        <p:nvSpPr>
          <p:cNvPr id="396" name="Google Shape;396;p1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RDS | Cloud Relational Database | Amazon Web Services" id="397" name="Google Shape;3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-181784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51" y="1916832"/>
            <a:ext cx="8758408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5" name="Google Shape;405;p15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Data Warehousing?</a:t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7" name="Google Shape;407;p15"/>
          <p:cNvSpPr/>
          <p:nvPr/>
        </p:nvSpPr>
        <p:spPr>
          <a:xfrm>
            <a:off x="0" y="1095120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8" name="Google Shape;408;p15"/>
          <p:cNvSpPr txBox="1"/>
          <p:nvPr/>
        </p:nvSpPr>
        <p:spPr>
          <a:xfrm>
            <a:off x="683568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Used for business intelligence. Tools like Cognos, Jaspersoft, SQL Server Reporting Services, Oracle Hyperion, SAP NetWeaver.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Used to pull in very large and complex data sets. Usually used by management to do queries on data (such as current performance vs targets etc)</a:t>
            </a:r>
            <a:endParaRPr/>
          </a:p>
        </p:txBody>
      </p:sp>
      <p:pic>
        <p:nvPicPr>
          <p:cNvPr descr="Data warehouse - Free computer icons" id="409" name="Google Shape;4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5260" y="3212736"/>
            <a:ext cx="2582416" cy="2582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, warehouse, database, host, hosting, server icon - Download on  Iconfinder" id="410" name="Google Shape;4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3628" y="3180464"/>
            <a:ext cx="2582416" cy="258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7" name="Google Shape;417;p16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OLTP vs OLAP</a:t>
            </a:r>
            <a:endParaRPr/>
          </a:p>
        </p:txBody>
      </p:sp>
      <p:sp>
        <p:nvSpPr>
          <p:cNvPr id="418" name="Google Shape;418;p1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0" y="1095120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683568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Online Transaction Processing (OLTP) differs from OLAP online Analytics Processing (OLAP) in terms of types of queries you will run.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OLTP Example: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Order number 123123, Pulls up a row of data such as Name, Date, Address to deliver to, Delivery Status, etc</a:t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What Every Merchant Needs to Know About Splitting Credit Card Transactions" id="421" name="Google Shape;4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1801" y="401980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8" name="Google Shape;428;p17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OLTP vs OLAP</a:t>
            </a:r>
            <a:endParaRPr/>
          </a:p>
        </p:txBody>
      </p:sp>
      <p:sp>
        <p:nvSpPr>
          <p:cNvPr id="429" name="Google Shape;429;p1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0" y="1095120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1" name="Google Shape;431;p17"/>
          <p:cNvSpPr txBox="1"/>
          <p:nvPr/>
        </p:nvSpPr>
        <p:spPr>
          <a:xfrm>
            <a:off x="683568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OLAP transaction Example: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Net Profit for EMEA and pacific for Digital Radio Product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Pulls in large numbers of records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Sum of Radios Sold in EMEA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Sum of Radios Sold in Pacific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Unit Cost of Radio in each region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Sales price of each radio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Sale price - unit cost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Data Warehouse vs Database | Detailed Overview and Key Differences" id="432" name="Google Shape;4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8877" y="3729369"/>
            <a:ext cx="5485123" cy="3071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9" name="Google Shape;439;p18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OLTP vs OLAP</a:t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1" name="Google Shape;441;p18"/>
          <p:cNvSpPr/>
          <p:nvPr/>
        </p:nvSpPr>
        <p:spPr>
          <a:xfrm>
            <a:off x="0" y="1095120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2" name="Google Shape;442;p18"/>
          <p:cNvSpPr txBox="1"/>
          <p:nvPr/>
        </p:nvSpPr>
        <p:spPr>
          <a:xfrm>
            <a:off x="683568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Data Warehousing databases use different type of architecture both from a databases perspective and infrastructure layer.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Amazon's Data Warehouse Solution is called Redshift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9" name="Google Shape;449;p19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ElastiCache?</a:t>
            </a:r>
            <a:endParaRPr/>
          </a:p>
        </p:txBody>
      </p:sp>
      <p:sp>
        <p:nvSpPr>
          <p:cNvPr id="450" name="Google Shape;450;p1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1" name="Google Shape;451;p19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2" name="Google Shape;452;p19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ElastiCache is web service that makes it easy to deploy, operate and scale an in-memory cache in the cloud.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service improve the performance of web application by allowing you to retrieve information from  fast, managed, in-memory caches, instead of relying entirely on slower disk-based databases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ElastiCache supports two open-source in-memory caching engines.</a:t>
            </a:r>
            <a:endParaRPr/>
          </a:p>
          <a:p>
            <a:pPr indent="-174625" lvl="1" marL="6318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Memcached</a:t>
            </a:r>
            <a:endParaRPr/>
          </a:p>
          <a:p>
            <a:pPr indent="-174625" lvl="1" marL="6318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Redis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683754" y="1484783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Relational Databases Service (RDS)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Multi-AZ vs Read Replicas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Non-Relational Databases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Data Warehousing?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OLTP vs OLAP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ElastiCache?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</a:t>
            </a:r>
            <a:endParaRPr/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9" name="Google Shape;459;p20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1" name="Google Shape;461;p2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RDS(OLTP)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SQL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MySQL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PostgreSQL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Oracle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Aurora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MariaDB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DynamoDB(NO SQL)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RedShift(OLAP)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RedShift for business intelligence or data Warehousing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9" name="Google Shape;469;p21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470" name="Google Shape;470;p2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ElastiCache: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ElastiCache to speed up performance of existing database (frequent identical queries)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Memcached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Redis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479" name="Google Shape;479;p22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 Relational Databases (RDS)?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596289" y="132353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Relational databases are what most of us are all used to. They have been around since the 70’s.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Think of traditional spreadsheet: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Databases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Table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Row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RDS | Cloud Relational Database | Amazon Web Services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-181784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readsheets for Finance - Envato Tuts+ Computer Skills Tutorials" id="281" name="Google Shape;2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631914"/>
            <a:ext cx="3198454" cy="2214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82" name="Google Shape;28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9" y="3009744"/>
            <a:ext cx="4663481" cy="382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9" name="Google Shape;289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 Relational Databases (RDS)?</a:t>
            </a:r>
            <a:endParaRPr/>
          </a:p>
        </p:txBody>
      </p:sp>
      <p:sp>
        <p:nvSpPr>
          <p:cNvPr id="290" name="Google Shape;290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RDS | Cloud Relational Database | Amazon Web Services" id="291" name="Google Shape;2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-181784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92" name="Google Shape;2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3" y="1115115"/>
            <a:ext cx="9105601" cy="462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9" name="Google Shape;299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 Relational Databases (RDS)?</a:t>
            </a:r>
            <a:endParaRPr/>
          </a:p>
        </p:txBody>
      </p:sp>
      <p:sp>
        <p:nvSpPr>
          <p:cNvPr id="300" name="Google Shape;300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RDS | Cloud Relational Database | Amazon Web Services" id="301" name="Google Shape;3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-181784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302" name="Google Shape;30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28800"/>
            <a:ext cx="9144000" cy="327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9" name="Google Shape;309;p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Relational databases on AWS</a:t>
            </a:r>
            <a:endParaRPr/>
          </a:p>
        </p:txBody>
      </p:sp>
      <p:sp>
        <p:nvSpPr>
          <p:cNvPr id="310" name="Google Shape;310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RDS | Cloud Relational Database | Amazon Web Services" id="311" name="Google Shape;3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-181784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"/>
          <p:cNvSpPr txBox="1"/>
          <p:nvPr/>
        </p:nvSpPr>
        <p:spPr>
          <a:xfrm>
            <a:off x="596289" y="1323538"/>
            <a:ext cx="7848685" cy="412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Relational Database Service (Amazon RDS) is a managed service that makes it easy to set up, operate, and scale a relational database in the cloud. </a:t>
            </a:r>
            <a:endParaRPr/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 provides cost-efficient and resizable capacity, while managing time-consuming database administration tasks, freeing you up to focus on your applications and business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SQL Server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Oracle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MySQL Server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Postgre SQL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Aurora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MariaDB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Introducing SQL Server 2019 - WARDY IT Solutions" id="313" name="Google Shape;3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1940" y="3091592"/>
            <a:ext cx="1749069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0713" y="3098305"/>
            <a:ext cx="1828800" cy="724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-sql-join-multiple-database-tables-logo-490x196 - Charming Cloud Blog" id="315" name="Google Shape;31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1940" y="3942892"/>
            <a:ext cx="1728192" cy="691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Full Stack Python" id="316" name="Google Shape;31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0713" y="3976132"/>
            <a:ext cx="1828800" cy="6580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roducing Amazon Aurora Serverless - copebit AG" id="317" name="Google Shape;31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49554" y="4781441"/>
            <a:ext cx="1749069" cy="682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iaDB Platform X5 Adds New Distributed SQL | Business Wire" id="318" name="Google Shape;318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00713" y="4803574"/>
            <a:ext cx="1828800" cy="682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5" name="Google Shape;325;p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Multi-AZ vs Read Replicas</a:t>
            </a:r>
            <a:endParaRPr/>
          </a:p>
        </p:txBody>
      </p:sp>
      <p:sp>
        <p:nvSpPr>
          <p:cNvPr id="326" name="Google Shape;326;p7"/>
          <p:cNvSpPr txBox="1"/>
          <p:nvPr/>
        </p:nvSpPr>
        <p:spPr>
          <a:xfrm>
            <a:off x="596289" y="1412776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RDS has two key features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Multi-AZ :- For Disaster Recovery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Read Replicas :- For Performance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7" name="Google Shape;327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Rockstar's servers rn. : gtaonline" id="328" name="Google Shape;3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7" y="3163918"/>
            <a:ext cx="4114754" cy="271347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  <p:pic>
        <p:nvPicPr>
          <p:cNvPr descr="Mumbai-Ahmedabad bullet train to run every 20 minutes from BKC station |  Times of India Travel" id="329" name="Google Shape;3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2446" y="3218149"/>
            <a:ext cx="3798817" cy="2533864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6" name="Google Shape;336;p8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Multi-AZ</a:t>
            </a:r>
            <a:endParaRPr/>
          </a:p>
        </p:txBody>
      </p:sp>
      <p:sp>
        <p:nvSpPr>
          <p:cNvPr id="337" name="Google Shape;337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RDS Multi AZ Failover - YouTube" id="338" name="Google Shape;3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090480"/>
            <a:ext cx="9143999" cy="4697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5" name="Google Shape;345;p9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 Replicas</a:t>
            </a:r>
            <a:endParaRPr/>
          </a:p>
        </p:txBody>
      </p:sp>
      <p:sp>
        <p:nvSpPr>
          <p:cNvPr id="346" name="Google Shape;346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Splitting read and write operations in Spring Boot" id="347" name="Google Shape;3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218" y="1115115"/>
            <a:ext cx="6746142" cy="515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