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Odv2frQBs6hTWeCxOHmuTB4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.jpg"/><Relationship Id="rId7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3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35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5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3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3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5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35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35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3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40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40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40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1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41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2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4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4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5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4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2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2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2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2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3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30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30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30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2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2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2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Installing an AWS EMR cluster tutorial | Big Data Demystified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2483"/>
            <a:ext cx="9144000" cy="467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6" name="Google Shape;346;p10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OLAP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OLAP transaction Example: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Revenue of a company country wise.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Covid vaccination done on daily bases state wise/country wise.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Sale price of Stock in 10 years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Climate change of city/state/country for last 10/20/50 years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Number of Flights Landed in Mumbai Airport in the month of Dec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Number of Flights departure from India from 2000-2020, year-wise, state wise stats</a:t>
            </a:r>
            <a:endParaRPr/>
          </a:p>
        </p:txBody>
      </p:sp>
      <p:pic>
        <p:nvPicPr>
          <p:cNvPr descr="Copy, database, redshift icon - Free download on Iconfinder" id="349" name="Google Shape;3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6" name="Google Shape;356;p11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Basic of Redshift</a:t>
            </a:r>
            <a:endParaRPr/>
          </a:p>
        </p:txBody>
      </p:sp>
      <p:sp>
        <p:nvSpPr>
          <p:cNvPr id="357" name="Google Shape;357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330867" y="1323538"/>
            <a:ext cx="8410086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1"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Configuration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Single Node (160GB)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Multi-Node</a:t>
            </a:r>
            <a:endParaRPr/>
          </a:p>
          <a:p>
            <a:pPr indent="-174625" lvl="2" marL="10890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Leader Node (manages client connections and receives queries)</a:t>
            </a:r>
            <a:endParaRPr/>
          </a:p>
          <a:p>
            <a:pPr indent="-174625" lvl="2" marL="10890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Compute Node (store data and perform queries and computations). Up to 128 Compute Nodes.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1"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Massively Parallel Processing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Redshift automatically distributes data and query load across all nodes.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Redshift makes it easy to add nodes to your data warehouse and enables you to maintenance fast query performance as your data warehouse grows.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		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py, database, redshift icon - Free download on Iconfinder" id="359" name="Google Shape;3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12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Basic of Redshift</a:t>
            </a:r>
            <a:endParaRPr/>
          </a:p>
        </p:txBody>
      </p:sp>
      <p:sp>
        <p:nvSpPr>
          <p:cNvPr id="367" name="Google Shape;367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330867" y="1323538"/>
            <a:ext cx="8410086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1"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Advanced Compression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Columnar data stores can be compressed much more than row-based data stores because similar data is stored sequentially on disk.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Redshift employs multiple compression techniques and can often achieve significant compression relative to traditional relational data stores.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 addition, Amazon Redshift doesn't require indexes or materialized views and so uses less space than traditional database systems.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When loading data into an empty table, Amazon Redshift automatically samples your data and selects the most appropriate compression scheme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py, database, redshift icon - Free download on Iconfinder" id="369" name="Google Shape;3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6" name="Google Shape;376;p1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Basic of Redshift</a:t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py, database, redshift icon - Free download on Iconfinder" id="378" name="Google Shape;3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a ColumnStore Index and Why it is Important? | MariaDB" id="379" name="Google Shape;3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8409" y="1115114"/>
            <a:ext cx="9143999" cy="485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6" name="Google Shape;386;p1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Basic of Redshift</a:t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py, database, redshift icon - Free download on Iconfinder" id="388" name="Google Shape;3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P HANA Central : Row Store Vs Column Store" id="389" name="Google Shape;3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9" y="22632"/>
            <a:ext cx="69675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6" name="Google Shape;396;p1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Backups</a:t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Enable by default with a 1-day retention period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Maximum retention period is 35 days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always attempts to maintain at least three copies of your data (the original and replica on the compute nodes and a backup in Amazon S3)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can also asynchronously replicate your snapshots to S3 in another region for disaster recovery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3 Ways to Backup Your Server in the Cloud - TurnKey Internet TurnKey  Internet"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672" y="38213"/>
            <a:ext cx="1332604" cy="106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6" name="Google Shape;406;p1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Redshift Pricing</a:t>
            </a:r>
            <a:endParaRPr/>
          </a:p>
        </p:txBody>
      </p:sp>
      <p:sp>
        <p:nvSpPr>
          <p:cNvPr id="407" name="Google Shape;407;p1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8" name="Google Shape;408;p16"/>
          <p:cNvSpPr txBox="1"/>
          <p:nvPr/>
        </p:nvSpPr>
        <p:spPr>
          <a:xfrm>
            <a:off x="330867" y="1340768"/>
            <a:ext cx="8410086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1"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Pricing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Compute Node Hours (total number of hours you run across all your compute node for the billing period.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are billed for 1 unit per node per hour, so a 3-node data warehouse cluster running persistently for entire month would incur 2160(3*24*30) instance hours;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Only compute node will incur charges)</a:t>
            </a:r>
            <a:endParaRPr/>
          </a:p>
        </p:txBody>
      </p:sp>
      <p:pic>
        <p:nvPicPr>
          <p:cNvPr descr="Copy, database, redshift icon - Free download on Iconfinder" id="409" name="Google Shape;4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6" name="Google Shape;416;p1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Security Considerations</a:t>
            </a:r>
            <a:endParaRPr/>
          </a:p>
        </p:txBody>
      </p:sp>
      <p:sp>
        <p:nvSpPr>
          <p:cNvPr id="417" name="Google Shape;417;p1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330867" y="1340768"/>
            <a:ext cx="8410086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Encrypted in transit using SSL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Encrypted at rest using AES-256 encryption</a:t>
            </a:r>
            <a:endParaRPr/>
          </a:p>
          <a:p>
            <a:pPr indent="-67183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By default, Redshift takes care of key management</a:t>
            </a:r>
            <a:endParaRPr/>
          </a:p>
          <a:p>
            <a:pPr indent="-67183" lvl="2" marL="10890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2" marL="10890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Manage your own keys through HSM</a:t>
            </a:r>
            <a:endParaRPr/>
          </a:p>
          <a:p>
            <a:pPr indent="-67183" lvl="2" marL="10890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2" marL="10890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Key Management Service</a:t>
            </a:r>
            <a:endParaRPr/>
          </a:p>
        </p:txBody>
      </p:sp>
      <p:pic>
        <p:nvPicPr>
          <p:cNvPr descr="Copy, database, redshift icon - Free download on Iconfinder" id="419" name="Google Shape;4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6" name="Google Shape;426;p18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Availability:</a:t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330867" y="1340768"/>
            <a:ext cx="8410086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Currently RS only available in 1-AZ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Can restore snapshots to new AZ in the event of an outage</a:t>
            </a:r>
            <a:endParaRPr/>
          </a:p>
        </p:txBody>
      </p:sp>
      <p:pic>
        <p:nvPicPr>
          <p:cNvPr descr="Copy, database, redshift icon - Free download on Iconfinder" id="429" name="Google Shape;4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6" name="Google Shape;436;p19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37" name="Google Shape;437;p1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9" name="Google Shape;439;p19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EMR is the industry - leading cloud big data platform for processing vast amounts of data using open-source tools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Cluster is a collection of Amazon Elastic Compute Cloud (Amazon Ec2) instance. Each instance in the cluster is called a node.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Master Node: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node that manages the cluster. The master node tracks the status of tasks and monitors the health of the cluster.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Core node: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node with software components that runs tasks and stores data in Hadoop Distributed File System (HDFS) on your cluster.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Task node: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node with software components that only runs tasks and does not store data in HDFS.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Tips and Trick for Last Minute Preparation for Board Exams" id="440" name="Google Shape;4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920" y="0"/>
            <a:ext cx="3059832" cy="152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683754" y="1484783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Data life cycle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EMR?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Basic of EMR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EMR Cluster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7" name="Google Shape;447;p20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48" name="Google Shape;448;p2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0" name="Google Shape;450;p20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is used for business intelligence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lang="en-US" sz="16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Backups:</a:t>
            </a:r>
            <a:endParaRPr/>
          </a:p>
          <a:p>
            <a:pPr indent="-79120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Enable by default with a 1-day retention period</a:t>
            </a:r>
            <a:endParaRPr/>
          </a:p>
          <a:p>
            <a:pPr indent="-79120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Maximum retention period is 35 days</a:t>
            </a:r>
            <a:endParaRPr/>
          </a:p>
          <a:p>
            <a:pPr indent="-79120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always attempts to maintain at least three copies of your data (the original and replica on the compute nodes and a backup in Amazon S3)</a:t>
            </a:r>
            <a:endParaRPr/>
          </a:p>
          <a:p>
            <a:pPr indent="-79120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Char char="»"/>
            </a:pPr>
            <a:r>
              <a:rPr b="0" i="0" lang="en-US" sz="16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can also asynchronously replicate your snapshots to S3 in another region for disaster recovery</a:t>
            </a:r>
            <a:endParaRPr/>
          </a:p>
          <a:p>
            <a:pPr indent="-79121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4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Tips and Trick for Last Minute Preparation for Board Exams" id="451" name="Google Shape;4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920" y="0"/>
            <a:ext cx="3059832" cy="152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58" name="Google Shape;458;p21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Life Cycle</a:t>
            </a:r>
            <a:endParaRPr/>
          </a:p>
        </p:txBody>
      </p:sp>
      <p:sp>
        <p:nvSpPr>
          <p:cNvPr id="278" name="Google Shape;278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The research data lifecycle" id="279" name="Google Shape;2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1126677"/>
            <a:ext cx="4598289" cy="4633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standing the Data Science Lifecycle · sudeep.co" id="280" name="Google Shape;2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8921" y="1095034"/>
            <a:ext cx="48577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EMR?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596289" y="1323538"/>
            <a:ext cx="7848685" cy="467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EMR (Elastic Map Reduce) is the industry - leading cloud big data platform for processing vast amounts of data using open-source tools such Apache Spark, Apache Hive, Apache HBase, Apache Flink, Apache Hudi, etc</a:t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With EMR, You can run </a:t>
            </a:r>
            <a:r>
              <a:rPr b="1"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petabyte-scale</a:t>
            </a: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analysis at less than half the cost of traditional on-premises solutions and over three times faster than standard Apache Spark.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Central component of Amazon EMR is the cluster. A Cluster is a collection of Amazon Elastic Compute Cloud (Amazon Ec2) instance.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Each instance in the cluster is called a node. Each node has a role within the cluster, referred to as the node type.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EMR also installs different software components on each node type, giving each node a role in a distributed application like Apache Hadoop.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9" name="Google Shape;289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mpute, copy, emr, networking icon - Free download" id="290" name="Google Shape;2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648" y="-387424"/>
            <a:ext cx="2006352" cy="200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basics of EMR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299" name="Google Shape;2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"/>
          <p:cNvSpPr txBox="1"/>
          <p:nvPr/>
        </p:nvSpPr>
        <p:spPr>
          <a:xfrm>
            <a:off x="596289" y="1323537"/>
            <a:ext cx="8062586" cy="4419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configure a cluster to periodically archive the log files stored on the master node to Amazon S3.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ensures the logs files are available after the cluster terminates, whether this is through normal shutdown or due to error.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EMR archives the logs files to Amazon S3 at five-minute intervals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7" name="Google Shape;307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EMR Cluster</a:t>
            </a:r>
            <a:endParaRPr/>
          </a:p>
        </p:txBody>
      </p:sp>
      <p:sp>
        <p:nvSpPr>
          <p:cNvPr id="308" name="Google Shape;308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596289" y="1323537"/>
            <a:ext cx="8062586" cy="4419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Master Node: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node that manages the cluster. The master node tracks the status of tasks and monitors the health of the cluster.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Every cluster has a master node.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Core node: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node with software components that runs tasks and stores data in Hadoop Distributed File System (HDFS) on your cluster.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Multi-node cluster have at least one core node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Task node: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node with software components that only runs tasks and does not store data in HDFS.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Task nodes are optional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mpute, copy, emr, networking icon - Free download" id="310" name="Google Shape;3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648" y="-387424"/>
            <a:ext cx="2006352" cy="200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7" name="Google Shape;317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EMR Cluster</a:t>
            </a:r>
            <a:endParaRPr/>
          </a:p>
        </p:txBody>
      </p:sp>
      <p:sp>
        <p:nvSpPr>
          <p:cNvPr id="318" name="Google Shape;318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EMR: The managed cluster platform | ThirdEye Data" id="319" name="Google Shape;3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37" y="1420456"/>
            <a:ext cx="32194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EMR: five ways to improve the way you use Hadoop" id="320" name="Google Shape;3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813" y="1115115"/>
            <a:ext cx="5862768" cy="3601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, copy, emr, networking icon - Free download" id="321" name="Google Shape;3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7648" y="-387424"/>
            <a:ext cx="2006352" cy="200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8" name="Google Shape;328;p8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Redshift Connection - Redshift Amazon Analytics | Sisense" id="329" name="Google Shape;3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628800"/>
            <a:ext cx="7560840" cy="378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6" name="Google Shape;336;p9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Redshift</a:t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Redshift is a fast and powerful, fully managed, petabyte-scale data warehouse service in the cloud.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Customer can start small for just $0.25 per hour with no commitment or upfront cost and scale to a petabyte or more for $1000 per terabyte per year, less than a tenth of most other data warehousing solutions.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Data warehousing databases use different type of architecture both from a database perspective and infrastructure layer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py, database, redshift icon - Free download on Iconfinder" id="339" name="Google Shape;3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79" y="-337019"/>
            <a:ext cx="1799096" cy="17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