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</p:sldMasterIdLst>
  <p:notesMasterIdLst>
    <p:notesMasterId r:id="rId9"/>
  </p:notesMasterIdLst>
  <p:sldIdLst>
    <p:sldId id="272" r:id="rId2"/>
    <p:sldId id="308" r:id="rId3"/>
    <p:sldId id="313" r:id="rId4"/>
    <p:sldId id="309" r:id="rId5"/>
    <p:sldId id="325" r:id="rId6"/>
    <p:sldId id="324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/>
        </p14:section>
        <p14:section name="Author Your Presentation" id="{16378913-E5ED-4281-BAF5-F1F938CB0BED}">
          <p14:sldIdLst>
            <p14:sldId id="272"/>
            <p14:sldId id="308"/>
            <p14:sldId id="313"/>
            <p14:sldId id="309"/>
            <p14:sldId id="325"/>
            <p14:sldId id="32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6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9802" autoAdjust="0"/>
  </p:normalViewPr>
  <p:slideViewPr>
    <p:cSldViewPr>
      <p:cViewPr varScale="1">
        <p:scale>
          <a:sx n="77" d="100"/>
          <a:sy n="77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2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68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Oval 8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649" r:id="rId14"/>
    <p:sldLayoutId id="2147483661" r:id="rId15"/>
    <p:sldLayoutId id="2147483676" r:id="rId16"/>
    <p:sldLayoutId id="2147483658" r:id="rId17"/>
    <p:sldLayoutId id="2147483663" r:id="rId18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hyperlink" Target="https://s3-website-eu-west-1.amazonaws.com/puppy.png" TargetMode="External"/><Relationship Id="rId5" Type="http://schemas.openxmlformats.org/officeDocument/2006/relationships/hyperlink" Target="https://my-bucket.s3-website-eu-west-1.amazonaws.com/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erything You Need to Know About AWS S3">
            <a:extLst>
              <a:ext uri="{FF2B5EF4-FFF2-40B4-BE49-F238E27FC236}">
                <a16:creationId xmlns:a16="http://schemas.microsoft.com/office/drawing/2014/main" id="{B69BDD3C-397F-4BB6-B6EC-3215D369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Managed Services | TSIC Solutions Inc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221088"/>
            <a:ext cx="1567061" cy="1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764705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S3 Encryption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Transit:</a:t>
            </a:r>
          </a:p>
          <a:p>
            <a:pPr marL="631825" lvl="1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SSL/TLS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Rest:</a:t>
            </a:r>
          </a:p>
          <a:p>
            <a:pPr marL="631825" lvl="1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Server-Side Encryption:</a:t>
            </a:r>
          </a:p>
          <a:p>
            <a:pPr marL="1089025" lvl="2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S3 Managed Key - SSE-S3</a:t>
            </a:r>
          </a:p>
          <a:p>
            <a:pPr marL="1089025" lvl="2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AWS Key Management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Service, Managed Keys, SSE-KMS</a:t>
            </a:r>
          </a:p>
          <a:p>
            <a:pPr marL="1089025" lvl="2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Server-Side Encryption with Customer Provided Keys SSE-C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1825" lvl="1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Client-Side Encryption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48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8B2DBA-0E09-420E-A296-8DB2159798E6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703" y="764705"/>
            <a:ext cx="8439171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Prevent Uploads of Unencrypted Objects to Amazon S3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Banking, SSC, RPSC Police Defence Exam Syllabus &amp; Exam Patter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80" y="4005064"/>
            <a:ext cx="1517104" cy="151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68447-F513-4C20-A01C-A64E15A78FE7}"/>
              </a:ext>
            </a:extLst>
          </p:cNvPr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 marL="174625" indent="-174625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upload an object to S3, you use a Put request, regardless if called via the console, CLI, or SDK. The Put request looks similar to the following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PUT /example-object HTTP/1.1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Host: myBucket.s3.amazonaws.com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Date: Wed, 8 Jun 2016 17:50:00 GMT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Authorization: authorization string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Content-Type: text/plain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Content-Length: 11434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x-</a:t>
            </a:r>
            <a:r>
              <a:rPr lang="en-US" sz="17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amz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-meta-author: Janet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Expect: 100-continue</a:t>
            </a:r>
          </a:p>
          <a:p>
            <a:pPr lvl="2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[11434 bytes of object data]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0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8B2DBA-0E09-420E-A296-8DB2159798E6}"/>
              </a:ext>
            </a:extLst>
          </p:cNvPr>
          <p:cNvSpPr/>
          <p:nvPr/>
        </p:nvSpPr>
        <p:spPr>
          <a:xfrm>
            <a:off x="0" y="0"/>
            <a:ext cx="9144000" cy="579777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Banking, SSC, RPSC Police Defence Exam Syllabus &amp; Exam Patter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80" y="4005064"/>
            <a:ext cx="1517104" cy="151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68447-F513-4C20-A01C-A64E15A78FE7}"/>
              </a:ext>
            </a:extLst>
          </p:cNvPr>
          <p:cNvSpPr txBox="1"/>
          <p:nvPr/>
        </p:nvSpPr>
        <p:spPr>
          <a:xfrm>
            <a:off x="336355" y="476672"/>
            <a:ext cx="8136903" cy="4824536"/>
          </a:xfrm>
          <a:prstGeom prst="rect">
            <a:avLst/>
          </a:prstGeom>
          <a:noFill/>
        </p:spPr>
        <p:txBody>
          <a:bodyPr wrap="square" lIns="91440" rtlCol="0">
            <a:normAutofit lnSpcReduction="10000"/>
          </a:bodyPr>
          <a:lstStyle/>
          <a:p>
            <a:pPr marL="174625" indent="-174625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encrypt an object at the time of upload, you need to add a header called x-</a:t>
            </a:r>
            <a:r>
              <a:rPr lang="en-US" sz="17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amz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-server-side-encryption to the request to tell S3 to encrypt the object using SSE-C, SSE-S3, or SSE-KMS. The following code example shows a Put request using SSE-S3.</a:t>
            </a:r>
          </a:p>
          <a:p>
            <a:pPr marL="174625" indent="-174625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Two option :</a:t>
            </a:r>
          </a:p>
          <a:p>
            <a:pPr marL="631825" lvl="1" indent="-174625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x-</a:t>
            </a:r>
            <a:r>
              <a:rPr lang="en-US" sz="17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amz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-server-side-encryption: AES256 (S3 Managed Key - SSE-S3)</a:t>
            </a:r>
          </a:p>
          <a:p>
            <a:pPr marL="631825" lvl="1" indent="-174625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x-</a:t>
            </a:r>
            <a:r>
              <a:rPr lang="en-US" sz="17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amz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-server-side-encryption: </a:t>
            </a:r>
            <a:r>
              <a:rPr lang="en-US" sz="17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aws:kms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(Key Management Service - SSE-KMS)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PUT /example-object HTTP/1.1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Host: myBucket.s3.amazonaws.com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Date: Wed, 8 Jun 2016 17:50:00 GMT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Authorization: authorization string  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Content-Type: text/plain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Content-Length: 11434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x-</a:t>
            </a:r>
            <a:r>
              <a:rPr lang="en-US" sz="17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amz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-meta-author: Janet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Expect: 100-continue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x-</a:t>
            </a:r>
            <a:r>
              <a:rPr lang="en-US" sz="17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amz</a:t>
            </a: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-server-side-encryption: AES256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[11434 bytes of object data]		</a:t>
            </a:r>
          </a:p>
          <a:p>
            <a:pPr lvl="1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7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8B2DBA-0E09-420E-A296-8DB2159798E6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703" y="764705"/>
            <a:ext cx="8439171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S3 CORS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Banking, SSC, RPSC Police Defence Exam Syllabus &amp; Exam Patter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80" y="4005064"/>
            <a:ext cx="1517104" cy="151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68447-F513-4C20-A01C-A64E15A78FE7}"/>
              </a:ext>
            </a:extLst>
          </p:cNvPr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</p:spPr>
        <p:txBody>
          <a:bodyPr wrap="square" lIns="91440" rtlCol="0">
            <a:normAutofit fontScale="92500" lnSpcReduction="10000"/>
          </a:bodyPr>
          <a:lstStyle/>
          <a:p>
            <a:pPr marL="174625" indent="-174625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 Origin Resource Sharing (CORS):</a:t>
            </a: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Used to enable cross origin access for your AWS resources</a:t>
            </a: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E.g. S3 hosted website accessing </a:t>
            </a:r>
            <a:r>
              <a:rPr lang="en-US" sz="17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or image files located in another S3 bucket</a:t>
            </a: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 default, resources in one bucket cannot access resources located in another</a:t>
            </a: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allow the we need to configure CORS on the bucket being accessed and enable access for the origin (bucker) attempting to access</a:t>
            </a: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Always use </a:t>
            </a:r>
            <a:r>
              <a:rPr lang="en-US" sz="1700">
                <a:solidFill>
                  <a:prstClr val="black">
                    <a:lumMod val="75000"/>
                    <a:lumOff val="25000"/>
                  </a:prstClr>
                </a:solidFill>
              </a:rPr>
              <a:t>the s3 </a:t>
            </a:r>
            <a:r>
              <a:rPr lang="en-US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website URL, not the regular bucket URL:</a:t>
            </a:r>
          </a:p>
          <a:p>
            <a:pPr marL="1200150" lvl="2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https://my-bucket.s3-website-eu-west-1.amazonaws.com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200150" lvl="2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https://s3-website-eu-west-1.amazonaws.com/puppy.png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200150" lvl="2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6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Managed Services | TSIC Solutions Inc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653136"/>
            <a:ext cx="1135013" cy="1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764705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S3 Encryption Exam Tips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412777"/>
            <a:ext cx="8319629" cy="3312367"/>
          </a:xfrm>
          <a:prstGeom prst="rect">
            <a:avLst/>
          </a:prstGeom>
          <a:noFill/>
        </p:spPr>
        <p:txBody>
          <a:bodyPr wrap="square" lIns="91440" rtlCol="0">
            <a:normAutofit fontScale="92500" lnSpcReduction="20000"/>
          </a:bodyPr>
          <a:lstStyle/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Transit:</a:t>
            </a:r>
          </a:p>
          <a:p>
            <a:pPr marL="631825" lvl="1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SSL/TLS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Rest:</a:t>
            </a:r>
          </a:p>
          <a:p>
            <a:pPr marL="631825" lvl="1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Server-Side Encryption:</a:t>
            </a:r>
          </a:p>
          <a:p>
            <a:pPr marL="1089025" lvl="2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S3 Managed Key - SSE-S3</a:t>
            </a:r>
          </a:p>
          <a:p>
            <a:pPr marL="1089025" lvl="2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AWS Management Service, Managed Keys, SSE-KMS</a:t>
            </a:r>
          </a:p>
          <a:p>
            <a:pPr marL="1089025" lvl="2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Server-Side Encryption with Customer Provided Keys SSE-C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Client-Side Encryption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you want to enforce the use of encryption for your files stored in S3, use an S3 Bucket Policy to deny all PUT requests that don’t include the x-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amz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-server-side-encryption parameter in the request header.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8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513731"/>
            <a:ext cx="3679305" cy="9640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Thank you</a:t>
            </a:r>
            <a:br>
              <a:rPr lang="en-US" dirty="0">
                <a:solidFill>
                  <a:prstClr val="white"/>
                </a:solidFill>
              </a:rPr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447</Words>
  <Application>Microsoft Office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Gothic Std B</vt:lpstr>
      <vt:lpstr>Arial</vt:lpstr>
      <vt:lpstr>Calibri</vt:lpstr>
      <vt:lpstr>Georgia</vt:lpstr>
      <vt:lpstr>Lucida Sans Unicode</vt:lpstr>
      <vt:lpstr>Verdana</vt:lpstr>
      <vt:lpstr>Wingdings 2</vt:lpstr>
      <vt:lpstr>Wingdings 3</vt:lpstr>
      <vt:lpstr>Concourse</vt:lpstr>
      <vt:lpstr>PowerPoint Presentation</vt:lpstr>
      <vt:lpstr>S3 Encryption</vt:lpstr>
      <vt:lpstr>Prevent Uploads of Unencrypted Objects to Amazon S3</vt:lpstr>
      <vt:lpstr>PowerPoint Presentation</vt:lpstr>
      <vt:lpstr>S3 CORS</vt:lpstr>
      <vt:lpstr>S3 Encryption Exam Tips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2020-04-01T11:06:19Z</dcterms:created>
  <dcterms:modified xsi:type="dcterms:W3CDTF">2021-04-14T14:33:35Z</dcterms:modified>
</cp:coreProperties>
</file>