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Q9lu5XuCCaqmSJNr+xtjzhSbB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10.jpg"/><Relationship Id="rId6" Type="http://schemas.openxmlformats.org/officeDocument/2006/relationships/image" Target="../media/image7.jpg"/><Relationship Id="rId7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: Emphasis" showMasterSp="0">
  <p:cSld name="Title Only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290400" y="3081000"/>
            <a:ext cx="86868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600"/>
              <a:buFont typeface="Lucida Sans"/>
              <a:buNone/>
              <a:defRPr b="1" sz="4600">
                <a:solidFill>
                  <a:srgbClr val="BFBFB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283952" y="2424752"/>
            <a:ext cx="86940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904"/>
              <a:buNone/>
              <a:defRPr sz="2800">
                <a:solidFill>
                  <a:srgbClr val="2E507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4" name="Google Shape;104;p21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2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62000"/>
            <a:ext cx="244548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3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" name="Google Shape;34;p1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36" name="Google Shape;36;p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37" name="Google Shape;37;p14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40" name="Google Shape;40;p14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4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62000"/>
            <a:ext cx="244548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69" name="Google Shape;169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2" name="Google Shape;172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3" name="Google Shape;173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Relationship Id="rId9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erything You Need to Know About AWS S3" id="186" name="Google Shape;1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28800"/>
            <a:ext cx="9144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193" name="Google Shape;1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Encryption</a:t>
            </a:r>
            <a:endParaRPr/>
          </a:p>
        </p:txBody>
      </p:sp>
      <p:sp>
        <p:nvSpPr>
          <p:cNvPr id="195" name="Google Shape;195;p2"/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Create S3 bucket</a:t>
            </a:r>
            <a:endParaRPr/>
          </a:p>
          <a:p>
            <a:pPr indent="-23545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Review encryption options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Review the server-side encryption options available in s3</a:t>
            </a:r>
            <a:endParaRPr/>
          </a:p>
          <a:p>
            <a:pPr indent="-23545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Enforce encryption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(Enforce server-side encryption using bucket policy)</a:t>
            </a:r>
            <a:endParaRPr/>
          </a:p>
          <a:p>
            <a:pPr indent="-23545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Test the policy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(Try uploading an un-encryption file to see if policy is working)</a:t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/>
          <p:nvPr/>
        </p:nvSpPr>
        <p:spPr>
          <a:xfrm>
            <a:off x="0" y="1412777"/>
            <a:ext cx="9144000" cy="4320479"/>
          </a:xfrm>
          <a:prstGeom prst="rect">
            <a:avLst/>
          </a:prstGeom>
          <a:solidFill>
            <a:srgbClr val="002060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3" name="Google Shape;203;p3"/>
          <p:cNvSpPr txBox="1"/>
          <p:nvPr>
            <p:ph type="title"/>
          </p:nvPr>
        </p:nvSpPr>
        <p:spPr>
          <a:xfrm>
            <a:off x="219703" y="764705"/>
            <a:ext cx="8439171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Cross-origin resource sharing (CORS) </a:t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Banking, SSC, RPSC Police Defence Exam Syllabus &amp; Exam Pattern" id="205" name="Google Shape;2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0380" y="4005064"/>
            <a:ext cx="1517104" cy="151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7784" y="1700808"/>
            <a:ext cx="818378" cy="115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008" y="1700808"/>
            <a:ext cx="818378" cy="11534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"/>
          <p:cNvCxnSpPr>
            <a:endCxn id="207" idx="1"/>
          </p:cNvCxnSpPr>
          <p:nvPr/>
        </p:nvCxnSpPr>
        <p:spPr>
          <a:xfrm>
            <a:off x="3446108" y="2277517"/>
            <a:ext cx="1197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9" name="Google Shape;20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2310" y="1695331"/>
            <a:ext cx="6305550" cy="32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"/>
          <p:cNvCxnSpPr/>
          <p:nvPr/>
        </p:nvCxnSpPr>
        <p:spPr>
          <a:xfrm>
            <a:off x="3374154" y="3295531"/>
            <a:ext cx="1197846" cy="1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3"/>
          <p:cNvCxnSpPr/>
          <p:nvPr/>
        </p:nvCxnSpPr>
        <p:spPr>
          <a:xfrm>
            <a:off x="3562529" y="4437112"/>
            <a:ext cx="82109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3"/>
          <p:cNvCxnSpPr/>
          <p:nvPr/>
        </p:nvCxnSpPr>
        <p:spPr>
          <a:xfrm>
            <a:off x="971600" y="4439953"/>
            <a:ext cx="82109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3" name="Google Shape;21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8432" y="3533656"/>
            <a:ext cx="13049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>
            <a:off x="0" y="1412777"/>
            <a:ext cx="9144000" cy="4320479"/>
          </a:xfrm>
          <a:prstGeom prst="rect">
            <a:avLst/>
          </a:prstGeom>
          <a:solidFill>
            <a:srgbClr val="002060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0" name="Google Shape;220;p4"/>
          <p:cNvSpPr txBox="1"/>
          <p:nvPr>
            <p:ph type="title"/>
          </p:nvPr>
        </p:nvSpPr>
        <p:spPr>
          <a:xfrm>
            <a:off x="219703" y="764705"/>
            <a:ext cx="8439171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CloudFront Distribution Architecture</a:t>
            </a:r>
            <a:endParaRPr/>
          </a:p>
        </p:txBody>
      </p:sp>
      <p:sp>
        <p:nvSpPr>
          <p:cNvPr id="221" name="Google Shape;221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Banking, SSC, RPSC Police Defence Exam Syllabus &amp; Exam Pattern" id="222" name="Google Shape;2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0380" y="4005064"/>
            <a:ext cx="1517104" cy="1517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S3 (Simple Storage Service) Logo Vector" id="223" name="Google Shape;2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3270" y="2647547"/>
            <a:ext cx="1203961" cy="13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"/>
          <p:cNvSpPr txBox="1"/>
          <p:nvPr/>
        </p:nvSpPr>
        <p:spPr>
          <a:xfrm>
            <a:off x="1834276" y="1925015"/>
            <a:ext cx="20660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CloudFront Distribution</a:t>
            </a:r>
            <a:endParaRPr b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Aws Ec2 Instance Icon, HD Png Download - vhv" id="225" name="Google Shape;225;p4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Diagram Icons Explained: The AWS Compute Set | Gliffy" id="226" name="Google Shape;22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3741" y="2862574"/>
            <a:ext cx="1329806" cy="1342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4"/>
          <p:cNvCxnSpPr/>
          <p:nvPr/>
        </p:nvCxnSpPr>
        <p:spPr>
          <a:xfrm flipH="1" rot="10800000">
            <a:off x="3471705" y="2624824"/>
            <a:ext cx="1100295" cy="539247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8" name="Google Shape;228;p4"/>
          <p:cNvCxnSpPr/>
          <p:nvPr/>
        </p:nvCxnSpPr>
        <p:spPr>
          <a:xfrm>
            <a:off x="3624105" y="3316472"/>
            <a:ext cx="2289933" cy="68716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AWS Load Balancer – Coralogix – Smarter Observability" id="229" name="Google Shape;22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0836" y="3910701"/>
            <a:ext cx="2166818" cy="2166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"/>
          <p:cNvCxnSpPr/>
          <p:nvPr/>
        </p:nvCxnSpPr>
        <p:spPr>
          <a:xfrm>
            <a:off x="3583223" y="3581400"/>
            <a:ext cx="1773708" cy="853629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Server, data Free Icon of WHCompare Isometric Web Hosting &amp; Servers" id="231" name="Google Shape;23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24105" y="4435029"/>
            <a:ext cx="1050066" cy="105006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"/>
          <p:cNvSpPr txBox="1"/>
          <p:nvPr/>
        </p:nvSpPr>
        <p:spPr>
          <a:xfrm>
            <a:off x="4807605" y="1628800"/>
            <a:ext cx="2066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 b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3" name="Google Shape;233;p4"/>
          <p:cNvSpPr txBox="1"/>
          <p:nvPr/>
        </p:nvSpPr>
        <p:spPr>
          <a:xfrm>
            <a:off x="6407696" y="2461538"/>
            <a:ext cx="2066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5464583" y="4007725"/>
            <a:ext cx="2066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ELB</a:t>
            </a:r>
            <a:endParaRPr b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5" name="Google Shape;235;p4"/>
          <p:cNvSpPr txBox="1"/>
          <p:nvPr/>
        </p:nvSpPr>
        <p:spPr>
          <a:xfrm>
            <a:off x="2334353" y="4705660"/>
            <a:ext cx="2066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Own Server</a:t>
            </a:r>
            <a:endParaRPr b="1"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36" name="Google Shape;236;p4"/>
          <p:cNvCxnSpPr/>
          <p:nvPr/>
        </p:nvCxnSpPr>
        <p:spPr>
          <a:xfrm>
            <a:off x="3431990" y="3835247"/>
            <a:ext cx="556743" cy="561216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AWS Simple Icons Explained: The Storage Set | Gliffy" id="237" name="Google Shape;237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61343" y="1957722"/>
            <a:ext cx="985329" cy="102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44" name="Google Shape;2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CloudFront</a:t>
            </a:r>
            <a:endParaRPr/>
          </a:p>
        </p:txBody>
      </p:sp>
      <p:sp>
        <p:nvSpPr>
          <p:cNvPr id="246" name="Google Shape;246;p5"/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Create S3 bucket – far away</a:t>
            </a:r>
            <a:endParaRPr/>
          </a:p>
          <a:p>
            <a:pPr indent="-23545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Access an image from the S3 bucket.</a:t>
            </a:r>
            <a:endParaRPr/>
          </a:p>
          <a:p>
            <a:pPr indent="-23545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Create a CloudFront distribution</a:t>
            </a:r>
            <a:endParaRPr/>
          </a:p>
          <a:p>
            <a:pPr indent="-23545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Prevent direct access to S3 (allow access via CloudFront only)</a:t>
            </a:r>
            <a:endParaRPr/>
          </a:p>
          <a:p>
            <a:pPr indent="-23545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Access the image via CloudFront</a:t>
            </a:r>
            <a:endParaRPr/>
          </a:p>
          <a:p>
            <a:pPr indent="-23545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Delete CloudFront</a:t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7" name="Google Shape;247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54" name="Google Shape;2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6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Life Cycle</a:t>
            </a:r>
            <a:endParaRPr/>
          </a:p>
        </p:txBody>
      </p:sp>
      <p:sp>
        <p:nvSpPr>
          <p:cNvPr id="256" name="Google Shape;256;p6"/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Automates moving your objects between the different storage tiers.</a:t>
            </a:r>
            <a:endParaRPr/>
          </a:p>
          <a:p>
            <a:pPr indent="-23545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Can be used in conjunction with versioning</a:t>
            </a:r>
            <a:endParaRPr/>
          </a:p>
          <a:p>
            <a:pPr indent="-23545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Can be applied to current versions and previous version</a:t>
            </a:r>
            <a:endParaRPr/>
          </a:p>
        </p:txBody>
      </p:sp>
      <p:sp>
        <p:nvSpPr>
          <p:cNvPr id="257" name="Google Shape;257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264" name="Google Shape;264;p7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