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H1Cmh59EoxQYAHlnhV6zLodry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: Emphasis" showMasterSp="0">
  <p:cSld name="Title Only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290400" y="3081000"/>
            <a:ext cx="86868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600"/>
              <a:buFont typeface="Arial"/>
              <a:buNone/>
              <a:defRPr b="1" sz="4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283952" y="2424752"/>
            <a:ext cx="8694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904"/>
              <a:buNone/>
              <a:defRPr sz="2800">
                <a:solidFill>
                  <a:srgbClr val="2E5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4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6" name="Google Shape;36;p15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7" name="Google Shape;37;p15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40;p15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ything You Need to Know About AWS S3" id="186" name="Google Shape;1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28800"/>
            <a:ext cx="9144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193" name="Google Shape;1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Performance Optimization</a:t>
            </a:r>
            <a:endParaRPr/>
          </a:p>
        </p:txBody>
      </p:sp>
      <p:sp>
        <p:nvSpPr>
          <p:cNvPr id="195" name="Google Shape;195;p2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S3 is designed to support very high request rates. However, if your S3 buckets are consistently receiving over 100 PUT/LIST/DELETE or over 300 GET requests per second, then the awesome best practice guidelines that will help optimize S3 performance.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guidance is based on the type of workload that you are running: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GET-intensive Workloads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Use cloud front Content delivery service to get the best performance. Cloud front cache your most frequently access objects and it will significantly reduce latency for your GET requests.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Performance Optimization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Mixed Request Type Workload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 mix of GET/PUT/DELETE/GET Bucket - the key names that you use for your objects can really impact performance intensive workload.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S3 uses key names to determine which physical partition an object is going to be stored in.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use of sequential key names Ex: names that are prefixed with a time stamp or an alphabetical sequence increases the likelihood of having multiple objects stored within the same partition.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heavy workloads this can cause issues I/O contention because you're trying to access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files that are physically located within the same partition.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By using a random prefix to key names instead of a sequential one you could actually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force S3 to distribute your keys across multiple partitions thus distributing the I/O workload.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13" name="Google Shape;2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Performance Optimization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Mixed Request Type Workload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 mix of GET/PUT/DELETE/GET Bucket - the key names that you use for your objects can really impact performance intensive workload.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S3 uses key names to determine which physical partition an object is going to be stored in.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use of sequential key names Ex: names that are prefixed with a time stamp or an alphabetical sequence increases the likelihood of having multiple objects stored within the same partition.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heavy workloads this can cause issues I/O contention because you're trying to access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files that are physically located within the same partition.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By using a random prefix to key names instead of a sequential one you could actually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force S3 to distribute your keys across multiple partitions thus distributing the I/O workload.</a:t>
            </a:r>
            <a:endParaRPr/>
          </a:p>
          <a:p>
            <a:pPr indent="-91357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23" name="Google Shape;2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Key Name Example</a:t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277170"/>
            <a:ext cx="8820472" cy="430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33" name="Google Shape;2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Performance Optimization- Update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July 2018, Amazon announce a massive increase in S3 performance.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3500 PUT requests per second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5500 get requests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new increased performance negate the previous guidance to randomize your object key names to achieve faster performance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means logical and sequential naming pattern can now be used without any performance implication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43" name="Google Shape;2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7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Performance Optimization – Exam tips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Remember the 2 main approaches to Performance Optimization for S3:</a:t>
            </a:r>
            <a:endParaRPr/>
          </a:p>
          <a:p>
            <a:pPr indent="-178308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GET-intensive Workloads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: Use cloud front Content</a:t>
            </a:r>
            <a:endParaRPr/>
          </a:p>
          <a:p>
            <a:pPr indent="-178308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Mixed Request Type Workload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Avoid sequential key names for S-3 objects. Instead use a random prefix like a hex hash at the front of the key name to prevent multiple objects from being stored on the same partition.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5">
            <a:alphaModFix/>
          </a:blip>
          <a:srcRect b="0" l="0" r="0" t="43307"/>
          <a:stretch/>
        </p:blipFill>
        <p:spPr>
          <a:xfrm>
            <a:off x="0" y="4266351"/>
            <a:ext cx="9144000" cy="147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254" name="Google Shape;254;p8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