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61" r:id="rId6"/>
    <p:sldId id="315" r:id="rId7"/>
    <p:sldId id="316" r:id="rId8"/>
    <p:sldId id="259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9" r:id="rId21"/>
    <p:sldId id="32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E4571-D7F4-4118-8D7B-9E97F1DD75D8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D2023-BD8D-40A7-9FDF-8DA68934A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63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1D81-BDF7-418A-AF95-5089ADBBF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8BE92-2114-4AD1-A16D-77A6BC30A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5E98-C6CF-429A-ABE9-6496FCB6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AAE3-F8CE-42B7-81CF-11BA4AFB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7927-E9EE-4B0B-9673-D99893A1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2BA0-2633-4FC0-A67F-EA972377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2A4B-6414-44BA-A897-3A0A2FE13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D5CB3-5731-4648-8260-C068A2BE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AFEC-74B0-4A37-8641-76DAAE3F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89DC7-80E8-4EB4-B96B-D0BBFBBA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5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EE2E5-0C46-4D8F-9107-1B5E91C7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C921-2BA0-498D-B16A-DC8F6902E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66DC-F697-43C4-A37E-739AE8E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6628-37EB-4428-8DC7-AF569CB4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5AF8-0DF8-450C-B095-EEBDABA9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DC6C-7305-4595-9D26-C93C06CC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B27C-37E1-410E-A23D-56B749EFB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3338D-87AE-4937-A7E0-3767A286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1771-BA2E-41FC-9C19-196051C2D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3B75-42E3-4DB5-8B44-10576F32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60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D8DF-2DDA-45DD-B1CA-8EB6172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538A5-2E54-49E7-ADF2-A447409BB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6ABE-2D8F-4569-B13A-F40C82B5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33EC-A702-4E82-834D-1F70B891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D9D3B-5570-4DE0-B84E-5046E7CA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65B9-69C8-4DB9-9D59-3B7D6270D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D1ED5-BA5A-410B-B145-A333BA53A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9D89D-1BFC-4688-8F1E-30082B44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023F2-BF98-4A18-8CE7-607D42D4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7B1-1C68-4DB2-9AE4-C46A435C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FB82-6964-4A75-ABEE-34690167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0DAD-5B88-4F47-8002-EBA4936D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04982-E499-4C4F-BDC9-D718054A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8E709-9006-4711-A345-AFACB2E2D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DE62C-B7DE-45B6-AF2F-31A77A377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65BF8-22E8-4638-BF95-893601D1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EF137-70B6-43D7-A6DC-FACA393F1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EF6A7-7CAF-4F36-A755-BA39D725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C398C2-A6A0-4401-AE55-F938B452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9DAF-759A-442C-AD3F-FD0AE925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2DDD7-C40D-42F0-82BE-2D860C9D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6ACE2-C7B6-438A-BF3B-1A261985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74868-EAE0-47C1-B9CC-256B0D0F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7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B90860-4BF2-41F6-9935-37F61141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5B88C-3296-4740-8AAD-62E15BFC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244B4-CC75-4407-A5F2-3443BE2E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C6E-DDD9-4A5D-ACD2-7CE68BE5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B793-35E6-4DAA-AEB2-691D8A47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9072D-4D50-4623-BE79-316CC8A0A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8F03A-D66C-4776-9DDE-FD4F040F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D12E-2614-4075-AEF3-F0CC08A9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2C8D7-A072-404E-A6D4-BD6646DA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A0AE-C2E2-4CC8-A4E3-EF4AB882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F88A1-7818-4FFB-8DC1-245A9EE1F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A238F-80D8-467F-A4E9-1CC2620A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4FEC2-1648-4AAA-993E-D161BBB1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6A41D-78E6-4147-A434-A4074582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FC434-BFCE-4956-8A34-60B862F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06163E-10DB-48BE-9F3E-FD9CDD56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9442-6DAF-4F04-8F6E-695D0849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AD12-F6C7-45D9-A4E3-4E3731318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F0B1A-E208-49A0-886C-B98E0C196959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25B78-B250-4426-A98C-DDBF97E72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C4A4B-4646-4EF8-88A7-0AF9E2A38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9BB07-0CCD-415E-A4B0-31FC3780C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8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jpeg"/><Relationship Id="rId7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ock Storage Vs Object Storage - DEV Community">
            <a:extLst>
              <a:ext uri="{FF2B5EF4-FFF2-40B4-BE49-F238E27FC236}">
                <a16:creationId xmlns:a16="http://schemas.microsoft.com/office/drawing/2014/main" id="{667BF7B2-AD37-4A43-BCBD-8ADEECF3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138936"/>
            <a:ext cx="10905066" cy="458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2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</p:cNvCxnSpPr>
          <p:nvPr/>
        </p:nvCxnSpPr>
        <p:spPr>
          <a:xfrm>
            <a:off x="1605362" y="2449576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2195369" y="2421530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at 8:00:05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6F84AA-1C2F-4992-9280-23DD5432F763}"/>
              </a:ext>
            </a:extLst>
          </p:cNvPr>
          <p:cNvCxnSpPr>
            <a:cxnSpLocks/>
          </p:cNvCxnSpPr>
          <p:nvPr/>
        </p:nvCxnSpPr>
        <p:spPr>
          <a:xfrm flipH="1">
            <a:off x="1977041" y="2827373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E001AAA-74B6-4D94-B6ED-C53415B012E1}"/>
              </a:ext>
            </a:extLst>
          </p:cNvPr>
          <p:cNvSpPr/>
          <p:nvPr/>
        </p:nvSpPr>
        <p:spPr>
          <a:xfrm>
            <a:off x="847126" y="3109245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82BC5A-537C-4F8B-9F48-9D5043CCFFC4}"/>
              </a:ext>
            </a:extLst>
          </p:cNvPr>
          <p:cNvSpPr/>
          <p:nvPr/>
        </p:nvSpPr>
        <p:spPr>
          <a:xfrm>
            <a:off x="196847" y="-19100"/>
            <a:ext cx="8326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New Object – Scenario 1</a:t>
            </a:r>
          </a:p>
        </p:txBody>
      </p:sp>
    </p:spTree>
    <p:extLst>
      <p:ext uri="{BB962C8B-B14F-4D97-AF65-F5344CB8AC3E}">
        <p14:creationId xmlns:p14="http://schemas.microsoft.com/office/powerpoint/2010/main" val="18396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1DF7EF-5480-43F5-AB3A-8A4D6B02315B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3304739" y="974218"/>
            <a:ext cx="1589538" cy="5897281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1926759" y="3419325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at 8:00:05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E9B8389-79D4-4A22-BBE7-0234C8B729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40245" y="3537736"/>
            <a:ext cx="1732971" cy="805343"/>
          </a:xfrm>
          <a:prstGeom prst="bentConnector3">
            <a:avLst>
              <a:gd name="adj1" fmla="val -1797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FBE3C4A-BFE5-47CA-B5B2-AAD1ECF5DBD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40490" y="3506448"/>
            <a:ext cx="1218174" cy="866136"/>
          </a:xfrm>
          <a:prstGeom prst="bentConnector3">
            <a:avLst>
              <a:gd name="adj1" fmla="val -2338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E985DF6-50A4-42D4-A218-8B28A663F700}"/>
              </a:ext>
            </a:extLst>
          </p:cNvPr>
          <p:cNvCxnSpPr>
            <a:cxnSpLocks/>
          </p:cNvCxnSpPr>
          <p:nvPr/>
        </p:nvCxnSpPr>
        <p:spPr>
          <a:xfrm flipH="1">
            <a:off x="1605362" y="2449576"/>
            <a:ext cx="324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012B21-53C7-414B-B6A6-75880B787BC2}"/>
              </a:ext>
            </a:extLst>
          </p:cNvPr>
          <p:cNvSpPr/>
          <p:nvPr/>
        </p:nvSpPr>
        <p:spPr>
          <a:xfrm>
            <a:off x="350021" y="3113126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C73C6-E566-4CB9-BC12-15A8A26CF096}"/>
              </a:ext>
            </a:extLst>
          </p:cNvPr>
          <p:cNvSpPr/>
          <p:nvPr/>
        </p:nvSpPr>
        <p:spPr>
          <a:xfrm>
            <a:off x="196847" y="-19100"/>
            <a:ext cx="8326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New Object – Scenario 2</a:t>
            </a:r>
          </a:p>
        </p:txBody>
      </p:sp>
    </p:spTree>
    <p:extLst>
      <p:ext uri="{BB962C8B-B14F-4D97-AF65-F5344CB8AC3E}">
        <p14:creationId xmlns:p14="http://schemas.microsoft.com/office/powerpoint/2010/main" val="172358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1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B98F92-5DF9-46BF-BDD4-A6DA94BBB795}"/>
              </a:ext>
            </a:extLst>
          </p:cNvPr>
          <p:cNvCxnSpPr>
            <a:cxnSpLocks/>
          </p:cNvCxnSpPr>
          <p:nvPr/>
        </p:nvCxnSpPr>
        <p:spPr>
          <a:xfrm>
            <a:off x="1642176" y="2449854"/>
            <a:ext cx="30791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2407268" y="282541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94AD6-42D8-4234-BD5F-9F3AFE5FB149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CF509-FAC3-445F-9B36-D30E1BDDA716}"/>
              </a:ext>
            </a:extLst>
          </p:cNvPr>
          <p:cNvSpPr txBox="1"/>
          <p:nvPr/>
        </p:nvSpPr>
        <p:spPr>
          <a:xfrm>
            <a:off x="6380088" y="530663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Replicated at 8:00:10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A5F2-6E05-4555-8776-6F0A8F39225D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3AB58-C155-47E1-8C49-B082B2D316C0}"/>
              </a:ext>
            </a:extLst>
          </p:cNvPr>
          <p:cNvSpPr txBox="1"/>
          <p:nvPr/>
        </p:nvSpPr>
        <p:spPr>
          <a:xfrm>
            <a:off x="9576810" y="3126779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Replicated at 8:00:10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99527-D659-4BA9-9BF3-9A2796119956}"/>
              </a:ext>
            </a:extLst>
          </p:cNvPr>
          <p:cNvSpPr/>
          <p:nvPr/>
        </p:nvSpPr>
        <p:spPr>
          <a:xfrm>
            <a:off x="276334" y="-19100"/>
            <a:ext cx="6274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Put Overwrite Object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F5EAD-E521-413F-B02B-74AECD4E1537}"/>
              </a:ext>
            </a:extLst>
          </p:cNvPr>
          <p:cNvSpPr/>
          <p:nvPr/>
        </p:nvSpPr>
        <p:spPr>
          <a:xfrm>
            <a:off x="5098194" y="2317998"/>
            <a:ext cx="578841" cy="6123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AEC135-599F-477D-8555-512B9C9A6628}"/>
              </a:ext>
            </a:extLst>
          </p:cNvPr>
          <p:cNvSpPr/>
          <p:nvPr/>
        </p:nvSpPr>
        <p:spPr>
          <a:xfrm>
            <a:off x="7051697" y="4411430"/>
            <a:ext cx="578841" cy="6123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64799-70A6-4722-AA8B-FB7DE4CE0EB4}"/>
              </a:ext>
            </a:extLst>
          </p:cNvPr>
          <p:cNvSpPr/>
          <p:nvPr/>
        </p:nvSpPr>
        <p:spPr>
          <a:xfrm>
            <a:off x="10663185" y="2321968"/>
            <a:ext cx="578841" cy="6123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36CA9C-8D9B-40FB-93B2-8951982B4829}"/>
              </a:ext>
            </a:extLst>
          </p:cNvPr>
          <p:cNvCxnSpPr/>
          <p:nvPr/>
        </p:nvCxnSpPr>
        <p:spPr>
          <a:xfrm rot="16200000" flipH="1">
            <a:off x="5322005" y="2991484"/>
            <a:ext cx="1781482" cy="16708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789F83-D07F-4759-853C-F30FC4FB2E0E}"/>
              </a:ext>
            </a:extLst>
          </p:cNvPr>
          <p:cNvCxnSpPr>
            <a:cxnSpLocks/>
          </p:cNvCxnSpPr>
          <p:nvPr/>
        </p:nvCxnSpPr>
        <p:spPr>
          <a:xfrm>
            <a:off x="5687736" y="2629734"/>
            <a:ext cx="4975449" cy="215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 animBg="1"/>
      <p:bldP spid="15" grpId="0"/>
      <p:bldP spid="16" grpId="0" animBg="1"/>
      <p:bldP spid="17" grpId="0"/>
      <p:bldP spid="24" grpId="0"/>
      <p:bldP spid="20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B98F92-5DF9-46BF-BDD4-A6DA94BBB795}"/>
              </a:ext>
            </a:extLst>
          </p:cNvPr>
          <p:cNvCxnSpPr>
            <a:cxnSpLocks/>
          </p:cNvCxnSpPr>
          <p:nvPr/>
        </p:nvCxnSpPr>
        <p:spPr>
          <a:xfrm>
            <a:off x="1642176" y="2449854"/>
            <a:ext cx="30791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94AD6-42D8-4234-BD5F-9F3AFE5FB149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A5F2-6E05-4555-8776-6F0A8F39225D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99527-D659-4BA9-9BF3-9A2796119956}"/>
              </a:ext>
            </a:extLst>
          </p:cNvPr>
          <p:cNvSpPr/>
          <p:nvPr/>
        </p:nvSpPr>
        <p:spPr>
          <a:xfrm>
            <a:off x="104641" y="-8185"/>
            <a:ext cx="1422063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Overwrite Object – Two Scenarios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F5EAD-E521-413F-B02B-74AECD4E1537}"/>
              </a:ext>
            </a:extLst>
          </p:cNvPr>
          <p:cNvSpPr/>
          <p:nvPr/>
        </p:nvSpPr>
        <p:spPr>
          <a:xfrm>
            <a:off x="5098194" y="2317998"/>
            <a:ext cx="578841" cy="6123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547B5D-C031-4DAD-B1DA-0625ACA839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4739" y="974218"/>
            <a:ext cx="1589538" cy="5897281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68593-DCDF-4F6D-8A3E-029F3F9D9D59}"/>
              </a:ext>
            </a:extLst>
          </p:cNvPr>
          <p:cNvSpPr txBox="1"/>
          <p:nvPr/>
        </p:nvSpPr>
        <p:spPr>
          <a:xfrm>
            <a:off x="1926759" y="3419325"/>
            <a:ext cx="217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8:00:05</a:t>
            </a:r>
          </a:p>
          <a:p>
            <a:r>
              <a:rPr lang="en-US" dirty="0"/>
              <a:t>Request for file</a:t>
            </a:r>
          </a:p>
        </p:txBody>
      </p:sp>
    </p:spTree>
    <p:extLst>
      <p:ext uri="{BB962C8B-B14F-4D97-AF65-F5344CB8AC3E}">
        <p14:creationId xmlns:p14="http://schemas.microsoft.com/office/powerpoint/2010/main" val="360789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 animBg="1"/>
      <p:bldP spid="16" grpId="0" animBg="1"/>
      <p:bldP spid="24" grpId="0"/>
      <p:bldP spid="20" grpId="0" animBg="1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</p:cNvCxnSpPr>
          <p:nvPr/>
        </p:nvCxnSpPr>
        <p:spPr>
          <a:xfrm>
            <a:off x="1605362" y="2449576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2195369" y="2421530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at 8:00:05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6F84AA-1C2F-4992-9280-23DD5432F763}"/>
              </a:ext>
            </a:extLst>
          </p:cNvPr>
          <p:cNvCxnSpPr>
            <a:cxnSpLocks/>
          </p:cNvCxnSpPr>
          <p:nvPr/>
        </p:nvCxnSpPr>
        <p:spPr>
          <a:xfrm flipH="1">
            <a:off x="1977041" y="2827373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83317-3D0C-4FC1-B2E2-EAFE3AC5AD24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7E61-0FB6-409E-8672-91C89A938C6C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714C6-0F10-4EAB-B621-B752F39CED29}"/>
              </a:ext>
            </a:extLst>
          </p:cNvPr>
          <p:cNvSpPr/>
          <p:nvPr/>
        </p:nvSpPr>
        <p:spPr>
          <a:xfrm>
            <a:off x="276334" y="-19100"/>
            <a:ext cx="9908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Overwrite Object – Scenario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9556BC-8F19-441F-AD7E-D9C36268A41A}"/>
              </a:ext>
            </a:extLst>
          </p:cNvPr>
          <p:cNvSpPr/>
          <p:nvPr/>
        </p:nvSpPr>
        <p:spPr>
          <a:xfrm>
            <a:off x="574427" y="3147190"/>
            <a:ext cx="578841" cy="612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212519-B807-431C-AF80-D2F9ED9C9D71}"/>
              </a:ext>
            </a:extLst>
          </p:cNvPr>
          <p:cNvSpPr txBox="1"/>
          <p:nvPr/>
        </p:nvSpPr>
        <p:spPr>
          <a:xfrm>
            <a:off x="506934" y="3879658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New file/data</a:t>
            </a:r>
          </a:p>
        </p:txBody>
      </p:sp>
    </p:spTree>
    <p:extLst>
      <p:ext uri="{BB962C8B-B14F-4D97-AF65-F5344CB8AC3E}">
        <p14:creationId xmlns:p14="http://schemas.microsoft.com/office/powerpoint/2010/main" val="62807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1" grpId="0"/>
      <p:bldP spid="15" grpId="0" animBg="1"/>
      <p:bldP spid="16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886060"/>
            <a:ext cx="1941528" cy="194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</p:cNvCxnSpPr>
          <p:nvPr/>
        </p:nvCxnSpPr>
        <p:spPr>
          <a:xfrm>
            <a:off x="949974" y="3128090"/>
            <a:ext cx="5834003" cy="1487453"/>
          </a:xfrm>
          <a:prstGeom prst="bentConnector3">
            <a:avLst>
              <a:gd name="adj1" fmla="val -6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2538325" y="125283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at 8:00:05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6F84AA-1C2F-4992-9280-23DD5432F763}"/>
              </a:ext>
            </a:extLst>
          </p:cNvPr>
          <p:cNvCxnSpPr>
            <a:cxnSpLocks/>
            <a:endCxn id="24" idx="2"/>
          </p:cNvCxnSpPr>
          <p:nvPr/>
        </p:nvCxnSpPr>
        <p:spPr>
          <a:xfrm rot="10800000">
            <a:off x="1150868" y="3128090"/>
            <a:ext cx="5476506" cy="120900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83317-3D0C-4FC1-B2E2-EAFE3AC5AD24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7E61-0FB6-409E-8672-91C89A938C6C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714C6-0F10-4EAB-B621-B752F39CED29}"/>
              </a:ext>
            </a:extLst>
          </p:cNvPr>
          <p:cNvSpPr/>
          <p:nvPr/>
        </p:nvSpPr>
        <p:spPr>
          <a:xfrm>
            <a:off x="276334" y="-19100"/>
            <a:ext cx="99088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Overwrite Object – Scenario 2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E087AF0-5D5A-4DF4-B6FE-864229F889B4}"/>
              </a:ext>
            </a:extLst>
          </p:cNvPr>
          <p:cNvCxnSpPr>
            <a:cxnSpLocks/>
          </p:cNvCxnSpPr>
          <p:nvPr/>
        </p:nvCxnSpPr>
        <p:spPr>
          <a:xfrm>
            <a:off x="1599080" y="1157261"/>
            <a:ext cx="8160533" cy="637919"/>
          </a:xfrm>
          <a:prstGeom prst="bentConnector3">
            <a:avLst>
              <a:gd name="adj1" fmla="val 99836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55A8D86-3E6A-4488-B061-5EF44B051B9F}"/>
              </a:ext>
            </a:extLst>
          </p:cNvPr>
          <p:cNvGrpSpPr/>
          <p:nvPr/>
        </p:nvGrpSpPr>
        <p:grpSpPr>
          <a:xfrm>
            <a:off x="1590307" y="2974496"/>
            <a:ext cx="8160533" cy="637919"/>
            <a:chOff x="1590307" y="2974496"/>
            <a:chExt cx="8160533" cy="637919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918F505-AE34-4C04-9A57-6B22517065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0307" y="2974496"/>
              <a:ext cx="8160533" cy="637919"/>
            </a:xfrm>
            <a:prstGeom prst="bentConnector3">
              <a:avLst>
                <a:gd name="adj1" fmla="val 99836"/>
              </a:avLst>
            </a:prstGeom>
            <a:ln w="762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A31F760-EC74-4766-B9D7-D5877D58B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0663" y="2989340"/>
              <a:ext cx="0" cy="623075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D3E2308-1A4C-4CB1-A1BB-7CDD2E685135}"/>
              </a:ext>
            </a:extLst>
          </p:cNvPr>
          <p:cNvSpPr txBox="1"/>
          <p:nvPr/>
        </p:nvSpPr>
        <p:spPr>
          <a:xfrm>
            <a:off x="2402118" y="429165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at 8:00:05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E9687-9304-4BB6-B0D8-DD250C3A6B74}"/>
              </a:ext>
            </a:extLst>
          </p:cNvPr>
          <p:cNvSpPr/>
          <p:nvPr/>
        </p:nvSpPr>
        <p:spPr>
          <a:xfrm>
            <a:off x="1993266" y="2374142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9E709B-BD3A-4DFD-BC62-64B4E8D505C4}"/>
              </a:ext>
            </a:extLst>
          </p:cNvPr>
          <p:cNvSpPr txBox="1"/>
          <p:nvPr/>
        </p:nvSpPr>
        <p:spPr>
          <a:xfrm>
            <a:off x="2107087" y="3164212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file/data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1A19E0-63B6-4315-969F-A126B8E133D7}"/>
              </a:ext>
            </a:extLst>
          </p:cNvPr>
          <p:cNvSpPr txBox="1"/>
          <p:nvPr/>
        </p:nvSpPr>
        <p:spPr>
          <a:xfrm>
            <a:off x="1827251" y="3932725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Old file/data</a:t>
            </a:r>
          </a:p>
        </p:txBody>
      </p:sp>
    </p:spTree>
    <p:extLst>
      <p:ext uri="{BB962C8B-B14F-4D97-AF65-F5344CB8AC3E}">
        <p14:creationId xmlns:p14="http://schemas.microsoft.com/office/powerpoint/2010/main" val="17541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1" grpId="0"/>
      <p:bldP spid="15" grpId="0" animBg="1"/>
      <p:bldP spid="16" grpId="0" animBg="1"/>
      <p:bldP spid="58" grpId="0"/>
      <p:bldP spid="58" grpId="1"/>
      <p:bldP spid="59" grpId="0" animBg="1"/>
      <p:bldP spid="59" grpId="1" animBg="1"/>
      <p:bldP spid="59" grpId="2" animBg="1"/>
      <p:bldP spid="61" grpId="0"/>
      <p:bldP spid="62" grpId="0"/>
      <p:bldP spid="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B98F92-5DF9-46BF-BDD4-A6DA94BBB795}"/>
              </a:ext>
            </a:extLst>
          </p:cNvPr>
          <p:cNvCxnSpPr>
            <a:cxnSpLocks/>
          </p:cNvCxnSpPr>
          <p:nvPr/>
        </p:nvCxnSpPr>
        <p:spPr>
          <a:xfrm>
            <a:off x="1642176" y="2449854"/>
            <a:ext cx="30791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665945" y="306009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at 8:00:00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94AD6-42D8-4234-BD5F-9F3AFE5FB149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CF509-FAC3-445F-9B36-D30E1BDDA716}"/>
              </a:ext>
            </a:extLst>
          </p:cNvPr>
          <p:cNvSpPr txBox="1"/>
          <p:nvPr/>
        </p:nvSpPr>
        <p:spPr>
          <a:xfrm>
            <a:off x="6380088" y="530663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A5F2-6E05-4555-8776-6F0A8F39225D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3AB58-C155-47E1-8C49-B082B2D316C0}"/>
              </a:ext>
            </a:extLst>
          </p:cNvPr>
          <p:cNvSpPr txBox="1"/>
          <p:nvPr/>
        </p:nvSpPr>
        <p:spPr>
          <a:xfrm>
            <a:off x="10062235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Delete 10GB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99527-D659-4BA9-9BF3-9A2796119956}"/>
              </a:ext>
            </a:extLst>
          </p:cNvPr>
          <p:cNvSpPr/>
          <p:nvPr/>
        </p:nvSpPr>
        <p:spPr>
          <a:xfrm>
            <a:off x="161091" y="-49952"/>
            <a:ext cx="411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Delete Object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36CA9C-8D9B-40FB-93B2-8951982B4829}"/>
              </a:ext>
            </a:extLst>
          </p:cNvPr>
          <p:cNvCxnSpPr/>
          <p:nvPr/>
        </p:nvCxnSpPr>
        <p:spPr>
          <a:xfrm rot="16200000" flipH="1">
            <a:off x="5322005" y="2991484"/>
            <a:ext cx="1781482" cy="16708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9789F83-D07F-4759-853C-F30FC4FB2E0E}"/>
              </a:ext>
            </a:extLst>
          </p:cNvPr>
          <p:cNvCxnSpPr>
            <a:cxnSpLocks/>
          </p:cNvCxnSpPr>
          <p:nvPr/>
        </p:nvCxnSpPr>
        <p:spPr>
          <a:xfrm>
            <a:off x="5687736" y="2629734"/>
            <a:ext cx="4975449" cy="215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5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14" grpId="0" animBg="1"/>
      <p:bldP spid="14" grpId="1" animBg="1"/>
      <p:bldP spid="15" grpId="0"/>
      <p:bldP spid="16" grpId="0" animBg="1"/>
      <p:bldP spid="16" grpId="1" animBg="1"/>
      <p:bldP spid="17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B98F92-5DF9-46BF-BDD4-A6DA94BBB795}"/>
              </a:ext>
            </a:extLst>
          </p:cNvPr>
          <p:cNvCxnSpPr>
            <a:cxnSpLocks/>
          </p:cNvCxnSpPr>
          <p:nvPr/>
        </p:nvCxnSpPr>
        <p:spPr>
          <a:xfrm>
            <a:off x="1642176" y="2449854"/>
            <a:ext cx="307911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at 8:00:00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94AD6-42D8-4234-BD5F-9F3AFE5FB149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A5F2-6E05-4555-8776-6F0A8F39225D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Delete 10GB File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2547B5D-C031-4DAD-B1DA-0625ACA839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4739" y="974218"/>
            <a:ext cx="1589538" cy="5897281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68593-DCDF-4F6D-8A3E-029F3F9D9D59}"/>
              </a:ext>
            </a:extLst>
          </p:cNvPr>
          <p:cNvSpPr txBox="1"/>
          <p:nvPr/>
        </p:nvSpPr>
        <p:spPr>
          <a:xfrm>
            <a:off x="1926759" y="3419325"/>
            <a:ext cx="217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8:00:05</a:t>
            </a:r>
          </a:p>
          <a:p>
            <a:r>
              <a:rPr lang="en-US" dirty="0">
                <a:solidFill>
                  <a:schemeClr val="bg1"/>
                </a:solidFill>
              </a:rPr>
              <a:t>Check for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4060CF-5868-4DF8-B16F-A38D8BB3BCB3}"/>
              </a:ext>
            </a:extLst>
          </p:cNvPr>
          <p:cNvSpPr/>
          <p:nvPr/>
        </p:nvSpPr>
        <p:spPr>
          <a:xfrm>
            <a:off x="161091" y="-49952"/>
            <a:ext cx="88769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Delete Object – Two Scenarios</a:t>
            </a:r>
          </a:p>
        </p:txBody>
      </p:sp>
    </p:spTree>
    <p:extLst>
      <p:ext uri="{BB962C8B-B14F-4D97-AF65-F5344CB8AC3E}">
        <p14:creationId xmlns:p14="http://schemas.microsoft.com/office/powerpoint/2010/main" val="348513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 animBg="1"/>
      <p:bldP spid="24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at 8:00:00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</p:cNvCxnSpPr>
          <p:nvPr/>
        </p:nvCxnSpPr>
        <p:spPr>
          <a:xfrm>
            <a:off x="1605362" y="2449576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Delete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1958987" y="1787317"/>
            <a:ext cx="17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 8:00:05 check for File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46F84AA-1C2F-4992-9280-23DD5432F763}"/>
              </a:ext>
            </a:extLst>
          </p:cNvPr>
          <p:cNvCxnSpPr>
            <a:cxnSpLocks/>
          </p:cNvCxnSpPr>
          <p:nvPr/>
        </p:nvCxnSpPr>
        <p:spPr>
          <a:xfrm flipH="1">
            <a:off x="1977041" y="2827373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83317-3D0C-4FC1-B2E2-EAFE3AC5AD24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7E61-0FB6-409E-8672-91C89A938C6C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9672C-7F6B-40BD-91FD-078017A15CD8}"/>
              </a:ext>
            </a:extLst>
          </p:cNvPr>
          <p:cNvSpPr/>
          <p:nvPr/>
        </p:nvSpPr>
        <p:spPr>
          <a:xfrm>
            <a:off x="161091" y="-49952"/>
            <a:ext cx="7747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Delete Object – Scenario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79382-89C6-4E32-9B20-D687E4D0DB2D}"/>
              </a:ext>
            </a:extLst>
          </p:cNvPr>
          <p:cNvSpPr txBox="1"/>
          <p:nvPr/>
        </p:nvSpPr>
        <p:spPr>
          <a:xfrm>
            <a:off x="2186145" y="2819343"/>
            <a:ext cx="1760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 file found/return</a:t>
            </a:r>
          </a:p>
        </p:txBody>
      </p:sp>
    </p:spTree>
    <p:extLst>
      <p:ext uri="{BB962C8B-B14F-4D97-AF65-F5344CB8AC3E}">
        <p14:creationId xmlns:p14="http://schemas.microsoft.com/office/powerpoint/2010/main" val="173099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1" grpId="0"/>
      <p:bldP spid="15" grpId="0" animBg="1"/>
      <p:bldP spid="16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392371" y="2962057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at 8:00:00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Delete 10GB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83317-3D0C-4FC1-B2E2-EAFE3AC5AD24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DD7E61-0FB6-409E-8672-91C89A938C6C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29672C-7F6B-40BD-91FD-078017A15CD8}"/>
              </a:ext>
            </a:extLst>
          </p:cNvPr>
          <p:cNvSpPr/>
          <p:nvPr/>
        </p:nvSpPr>
        <p:spPr>
          <a:xfrm>
            <a:off x="161091" y="-49952"/>
            <a:ext cx="7747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Delete Object – Scenario 2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F5AECD0-BE62-4259-B601-5D5BC28BEA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04739" y="974218"/>
            <a:ext cx="1589538" cy="5897281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92C17-A371-4E30-8967-667193011296}"/>
              </a:ext>
            </a:extLst>
          </p:cNvPr>
          <p:cNvSpPr txBox="1"/>
          <p:nvPr/>
        </p:nvSpPr>
        <p:spPr>
          <a:xfrm>
            <a:off x="2417962" y="4796047"/>
            <a:ext cx="217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8:00:05</a:t>
            </a:r>
          </a:p>
          <a:p>
            <a:r>
              <a:rPr lang="en-US" dirty="0">
                <a:solidFill>
                  <a:schemeClr val="bg1"/>
                </a:solidFill>
              </a:rPr>
              <a:t>Check for file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EA24303-F00A-4ED4-BF6C-F5A78A30DE24}"/>
              </a:ext>
            </a:extLst>
          </p:cNvPr>
          <p:cNvCxnSpPr>
            <a:cxnSpLocks/>
          </p:cNvCxnSpPr>
          <p:nvPr/>
        </p:nvCxnSpPr>
        <p:spPr>
          <a:xfrm rot="10800000">
            <a:off x="1502278" y="3225142"/>
            <a:ext cx="5476506" cy="1209002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C64A94-8E70-4A09-A6C0-C8B73349E028}"/>
              </a:ext>
            </a:extLst>
          </p:cNvPr>
          <p:cNvSpPr txBox="1"/>
          <p:nvPr/>
        </p:nvSpPr>
        <p:spPr>
          <a:xfrm>
            <a:off x="1925879" y="3443253"/>
            <a:ext cx="217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is present and Old file/data will be retuned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8D8C00-72CB-45B2-BFBF-1EC32867955B}"/>
              </a:ext>
            </a:extLst>
          </p:cNvPr>
          <p:cNvSpPr/>
          <p:nvPr/>
        </p:nvSpPr>
        <p:spPr>
          <a:xfrm>
            <a:off x="471972" y="3189912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FE08A69-689D-4E09-98CC-FBFEAC872BC2}"/>
              </a:ext>
            </a:extLst>
          </p:cNvPr>
          <p:cNvCxnSpPr>
            <a:cxnSpLocks/>
            <a:stCxn id="1026" idx="0"/>
          </p:cNvCxnSpPr>
          <p:nvPr/>
        </p:nvCxnSpPr>
        <p:spPr>
          <a:xfrm rot="16200000" flipH="1">
            <a:off x="5372092" y="-3237313"/>
            <a:ext cx="213309" cy="9229798"/>
          </a:xfrm>
          <a:prstGeom prst="bentConnector4">
            <a:avLst>
              <a:gd name="adj1" fmla="val -245977"/>
              <a:gd name="adj2" fmla="val 99977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22EF0-F0FE-4E25-824A-811C412EAD43}"/>
              </a:ext>
            </a:extLst>
          </p:cNvPr>
          <p:cNvSpPr txBox="1"/>
          <p:nvPr/>
        </p:nvSpPr>
        <p:spPr>
          <a:xfrm>
            <a:off x="2259773" y="1011935"/>
            <a:ext cx="217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 8:00:05</a:t>
            </a:r>
          </a:p>
          <a:p>
            <a:r>
              <a:rPr lang="en-US" dirty="0">
                <a:solidFill>
                  <a:schemeClr val="bg1"/>
                </a:solidFill>
              </a:rPr>
              <a:t>Check for file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2FE2370-9F53-40BC-8B3A-B9E02C20226A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31052" y="-1946382"/>
            <a:ext cx="213309" cy="9229798"/>
          </a:xfrm>
          <a:prstGeom prst="bentConnector4">
            <a:avLst>
              <a:gd name="adj1" fmla="val -245977"/>
              <a:gd name="adj2" fmla="val 75445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B1C2BEA-AFDC-4BD1-9E5F-406C4D9EFADF}"/>
              </a:ext>
            </a:extLst>
          </p:cNvPr>
          <p:cNvSpPr txBox="1"/>
          <p:nvPr/>
        </p:nvSpPr>
        <p:spPr>
          <a:xfrm>
            <a:off x="1849698" y="2561862"/>
            <a:ext cx="217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File is present and Old file/data will be retuned</a:t>
            </a:r>
          </a:p>
        </p:txBody>
      </p:sp>
    </p:spTree>
    <p:extLst>
      <p:ext uri="{BB962C8B-B14F-4D97-AF65-F5344CB8AC3E}">
        <p14:creationId xmlns:p14="http://schemas.microsoft.com/office/powerpoint/2010/main" val="284606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15" grpId="0" animBg="1"/>
      <p:bldP spid="16" grpId="0" animBg="1"/>
      <p:bldP spid="23" grpId="0"/>
      <p:bldP spid="23" grpId="1"/>
      <p:bldP spid="26" grpId="0"/>
      <p:bldP spid="26" grpId="1"/>
      <p:bldP spid="27" grpId="0" animBg="1"/>
      <p:bldP spid="27" grpId="1" animBg="1"/>
      <p:bldP spid="27" grpId="2" animBg="1"/>
      <p:bldP spid="29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Should I Set the Allocation Unit Size to When Formatting?">
            <a:extLst>
              <a:ext uri="{FF2B5EF4-FFF2-40B4-BE49-F238E27FC236}">
                <a16:creationId xmlns:a16="http://schemas.microsoft.com/office/drawing/2014/main" id="{CB8173C2-2645-4769-83CD-C2651E7C3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" r="1" b="7931"/>
          <a:stretch/>
        </p:blipFill>
        <p:spPr bwMode="auto">
          <a:xfrm>
            <a:off x="643467" y="643467"/>
            <a:ext cx="10905066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9D0741DC-BA9B-4572-A345-AEBE1C07C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582681"/>
            <a:ext cx="1556656" cy="155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1" name="Graphic 30" descr="Flying Money with solid fill">
            <a:extLst>
              <a:ext uri="{FF2B5EF4-FFF2-40B4-BE49-F238E27FC236}">
                <a16:creationId xmlns:a16="http://schemas.microsoft.com/office/drawing/2014/main" id="{4AA395F0-FD40-4F28-BEDB-DA8F80D3C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4976" y="583577"/>
            <a:ext cx="914400" cy="914400"/>
          </a:xfrm>
          <a:prstGeom prst="roundRect">
            <a:avLst>
              <a:gd name="adj" fmla="val 8594"/>
            </a:avLst>
          </a:prstGeom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" name="Graphic 31" descr="Safe with solid fill">
            <a:extLst>
              <a:ext uri="{FF2B5EF4-FFF2-40B4-BE49-F238E27FC236}">
                <a16:creationId xmlns:a16="http://schemas.microsoft.com/office/drawing/2014/main" id="{3BD38D57-A9DF-450F-9C30-8D5F4A1D0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81217" y="5665947"/>
            <a:ext cx="914400" cy="914400"/>
          </a:xfrm>
          <a:prstGeom prst="roundRect">
            <a:avLst>
              <a:gd name="adj" fmla="val 8594"/>
            </a:avLst>
          </a:prstGeom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" name="Graphic 32" descr="Briefcase with solid fill">
            <a:extLst>
              <a:ext uri="{FF2B5EF4-FFF2-40B4-BE49-F238E27FC236}">
                <a16:creationId xmlns:a16="http://schemas.microsoft.com/office/drawing/2014/main" id="{5FE718E9-0E99-4562-A27B-2D402E1449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37026" y="1406799"/>
            <a:ext cx="914400" cy="914400"/>
          </a:xfrm>
          <a:prstGeom prst="roundRect">
            <a:avLst>
              <a:gd name="adj" fmla="val 8594"/>
            </a:avLst>
          </a:prstGeom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CE8E44-5420-4D05-9819-166EB701984D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642176" y="2344341"/>
            <a:ext cx="6482921" cy="1666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49C9D8-EAAE-4467-8F7C-28B0FCADE64B}"/>
              </a:ext>
            </a:extLst>
          </p:cNvPr>
          <p:cNvCxnSpPr>
            <a:cxnSpLocks/>
            <a:stCxn id="22" idx="2"/>
            <a:endCxn id="32" idx="1"/>
          </p:cNvCxnSpPr>
          <p:nvPr/>
        </p:nvCxnSpPr>
        <p:spPr>
          <a:xfrm>
            <a:off x="863848" y="3139337"/>
            <a:ext cx="4317369" cy="298381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4E6066-38D0-4F4B-8A69-4B2865CA4096}"/>
              </a:ext>
            </a:extLst>
          </p:cNvPr>
          <p:cNvCxnSpPr>
            <a:cxnSpLocks/>
          </p:cNvCxnSpPr>
          <p:nvPr/>
        </p:nvCxnSpPr>
        <p:spPr>
          <a:xfrm flipV="1">
            <a:off x="6104947" y="4056936"/>
            <a:ext cx="3836766" cy="206621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Graphic 7" descr="Bank with solid fill">
            <a:extLst>
              <a:ext uri="{FF2B5EF4-FFF2-40B4-BE49-F238E27FC236}">
                <a16:creationId xmlns:a16="http://schemas.microsoft.com/office/drawing/2014/main" id="{295C93BC-6A1B-46D8-85B2-10DEE5B8A8CE}"/>
              </a:ext>
            </a:extLst>
          </p:cNvPr>
          <p:cNvSpPr/>
          <p:nvPr/>
        </p:nvSpPr>
        <p:spPr>
          <a:xfrm>
            <a:off x="8540927" y="981087"/>
            <a:ext cx="2782910" cy="2636441"/>
          </a:xfrm>
          <a:custGeom>
            <a:avLst/>
            <a:gdLst>
              <a:gd name="connsiteX0" fmla="*/ 2526590 w 2782910"/>
              <a:gd name="connsiteY0" fmla="*/ 2306886 h 2636441"/>
              <a:gd name="connsiteX1" fmla="*/ 2526590 w 2782910"/>
              <a:gd name="connsiteY1" fmla="*/ 2233652 h 2636441"/>
              <a:gd name="connsiteX2" fmla="*/ 2380121 w 2782910"/>
              <a:gd name="connsiteY2" fmla="*/ 2233652 h 2636441"/>
              <a:gd name="connsiteX3" fmla="*/ 2380121 w 2782910"/>
              <a:gd name="connsiteY3" fmla="*/ 988666 h 2636441"/>
              <a:gd name="connsiteX4" fmla="*/ 2526590 w 2782910"/>
              <a:gd name="connsiteY4" fmla="*/ 988666 h 2636441"/>
              <a:gd name="connsiteX5" fmla="*/ 2526590 w 2782910"/>
              <a:gd name="connsiteY5" fmla="*/ 915431 h 2636441"/>
              <a:gd name="connsiteX6" fmla="*/ 2636441 w 2782910"/>
              <a:gd name="connsiteY6" fmla="*/ 915431 h 2636441"/>
              <a:gd name="connsiteX7" fmla="*/ 2636441 w 2782910"/>
              <a:gd name="connsiteY7" fmla="*/ 695728 h 2636441"/>
              <a:gd name="connsiteX8" fmla="*/ 2526590 w 2782910"/>
              <a:gd name="connsiteY8" fmla="*/ 695728 h 2636441"/>
              <a:gd name="connsiteX9" fmla="*/ 1391455 w 2782910"/>
              <a:gd name="connsiteY9" fmla="*/ 0 h 2636441"/>
              <a:gd name="connsiteX10" fmla="*/ 256321 w 2782910"/>
              <a:gd name="connsiteY10" fmla="*/ 695728 h 2636441"/>
              <a:gd name="connsiteX11" fmla="*/ 146469 w 2782910"/>
              <a:gd name="connsiteY11" fmla="*/ 695728 h 2636441"/>
              <a:gd name="connsiteX12" fmla="*/ 146469 w 2782910"/>
              <a:gd name="connsiteY12" fmla="*/ 915431 h 2636441"/>
              <a:gd name="connsiteX13" fmla="*/ 256321 w 2782910"/>
              <a:gd name="connsiteY13" fmla="*/ 915431 h 2636441"/>
              <a:gd name="connsiteX14" fmla="*/ 256321 w 2782910"/>
              <a:gd name="connsiteY14" fmla="*/ 988666 h 2636441"/>
              <a:gd name="connsiteX15" fmla="*/ 402790 w 2782910"/>
              <a:gd name="connsiteY15" fmla="*/ 988666 h 2636441"/>
              <a:gd name="connsiteX16" fmla="*/ 402790 w 2782910"/>
              <a:gd name="connsiteY16" fmla="*/ 2233652 h 2636441"/>
              <a:gd name="connsiteX17" fmla="*/ 256321 w 2782910"/>
              <a:gd name="connsiteY17" fmla="*/ 2233652 h 2636441"/>
              <a:gd name="connsiteX18" fmla="*/ 256321 w 2782910"/>
              <a:gd name="connsiteY18" fmla="*/ 2306886 h 2636441"/>
              <a:gd name="connsiteX19" fmla="*/ 0 w 2782910"/>
              <a:gd name="connsiteY19" fmla="*/ 2489972 h 2636441"/>
              <a:gd name="connsiteX20" fmla="*/ 0 w 2782910"/>
              <a:gd name="connsiteY20" fmla="*/ 2636441 h 2636441"/>
              <a:gd name="connsiteX21" fmla="*/ 1391455 w 2782910"/>
              <a:gd name="connsiteY21" fmla="*/ 2636441 h 2636441"/>
              <a:gd name="connsiteX22" fmla="*/ 2782910 w 2782910"/>
              <a:gd name="connsiteY22" fmla="*/ 2636441 h 2636441"/>
              <a:gd name="connsiteX23" fmla="*/ 2782910 w 2782910"/>
              <a:gd name="connsiteY23" fmla="*/ 2489972 h 2636441"/>
              <a:gd name="connsiteX24" fmla="*/ 2526590 w 2782910"/>
              <a:gd name="connsiteY24" fmla="*/ 2306886 h 2636441"/>
              <a:gd name="connsiteX25" fmla="*/ 842197 w 2782910"/>
              <a:gd name="connsiteY25" fmla="*/ 2233652 h 2636441"/>
              <a:gd name="connsiteX26" fmla="*/ 622493 w 2782910"/>
              <a:gd name="connsiteY26" fmla="*/ 2233652 h 2636441"/>
              <a:gd name="connsiteX27" fmla="*/ 622493 w 2782910"/>
              <a:gd name="connsiteY27" fmla="*/ 988666 h 2636441"/>
              <a:gd name="connsiteX28" fmla="*/ 842197 w 2782910"/>
              <a:gd name="connsiteY28" fmla="*/ 988666 h 2636441"/>
              <a:gd name="connsiteX29" fmla="*/ 842197 w 2782910"/>
              <a:gd name="connsiteY29" fmla="*/ 2233652 h 2636441"/>
              <a:gd name="connsiteX30" fmla="*/ 1281603 w 2782910"/>
              <a:gd name="connsiteY30" fmla="*/ 2233652 h 2636441"/>
              <a:gd name="connsiteX31" fmla="*/ 1061900 w 2782910"/>
              <a:gd name="connsiteY31" fmla="*/ 2233652 h 2636441"/>
              <a:gd name="connsiteX32" fmla="*/ 1061900 w 2782910"/>
              <a:gd name="connsiteY32" fmla="*/ 988666 h 2636441"/>
              <a:gd name="connsiteX33" fmla="*/ 1281603 w 2782910"/>
              <a:gd name="connsiteY33" fmla="*/ 988666 h 2636441"/>
              <a:gd name="connsiteX34" fmla="*/ 1281603 w 2782910"/>
              <a:gd name="connsiteY34" fmla="*/ 2233652 h 2636441"/>
              <a:gd name="connsiteX35" fmla="*/ 1354838 w 2782910"/>
              <a:gd name="connsiteY35" fmla="*/ 622493 h 2636441"/>
              <a:gd name="connsiteX36" fmla="*/ 1208369 w 2782910"/>
              <a:gd name="connsiteY36" fmla="*/ 476024 h 2636441"/>
              <a:gd name="connsiteX37" fmla="*/ 1354838 w 2782910"/>
              <a:gd name="connsiteY37" fmla="*/ 329555 h 2636441"/>
              <a:gd name="connsiteX38" fmla="*/ 1501307 w 2782910"/>
              <a:gd name="connsiteY38" fmla="*/ 476024 h 2636441"/>
              <a:gd name="connsiteX39" fmla="*/ 1354838 w 2782910"/>
              <a:gd name="connsiteY39" fmla="*/ 622493 h 2636441"/>
              <a:gd name="connsiteX40" fmla="*/ 1721010 w 2782910"/>
              <a:gd name="connsiteY40" fmla="*/ 2233652 h 2636441"/>
              <a:gd name="connsiteX41" fmla="*/ 1501307 w 2782910"/>
              <a:gd name="connsiteY41" fmla="*/ 2233652 h 2636441"/>
              <a:gd name="connsiteX42" fmla="*/ 1501307 w 2782910"/>
              <a:gd name="connsiteY42" fmla="*/ 988666 h 2636441"/>
              <a:gd name="connsiteX43" fmla="*/ 1721010 w 2782910"/>
              <a:gd name="connsiteY43" fmla="*/ 988666 h 2636441"/>
              <a:gd name="connsiteX44" fmla="*/ 1721010 w 2782910"/>
              <a:gd name="connsiteY44" fmla="*/ 2233652 h 2636441"/>
              <a:gd name="connsiteX45" fmla="*/ 2160417 w 2782910"/>
              <a:gd name="connsiteY45" fmla="*/ 2233652 h 2636441"/>
              <a:gd name="connsiteX46" fmla="*/ 1940714 w 2782910"/>
              <a:gd name="connsiteY46" fmla="*/ 2233652 h 2636441"/>
              <a:gd name="connsiteX47" fmla="*/ 1940714 w 2782910"/>
              <a:gd name="connsiteY47" fmla="*/ 988666 h 2636441"/>
              <a:gd name="connsiteX48" fmla="*/ 2160417 w 2782910"/>
              <a:gd name="connsiteY48" fmla="*/ 988666 h 2636441"/>
              <a:gd name="connsiteX49" fmla="*/ 2160417 w 2782910"/>
              <a:gd name="connsiteY49" fmla="*/ 2233652 h 263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782910" h="2636441">
                <a:moveTo>
                  <a:pt x="2526590" y="2306886"/>
                </a:moveTo>
                <a:lnTo>
                  <a:pt x="2526590" y="2233652"/>
                </a:lnTo>
                <a:lnTo>
                  <a:pt x="2380121" y="2233652"/>
                </a:lnTo>
                <a:lnTo>
                  <a:pt x="2380121" y="988666"/>
                </a:lnTo>
                <a:lnTo>
                  <a:pt x="2526590" y="988666"/>
                </a:lnTo>
                <a:lnTo>
                  <a:pt x="2526590" y="915431"/>
                </a:lnTo>
                <a:lnTo>
                  <a:pt x="2636441" y="915431"/>
                </a:lnTo>
                <a:lnTo>
                  <a:pt x="2636441" y="695728"/>
                </a:lnTo>
                <a:lnTo>
                  <a:pt x="2526590" y="695728"/>
                </a:lnTo>
                <a:lnTo>
                  <a:pt x="1391455" y="0"/>
                </a:lnTo>
                <a:lnTo>
                  <a:pt x="256321" y="695728"/>
                </a:lnTo>
                <a:lnTo>
                  <a:pt x="146469" y="695728"/>
                </a:lnTo>
                <a:lnTo>
                  <a:pt x="146469" y="915431"/>
                </a:lnTo>
                <a:lnTo>
                  <a:pt x="256321" y="915431"/>
                </a:lnTo>
                <a:lnTo>
                  <a:pt x="256321" y="988666"/>
                </a:lnTo>
                <a:lnTo>
                  <a:pt x="402790" y="988666"/>
                </a:lnTo>
                <a:lnTo>
                  <a:pt x="402790" y="2233652"/>
                </a:lnTo>
                <a:lnTo>
                  <a:pt x="256321" y="2233652"/>
                </a:lnTo>
                <a:lnTo>
                  <a:pt x="256321" y="2306886"/>
                </a:lnTo>
                <a:lnTo>
                  <a:pt x="0" y="2489972"/>
                </a:lnTo>
                <a:lnTo>
                  <a:pt x="0" y="2636441"/>
                </a:lnTo>
                <a:lnTo>
                  <a:pt x="1391455" y="2636441"/>
                </a:lnTo>
                <a:lnTo>
                  <a:pt x="2782910" y="2636441"/>
                </a:lnTo>
                <a:lnTo>
                  <a:pt x="2782910" y="2489972"/>
                </a:lnTo>
                <a:lnTo>
                  <a:pt x="2526590" y="2306886"/>
                </a:lnTo>
                <a:close/>
                <a:moveTo>
                  <a:pt x="842197" y="2233652"/>
                </a:moveTo>
                <a:lnTo>
                  <a:pt x="622493" y="2233652"/>
                </a:lnTo>
                <a:lnTo>
                  <a:pt x="622493" y="988666"/>
                </a:lnTo>
                <a:lnTo>
                  <a:pt x="842197" y="988666"/>
                </a:lnTo>
                <a:lnTo>
                  <a:pt x="842197" y="2233652"/>
                </a:lnTo>
                <a:close/>
                <a:moveTo>
                  <a:pt x="1281603" y="2233652"/>
                </a:moveTo>
                <a:lnTo>
                  <a:pt x="1061900" y="2233652"/>
                </a:lnTo>
                <a:lnTo>
                  <a:pt x="1061900" y="988666"/>
                </a:lnTo>
                <a:lnTo>
                  <a:pt x="1281603" y="988666"/>
                </a:lnTo>
                <a:lnTo>
                  <a:pt x="1281603" y="2233652"/>
                </a:lnTo>
                <a:close/>
                <a:moveTo>
                  <a:pt x="1354838" y="622493"/>
                </a:moveTo>
                <a:cubicBezTo>
                  <a:pt x="1274280" y="622493"/>
                  <a:pt x="1208369" y="556582"/>
                  <a:pt x="1208369" y="476024"/>
                </a:cubicBezTo>
                <a:cubicBezTo>
                  <a:pt x="1208369" y="395466"/>
                  <a:pt x="1274280" y="329555"/>
                  <a:pt x="1354838" y="329555"/>
                </a:cubicBezTo>
                <a:cubicBezTo>
                  <a:pt x="1435396" y="329555"/>
                  <a:pt x="1501307" y="395466"/>
                  <a:pt x="1501307" y="476024"/>
                </a:cubicBezTo>
                <a:cubicBezTo>
                  <a:pt x="1501307" y="556582"/>
                  <a:pt x="1435396" y="622493"/>
                  <a:pt x="1354838" y="622493"/>
                </a:cubicBezTo>
                <a:close/>
                <a:moveTo>
                  <a:pt x="1721010" y="2233652"/>
                </a:moveTo>
                <a:lnTo>
                  <a:pt x="1501307" y="2233652"/>
                </a:lnTo>
                <a:lnTo>
                  <a:pt x="1501307" y="988666"/>
                </a:lnTo>
                <a:lnTo>
                  <a:pt x="1721010" y="988666"/>
                </a:lnTo>
                <a:lnTo>
                  <a:pt x="1721010" y="2233652"/>
                </a:lnTo>
                <a:close/>
                <a:moveTo>
                  <a:pt x="2160417" y="2233652"/>
                </a:moveTo>
                <a:lnTo>
                  <a:pt x="1940714" y="2233652"/>
                </a:lnTo>
                <a:lnTo>
                  <a:pt x="1940714" y="988666"/>
                </a:lnTo>
                <a:lnTo>
                  <a:pt x="2160417" y="988666"/>
                </a:lnTo>
                <a:lnTo>
                  <a:pt x="2160417" y="2233652"/>
                </a:lnTo>
                <a:close/>
              </a:path>
            </a:pathLst>
          </a:custGeom>
          <a:solidFill>
            <a:srgbClr val="000000"/>
          </a:solidFill>
          <a:ln w="366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Graphic 20" descr="Key with solid fill">
            <a:extLst>
              <a:ext uri="{FF2B5EF4-FFF2-40B4-BE49-F238E27FC236}">
                <a16:creationId xmlns:a16="http://schemas.microsoft.com/office/drawing/2014/main" id="{A40CE4AB-A70D-4ECF-B747-12752A0BFC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5257" y="3905183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0317CC-AD08-41DA-8C49-BF3DD32FCD4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1737026" y="2904348"/>
            <a:ext cx="2908231" cy="145803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14E42-6EBB-42B8-BF6E-7BE89487B25C}"/>
              </a:ext>
            </a:extLst>
          </p:cNvPr>
          <p:cNvCxnSpPr>
            <a:cxnSpLocks/>
          </p:cNvCxnSpPr>
          <p:nvPr/>
        </p:nvCxnSpPr>
        <p:spPr>
          <a:xfrm flipV="1">
            <a:off x="5638417" y="3544413"/>
            <a:ext cx="2983069" cy="81797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56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AF5A63A3-7C83-48F9-8D59-4BC4030C2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582681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,189 India Bank Illustrations &amp; Clip Art - iStock">
            <a:extLst>
              <a:ext uri="{FF2B5EF4-FFF2-40B4-BE49-F238E27FC236}">
                <a16:creationId xmlns:a16="http://schemas.microsoft.com/office/drawing/2014/main" id="{AF6A4A11-0A75-4550-A050-3CC04CDD2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91691"/>
            <a:ext cx="58293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Flying Money with solid fill">
            <a:extLst>
              <a:ext uri="{FF2B5EF4-FFF2-40B4-BE49-F238E27FC236}">
                <a16:creationId xmlns:a16="http://schemas.microsoft.com/office/drawing/2014/main" id="{38432414-3AE0-41E6-B293-901A44DDB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776" y="810816"/>
            <a:ext cx="914400" cy="914400"/>
          </a:xfrm>
          <a:prstGeom prst="rect">
            <a:avLst/>
          </a:prstGeom>
        </p:spPr>
      </p:pic>
      <p:pic>
        <p:nvPicPr>
          <p:cNvPr id="9" name="Graphic 8" descr="Safe with solid fill">
            <a:extLst>
              <a:ext uri="{FF2B5EF4-FFF2-40B4-BE49-F238E27FC236}">
                <a16:creationId xmlns:a16="http://schemas.microsoft.com/office/drawing/2014/main" id="{F6295B73-8507-433A-AB2C-D2581A4AA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3703" y="4873467"/>
            <a:ext cx="914400" cy="914400"/>
          </a:xfrm>
          <a:prstGeom prst="rect">
            <a:avLst/>
          </a:prstGeom>
        </p:spPr>
      </p:pic>
      <p:pic>
        <p:nvPicPr>
          <p:cNvPr id="11" name="Graphic 10" descr="Briefcase with solid fill">
            <a:extLst>
              <a:ext uri="{FF2B5EF4-FFF2-40B4-BE49-F238E27FC236}">
                <a16:creationId xmlns:a16="http://schemas.microsoft.com/office/drawing/2014/main" id="{266EAF7A-44E7-4B08-9337-34F30DF88C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29273" y="1506311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22C767-2618-4002-B824-192A95567991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642176" y="2344341"/>
            <a:ext cx="6482921" cy="166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3C6B34-FA59-4A2A-87C0-66C94A77845C}"/>
              </a:ext>
            </a:extLst>
          </p:cNvPr>
          <p:cNvCxnSpPr>
            <a:cxnSpLocks/>
            <a:stCxn id="2" idx="2"/>
            <a:endCxn id="9" idx="1"/>
          </p:cNvCxnSpPr>
          <p:nvPr/>
        </p:nvCxnSpPr>
        <p:spPr>
          <a:xfrm>
            <a:off x="863848" y="3139337"/>
            <a:ext cx="4269855" cy="21913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CAAED-711C-4956-8F84-FC567F6418C1}"/>
              </a:ext>
            </a:extLst>
          </p:cNvPr>
          <p:cNvCxnSpPr>
            <a:cxnSpLocks/>
            <a:stCxn id="9" idx="3"/>
            <a:endCxn id="1028" idx="2"/>
          </p:cNvCxnSpPr>
          <p:nvPr/>
        </p:nvCxnSpPr>
        <p:spPr>
          <a:xfrm flipV="1">
            <a:off x="6048103" y="4496991"/>
            <a:ext cx="3229247" cy="833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32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021 HDD Industry Market And Projections">
            <a:extLst>
              <a:ext uri="{FF2B5EF4-FFF2-40B4-BE49-F238E27FC236}">
                <a16:creationId xmlns:a16="http://schemas.microsoft.com/office/drawing/2014/main" id="{D8D59C38-EA2A-4F42-92AB-B00863070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63" y="371475"/>
            <a:ext cx="9134475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isk sector - Wikipedia">
            <a:extLst>
              <a:ext uri="{FF2B5EF4-FFF2-40B4-BE49-F238E27FC236}">
                <a16:creationId xmlns:a16="http://schemas.microsoft.com/office/drawing/2014/main" id="{07683BD3-D465-48A8-8DCD-49580024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689" y="65049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Disk - Sector (Physical block) | Drive | Datacadamia - Data and Co">
            <a:extLst>
              <a:ext uri="{FF2B5EF4-FFF2-40B4-BE49-F238E27FC236}">
                <a16:creationId xmlns:a16="http://schemas.microsoft.com/office/drawing/2014/main" id="{38EA7E81-8A1F-439F-80DB-C4D0D2BA6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1350" y="643467"/>
            <a:ext cx="2903991" cy="247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Three Dimensions of Storage Sizing &amp; Design – Part 3: Speed | Nexenta">
            <a:extLst>
              <a:ext uri="{FF2B5EF4-FFF2-40B4-BE49-F238E27FC236}">
                <a16:creationId xmlns:a16="http://schemas.microsoft.com/office/drawing/2014/main" id="{3A171041-CD5E-4C5F-B5B9-E845D928C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5873" y="4555147"/>
            <a:ext cx="3854945" cy="85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8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ile vs Block vs Object Storage - YouTube">
            <a:extLst>
              <a:ext uri="{FF2B5EF4-FFF2-40B4-BE49-F238E27FC236}">
                <a16:creationId xmlns:a16="http://schemas.microsoft.com/office/drawing/2014/main" id="{A2BCE856-BED3-4EB9-821F-F9DB26594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55" b="9236"/>
          <a:stretch/>
        </p:blipFill>
        <p:spPr bwMode="auto">
          <a:xfrm>
            <a:off x="0" y="0"/>
            <a:ext cx="8405769" cy="622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lock-Storage - ESDS Official Knowledgebase">
            <a:extLst>
              <a:ext uri="{FF2B5EF4-FFF2-40B4-BE49-F238E27FC236}">
                <a16:creationId xmlns:a16="http://schemas.microsoft.com/office/drawing/2014/main" id="{3829306A-2DCA-4A82-B3AB-DD0D11C54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03" y="633369"/>
            <a:ext cx="3705897" cy="434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03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152400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10402579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1026" name="Picture 2" descr="The Top Data Center Operators In India">
            <a:extLst>
              <a:ext uri="{FF2B5EF4-FFF2-40B4-BE49-F238E27FC236}">
                <a16:creationId xmlns:a16="http://schemas.microsoft.com/office/drawing/2014/main" id="{F64C0B8B-6717-41D4-B6D5-BA21BF6FA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333" y="526506"/>
            <a:ext cx="9144000" cy="580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97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omputer machine learning icon simple style Vector Image">
            <a:extLst>
              <a:ext uri="{FF2B5EF4-FFF2-40B4-BE49-F238E27FC236}">
                <a16:creationId xmlns:a16="http://schemas.microsoft.com/office/drawing/2014/main" id="{618D4880-63C1-450A-8CFB-CACDE672E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68"/>
          <a:stretch/>
        </p:blipFill>
        <p:spPr bwMode="auto">
          <a:xfrm>
            <a:off x="194578" y="0"/>
            <a:ext cx="2593899" cy="258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omputer Machine Svg Png Icon Free Download (#197838) - OnlineWebFonts.COM">
            <a:extLst>
              <a:ext uri="{FF2B5EF4-FFF2-40B4-BE49-F238E27FC236}">
                <a16:creationId xmlns:a16="http://schemas.microsoft.com/office/drawing/2014/main" id="{4E53ECDF-1881-4115-947B-D8B10337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311" y="22034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15AC3C-6552-4075-B0BB-4215C396BF84}"/>
              </a:ext>
            </a:extLst>
          </p:cNvPr>
          <p:cNvCxnSpPr/>
          <p:nvPr/>
        </p:nvCxnSpPr>
        <p:spPr>
          <a:xfrm>
            <a:off x="3212983" y="1166200"/>
            <a:ext cx="5570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37CB3D-8915-4A14-8AB3-74C9BBE64F5F}"/>
              </a:ext>
            </a:extLst>
          </p:cNvPr>
          <p:cNvCxnSpPr/>
          <p:nvPr/>
        </p:nvCxnSpPr>
        <p:spPr>
          <a:xfrm flipH="1">
            <a:off x="3212983" y="1400961"/>
            <a:ext cx="538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Happy Human Iconvector Illustration Flat Design Stock Vector (Royalty Free)  1530530387">
            <a:extLst>
              <a:ext uri="{FF2B5EF4-FFF2-40B4-BE49-F238E27FC236}">
                <a16:creationId xmlns:a16="http://schemas.microsoft.com/office/drawing/2014/main" id="{9211C09E-F85E-4BFD-B840-AC82B63AB6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 bwMode="auto">
          <a:xfrm>
            <a:off x="134748" y="3681019"/>
            <a:ext cx="2476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16C06E77-FF17-4E65-9E44-A381B2DFB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803" y="3907523"/>
            <a:ext cx="1880146" cy="200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DDDF7C-7D9E-4574-A3A8-CD0499BF9B77}"/>
              </a:ext>
            </a:extLst>
          </p:cNvPr>
          <p:cNvCxnSpPr/>
          <p:nvPr/>
        </p:nvCxnSpPr>
        <p:spPr>
          <a:xfrm>
            <a:off x="3102529" y="4716011"/>
            <a:ext cx="5570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887189-0D3E-41DF-9950-2E07C023A83C}"/>
              </a:ext>
            </a:extLst>
          </p:cNvPr>
          <p:cNvCxnSpPr/>
          <p:nvPr/>
        </p:nvCxnSpPr>
        <p:spPr>
          <a:xfrm flipH="1">
            <a:off x="3096936" y="5034793"/>
            <a:ext cx="538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611ED33-C75C-4603-9C80-EA6DE2744EF7}"/>
              </a:ext>
            </a:extLst>
          </p:cNvPr>
          <p:cNvSpPr/>
          <p:nvPr/>
        </p:nvSpPr>
        <p:spPr>
          <a:xfrm>
            <a:off x="2716320" y="77249"/>
            <a:ext cx="1478176" cy="750812"/>
          </a:xfrm>
          <a:prstGeom prst="wedgeEllipseCallout">
            <a:avLst>
              <a:gd name="adj1" fmla="val -46672"/>
              <a:gd name="adj2" fmla="val 9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19433F2A-EEB9-4050-8E87-568F77E762AE}"/>
              </a:ext>
            </a:extLst>
          </p:cNvPr>
          <p:cNvSpPr/>
          <p:nvPr/>
        </p:nvSpPr>
        <p:spPr>
          <a:xfrm flipH="1">
            <a:off x="8093153" y="3107598"/>
            <a:ext cx="1652316" cy="838898"/>
          </a:xfrm>
          <a:prstGeom prst="wedgeEllipseCallout">
            <a:avLst>
              <a:gd name="adj1" fmla="val -46672"/>
              <a:gd name="adj2" fmla="val 9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good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968CBE5-DE45-496D-9182-C4AF7B00D7B4}"/>
              </a:ext>
            </a:extLst>
          </p:cNvPr>
          <p:cNvSpPr/>
          <p:nvPr/>
        </p:nvSpPr>
        <p:spPr>
          <a:xfrm>
            <a:off x="1643927" y="3329381"/>
            <a:ext cx="1818139" cy="838898"/>
          </a:xfrm>
          <a:prstGeom prst="wedgeEllipseCallout">
            <a:avLst>
              <a:gd name="adj1" fmla="val -46672"/>
              <a:gd name="adj2" fmla="val 9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Hello,</a:t>
            </a:r>
            <a:br>
              <a:rPr lang="en-US" dirty="0"/>
            </a:br>
            <a:r>
              <a:rPr lang="en-US" dirty="0"/>
              <a:t>How Are you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71C29C64-2926-4AD9-A7CF-BE6FE49398DB}"/>
              </a:ext>
            </a:extLst>
          </p:cNvPr>
          <p:cNvSpPr/>
          <p:nvPr/>
        </p:nvSpPr>
        <p:spPr>
          <a:xfrm flipH="1">
            <a:off x="7463150" y="86161"/>
            <a:ext cx="1652317" cy="653253"/>
          </a:xfrm>
          <a:prstGeom prst="wedgeEllipseCallout">
            <a:avLst>
              <a:gd name="adj1" fmla="val -46672"/>
              <a:gd name="adj2" fmla="val 9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 200</a:t>
            </a: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68ACE962-6C2E-44FF-AAFB-27178DDD71B2}"/>
              </a:ext>
            </a:extLst>
          </p:cNvPr>
          <p:cNvSpPr/>
          <p:nvPr/>
        </p:nvSpPr>
        <p:spPr>
          <a:xfrm>
            <a:off x="10765304" y="184690"/>
            <a:ext cx="1426696" cy="838897"/>
          </a:xfrm>
          <a:prstGeom prst="wedgeEllipseCallout">
            <a:avLst>
              <a:gd name="adj1" fmla="val -26092"/>
              <a:gd name="adj2" fmla="val 105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 code 400</a:t>
            </a:r>
          </a:p>
        </p:txBody>
      </p:sp>
    </p:spTree>
    <p:extLst>
      <p:ext uri="{BB962C8B-B14F-4D97-AF65-F5344CB8AC3E}">
        <p14:creationId xmlns:p14="http://schemas.microsoft.com/office/powerpoint/2010/main" val="362478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B98F92-5DF9-46BF-BDD4-A6DA94BBB795}"/>
              </a:ext>
            </a:extLst>
          </p:cNvPr>
          <p:cNvCxnSpPr>
            <a:stCxn id="1026" idx="3"/>
          </p:cNvCxnSpPr>
          <p:nvPr/>
        </p:nvCxnSpPr>
        <p:spPr>
          <a:xfrm>
            <a:off x="1642176" y="2049260"/>
            <a:ext cx="30791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Uploaded </a:t>
            </a:r>
            <a:r>
              <a:rPr lang="en-US" dirty="0"/>
              <a:t>at 8:00:00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394AD6-42D8-4234-BD5F-9F3AFE5FB149}"/>
              </a:ext>
            </a:extLst>
          </p:cNvPr>
          <p:cNvSpPr/>
          <p:nvPr/>
        </p:nvSpPr>
        <p:spPr>
          <a:xfrm>
            <a:off x="7048150" y="441143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FCF509-FAC3-445F-9B36-D30E1BDDA716}"/>
              </a:ext>
            </a:extLst>
          </p:cNvPr>
          <p:cNvSpPr txBox="1"/>
          <p:nvPr/>
        </p:nvSpPr>
        <p:spPr>
          <a:xfrm>
            <a:off x="6380088" y="5306634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Replicated at 8:00:10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4A5F2-6E05-4555-8776-6F0A8F39225D}"/>
              </a:ext>
            </a:extLst>
          </p:cNvPr>
          <p:cNvSpPr/>
          <p:nvPr/>
        </p:nvSpPr>
        <p:spPr>
          <a:xfrm>
            <a:off x="10663185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C3AB58-C155-47E1-8C49-B082B2D316C0}"/>
              </a:ext>
            </a:extLst>
          </p:cNvPr>
          <p:cNvSpPr txBox="1"/>
          <p:nvPr/>
        </p:nvSpPr>
        <p:spPr>
          <a:xfrm>
            <a:off x="9576810" y="315467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Replicated at 8:00:10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1DF7EF-5480-43F5-AB3A-8A4D6B02315B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5322005" y="2991484"/>
            <a:ext cx="1781482" cy="1670807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87736" y="2629734"/>
            <a:ext cx="4975449" cy="215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B99527-D659-4BA9-9BF3-9A2796119956}"/>
              </a:ext>
            </a:extLst>
          </p:cNvPr>
          <p:cNvSpPr/>
          <p:nvPr/>
        </p:nvSpPr>
        <p:spPr>
          <a:xfrm>
            <a:off x="196847" y="-19100"/>
            <a:ext cx="4692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Put New Object</a:t>
            </a:r>
          </a:p>
        </p:txBody>
      </p:sp>
    </p:spTree>
    <p:extLst>
      <p:ext uri="{BB962C8B-B14F-4D97-AF65-F5344CB8AC3E}">
        <p14:creationId xmlns:p14="http://schemas.microsoft.com/office/powerpoint/2010/main" val="20325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 animBg="1"/>
      <p:bldP spid="15" grpId="0"/>
      <p:bldP spid="16" grpId="0" animBg="1"/>
      <p:bldP spid="17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Image for post">
            <a:extLst>
              <a:ext uri="{FF2B5EF4-FFF2-40B4-BE49-F238E27FC236}">
                <a16:creationId xmlns:a16="http://schemas.microsoft.com/office/drawing/2014/main" id="{F10137B9-987F-4AEE-A48A-6FA3F2E6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4333" y="1069596"/>
            <a:ext cx="7642568" cy="4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pp, interface, man, person, user icon - Download on Iconfinder">
            <a:extLst>
              <a:ext uri="{FF2B5EF4-FFF2-40B4-BE49-F238E27FC236}">
                <a16:creationId xmlns:a16="http://schemas.microsoft.com/office/drawing/2014/main" id="{08431D87-04B2-4E81-97EE-DA5347EA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0" y="1270932"/>
            <a:ext cx="1556656" cy="15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648401-B418-48F0-A907-23C72B3E6FC2}"/>
              </a:ext>
            </a:extLst>
          </p:cNvPr>
          <p:cNvSpPr/>
          <p:nvPr/>
        </p:nvSpPr>
        <p:spPr>
          <a:xfrm>
            <a:off x="5100506" y="2323750"/>
            <a:ext cx="578841" cy="6123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652B1-D90A-468C-8448-30B5E6944F0F}"/>
              </a:ext>
            </a:extLst>
          </p:cNvPr>
          <p:cNvSpPr txBox="1"/>
          <p:nvPr/>
        </p:nvSpPr>
        <p:spPr>
          <a:xfrm>
            <a:off x="4499556" y="3073921"/>
            <a:ext cx="21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at 8:00:00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F1DF7EF-5480-43F5-AB3A-8A4D6B02315B}"/>
              </a:ext>
            </a:extLst>
          </p:cNvPr>
          <p:cNvCxnSpPr>
            <a:cxnSpLocks/>
            <a:stCxn id="24" idx="2"/>
          </p:cNvCxnSpPr>
          <p:nvPr/>
        </p:nvCxnSpPr>
        <p:spPr>
          <a:xfrm rot="16200000" flipH="1">
            <a:off x="3304739" y="974218"/>
            <a:ext cx="1589538" cy="5897281"/>
          </a:xfrm>
          <a:prstGeom prst="bentConnector2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812D309-7C2E-4979-BF9D-2B53BB24ED7B}"/>
              </a:ext>
            </a:extLst>
          </p:cNvPr>
          <p:cNvCxnSpPr>
            <a:cxnSpLocks/>
          </p:cNvCxnSpPr>
          <p:nvPr/>
        </p:nvCxnSpPr>
        <p:spPr>
          <a:xfrm>
            <a:off x="1605362" y="2449576"/>
            <a:ext cx="2880000" cy="215"/>
          </a:xfrm>
          <a:prstGeom prst="bentConnector3">
            <a:avLst>
              <a:gd name="adj1" fmla="val 26732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783871E-1AA6-4871-B0BC-87A1608B83D0}"/>
              </a:ext>
            </a:extLst>
          </p:cNvPr>
          <p:cNvSpPr txBox="1"/>
          <p:nvPr/>
        </p:nvSpPr>
        <p:spPr>
          <a:xfrm>
            <a:off x="104641" y="2758758"/>
            <a:ext cx="2092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Upload’s 10GB File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C8880D-EFE7-40BC-A0BB-92688248D883}"/>
              </a:ext>
            </a:extLst>
          </p:cNvPr>
          <p:cNvSpPr txBox="1"/>
          <p:nvPr/>
        </p:nvSpPr>
        <p:spPr>
          <a:xfrm>
            <a:off x="1926759" y="3419325"/>
            <a:ext cx="2172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8:00:05</a:t>
            </a:r>
          </a:p>
          <a:p>
            <a:r>
              <a:rPr lang="en-US" dirty="0"/>
              <a:t>Request for file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713A4-EF67-472C-885E-35C6E575E67C}"/>
              </a:ext>
            </a:extLst>
          </p:cNvPr>
          <p:cNvSpPr/>
          <p:nvPr/>
        </p:nvSpPr>
        <p:spPr>
          <a:xfrm>
            <a:off x="12502" y="-19100"/>
            <a:ext cx="95669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Put New Object – Two Scenarios</a:t>
            </a:r>
          </a:p>
        </p:txBody>
      </p:sp>
    </p:spTree>
    <p:extLst>
      <p:ext uri="{BB962C8B-B14F-4D97-AF65-F5344CB8AC3E}">
        <p14:creationId xmlns:p14="http://schemas.microsoft.com/office/powerpoint/2010/main" val="38790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4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254</Words>
  <Application>Microsoft Office PowerPoint</Application>
  <PresentationFormat>Widescreen</PresentationFormat>
  <Paragraphs>70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Parag Jain</dc:creator>
  <cp:lastModifiedBy>Parag Jain</cp:lastModifiedBy>
  <cp:revision>40</cp:revision>
  <dcterms:created xsi:type="dcterms:W3CDTF">2022-03-23T02:59:14Z</dcterms:created>
  <dcterms:modified xsi:type="dcterms:W3CDTF">2022-05-31T03:59:18Z</dcterms:modified>
</cp:coreProperties>
</file>