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82VIllUWHeuJMp5lrHbPx5IM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: Emphasis" showMasterSp="0">
  <p:cSld name="Title Only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290400" y="3081000"/>
            <a:ext cx="86868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600"/>
              <a:buFont typeface="Lucida Sans"/>
              <a:buNone/>
              <a:defRPr b="1" sz="4600">
                <a:solidFill>
                  <a:srgbClr val="BFBFB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283952" y="2424752"/>
            <a:ext cx="8694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904"/>
              <a:buNone/>
              <a:defRPr sz="2800">
                <a:solidFill>
                  <a:srgbClr val="2E507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3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" name="Google Shape;34;p1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6" name="Google Shape;36;p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37" name="Google Shape;37;p14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40" name="Google Shape;40;p1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62000"/>
            <a:ext cx="2445488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69" name="Google Shape;169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2" name="Google Shape;172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idx="1" type="body"/>
          </p:nvPr>
        </p:nvSpPr>
        <p:spPr>
          <a:xfrm>
            <a:off x="284280" y="1916832"/>
            <a:ext cx="8694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b="1" lang="en-US" sz="6300">
                <a:solidFill>
                  <a:srgbClr val="062228"/>
                </a:solidFill>
                <a:latin typeface="Arial"/>
                <a:ea typeface="Arial"/>
                <a:cs typeface="Arial"/>
                <a:sym typeface="Arial"/>
              </a:rPr>
              <a:t>IAM</a:t>
            </a:r>
            <a:endParaRPr b="1" sz="3600">
              <a:solidFill>
                <a:srgbClr val="0622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standing credentials using the AWS CLI · Europace - behind the scenes" id="187" name="Google Shape;1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9952" y="-459432"/>
            <a:ext cx="6609817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194" name="Google Shape;1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IAM?</a:t>
            </a:r>
            <a:endParaRPr/>
          </a:p>
        </p:txBody>
      </p:sp>
      <p:sp>
        <p:nvSpPr>
          <p:cNvPr id="196" name="Google Shape;196;p2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Identity and Access Management (IAM) is a web service that helps you securely control access to AWS resources.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use IAM to control who is authenticated (signed in) and authorized (has permissions) to use resources.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Essentially, IAM allows you to Manage users and their level of access to AWS Console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is important to understand IAM and how it works, both for exam and for administrating	a company's AWS account in real life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4" name="Google Shape;204;p3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IAM Features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Banking, SSC, RPSC Police Defence Exam Syllabus &amp; Exam Pattern" id="206" name="Google Shape;2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0380" y="4005064"/>
            <a:ext cx="1517104" cy="15171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"/>
          <p:cNvSpPr txBox="1"/>
          <p:nvPr/>
        </p:nvSpPr>
        <p:spPr>
          <a:xfrm>
            <a:off x="683754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1. Shared access to your AWS account:- You can grant other people permission to administer and use resources in your AWS account without having to share your password or access key</a:t>
            </a:r>
            <a:endParaRPr/>
          </a:p>
          <a:p>
            <a:pPr indent="-24351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2. Granular permissions: You can grant different permissions to different people for different resources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3. Multi-factor authentication (MFA): You can add two-factor authentication to your account and to individual users for extra 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4. Identity federation: You can allow users who already have passwords elsewhere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for example, in your corporate network or with an internet identity provider (including Active Directory, FaceBook, LinkedIn,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4" name="Google Shape;214;p4"/>
          <p:cNvSpPr txBox="1"/>
          <p:nvPr>
            <p:ph type="title"/>
          </p:nvPr>
        </p:nvSpPr>
        <p:spPr>
          <a:xfrm>
            <a:off x="539552" y="73618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IAM Features Continue…</a:t>
            </a:r>
            <a:endParaRPr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539552" y="1332982"/>
            <a:ext cx="8424936" cy="44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5. Provides temporary access for users/devices and service as necessary		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6. Centralized control of your AWS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7. Allows you to setup your own password rotation policy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6" name="Google Shape;216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3" name="Google Shape;223;p5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Terms In IAM:</a:t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539552" y="1332982"/>
            <a:ext cx="8424936" cy="44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User - End User(people)</a:t>
            </a:r>
            <a:endParaRPr/>
          </a:p>
          <a:p>
            <a:pPr indent="-235458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2. Group - A collection of users under one set of permission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3. Roles - you create roles and can then assign them to AWS Resources (ex- EC2)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4. Policy - A document that defines one (or more) permission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2" name="Google Shape;232;p6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Point to remember: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683754" y="1556792"/>
            <a:ext cx="8162741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IAM is universal - it does not apply to any regions.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Root account:- account created when first setup your AWS account. It has complete admin Access.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new user:- 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New Users have </a:t>
            </a:r>
            <a:r>
              <a:rPr b="1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 Permission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when first created.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Assigned Access key id &amp; secret access key when 1st created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These are not same as password; one cannot use the access key id &amp; secret access key to login into aws console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Access key id &amp; secret access key  only use for accessing AWS via API and command line.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Lucida Sans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Only get/view key only once. if lose them, need to regenerate new</a:t>
            </a:r>
            <a:endParaRPr/>
          </a:p>
        </p:txBody>
      </p:sp>
      <p:sp>
        <p:nvSpPr>
          <p:cNvPr id="234" name="Google Shape;234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241" name="Google Shape;241;p7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