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CE35-F818-4902-873E-EDF7BC1A9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4A5EA-76CA-42AF-9BE0-2F25BBC66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D1EC-33ED-4231-89AD-A0DF774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C0C1-E688-4786-B3C8-6711D92C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6B01-7241-4E72-A0C7-314BCA15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9204-96A5-45FB-8D14-A2AA0EC6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CADFA-CEC3-48DF-B168-A96F1DD70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CE6F-37D7-4317-A4C4-6A199489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AEEA-ED61-4B81-944D-3B23C353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9FF5-04CD-484B-AC6C-3A317E02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1B88B-E547-4544-9C4D-144AE4003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8BE73-8D6A-4901-B305-2DB6887A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8AD3-85C4-4114-844E-2AD72D5D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50DA-B57A-4E42-B319-DE566E5E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5E4E-451C-4A1D-B4F3-CB84D507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4CBD-95B0-40A6-92BB-F15037EC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31E6-3396-4A1B-A468-5CC51D75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9BE0-4575-4D14-ADC7-F9827F51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47B-8939-41A5-BC07-45C250D1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EA3E-D6D6-482A-953C-92AB823B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3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0039-7466-4494-8C78-3AAE504D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531C-309C-44F2-B057-D0305952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4C16-8E1D-4A2F-A07C-6BA9A698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C8B3-2E6F-41DE-9C20-04C20068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04BB-916D-432E-8619-AEB64D3F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7A3D-CB90-4C7F-A2B8-DFD733D1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9945-4FA9-42B5-9505-7EEFB5DFE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7FFE2-0155-4FB2-B619-A287E79B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2312D-BFE1-40E7-B66F-3E9B6E7B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33F5-967D-405A-8BB8-5C3F6181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CA956-0AAA-4053-8652-857A177F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5B17-5221-4CA9-85CC-2596AA6E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8F936-B577-4A04-B8AF-595FDDB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5ED51-467F-48B5-AD22-C3D2D350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EDF64-ED11-447F-B85E-885000441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3759A-3350-470E-A73B-8A3C859A1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05CD3-71F3-4AD3-B9FE-53B92678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82E5D-E389-4015-B97E-D1582259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966F0-2708-40A3-BF0F-9931D633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2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6FB9-EAB3-4DBB-931C-09330C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400A1-A87C-4147-9577-8E33FE7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6FB3-75BA-4BA4-BB70-2AA174D8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5E3DD-5AC5-49A7-9597-19818702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31F34-13BC-461E-8750-B4D2399E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43160-1F85-4CAD-BCA9-2D07FD20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8937D-2361-4F48-BB86-8D0D9657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7856-5869-493E-A69C-D2516AAB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BFCA-EEED-4AE0-8CA8-AD189F06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689D-150D-43D9-9027-72C614CBE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E2FED-E38F-4575-B58B-02ABC2B2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D874-88E9-49D3-9C81-7C570223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EE332-73C3-461B-8EDB-E9226B2F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E190-C997-4F42-B32C-B4A6A3EB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B591D-6831-4727-8A48-7282CADD5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F1110-F24D-433F-AA70-C84311D8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83AD4-30BA-4715-8E4A-53B2B685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D2B54-4279-41E5-A550-CA0B271E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B5CA6-C535-4D0F-A22F-337F9D99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0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F5580-C12A-40C7-9C3E-263155E1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13E8C-5976-463D-86E1-43EFB87D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BCFE-B3A0-4D8C-99DC-FF2723AF3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9819E-FF6E-4C32-BBE9-A1A6D9434A8E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7322D-66E9-4890-94A6-3A3CBDA5C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16D9-43B9-479A-8371-F3382D22B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640F-EFFD-4592-8D78-E31CCDB0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6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 icon graduation with mortar board Vector Image">
            <a:extLst>
              <a:ext uri="{FF2B5EF4-FFF2-40B4-BE49-F238E27FC236}">
                <a16:creationId xmlns:a16="http://schemas.microsoft.com/office/drawing/2014/main" id="{8B7AC8B7-BF27-428C-8FDC-CF8F1027D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3"/>
          <a:stretch/>
        </p:blipFill>
        <p:spPr bwMode="auto">
          <a:xfrm>
            <a:off x="0" y="0"/>
            <a:ext cx="3062941" cy="3060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campus icon outline style Royalty Free Vector">
            <a:extLst>
              <a:ext uri="{FF2B5EF4-FFF2-40B4-BE49-F238E27FC236}">
                <a16:creationId xmlns:a16="http://schemas.microsoft.com/office/drawing/2014/main" id="{267B140B-9728-48D4-8E0A-121571184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7"/>
          <a:stretch/>
        </p:blipFill>
        <p:spPr bwMode="auto">
          <a:xfrm>
            <a:off x="4338734" y="363283"/>
            <a:ext cx="6490478" cy="6494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tudent Id Card Svg Png Icon Free Download (#532228) - OnlineWebFonts.COM">
            <a:extLst>
              <a:ext uri="{FF2B5EF4-FFF2-40B4-BE49-F238E27FC236}">
                <a16:creationId xmlns:a16="http://schemas.microsoft.com/office/drawing/2014/main" id="{CE84BBBE-8C3F-4128-9130-33D776A93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6" y="4152609"/>
            <a:ext cx="2562225" cy="1781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Freeform: Shape 136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tudent icon graduation with mortar board Vector Image">
            <a:extLst>
              <a:ext uri="{FF2B5EF4-FFF2-40B4-BE49-F238E27FC236}">
                <a16:creationId xmlns:a16="http://schemas.microsoft.com/office/drawing/2014/main" id="{8B7AC8B7-BF27-428C-8FDC-CF8F1027D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3"/>
          <a:stretch/>
        </p:blipFill>
        <p:spPr bwMode="auto">
          <a:xfrm>
            <a:off x="2122444" y="1675341"/>
            <a:ext cx="2419965" cy="24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vector illustration of Isometric College Campus with Buildings and Soccer  Field Stock Vector Image &amp; Art - Alamy">
            <a:extLst>
              <a:ext uri="{FF2B5EF4-FFF2-40B4-BE49-F238E27FC236}">
                <a16:creationId xmlns:a16="http://schemas.microsoft.com/office/drawing/2014/main" id="{5FD32761-04F2-4763-A082-A52D3E6EF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9"/>
          <a:stretch/>
        </p:blipFill>
        <p:spPr bwMode="auto">
          <a:xfrm>
            <a:off x="6641747" y="2019301"/>
            <a:ext cx="5009902" cy="333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7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ar icon logo design concept illustration vector Stock Vector Image &amp; Art -  Alamy">
            <a:extLst>
              <a:ext uri="{FF2B5EF4-FFF2-40B4-BE49-F238E27FC236}">
                <a16:creationId xmlns:a16="http://schemas.microsoft.com/office/drawing/2014/main" id="{341227BB-E3EF-405A-9D5E-914B30460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68"/>
          <a:stretch/>
        </p:blipFill>
        <p:spPr bwMode="auto">
          <a:xfrm>
            <a:off x="0" y="0"/>
            <a:ext cx="3421570" cy="18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ivya Infotech">
            <a:extLst>
              <a:ext uri="{FF2B5EF4-FFF2-40B4-BE49-F238E27FC236}">
                <a16:creationId xmlns:a16="http://schemas.microsoft.com/office/drawing/2014/main" id="{02811825-ED46-4823-9853-6F921AA1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6793"/>
            <a:ext cx="3538169" cy="240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What is the use of the RFID tag in new cars? Why is it stuck to all the new  cars in India? - Quora">
            <a:extLst>
              <a:ext uri="{FF2B5EF4-FFF2-40B4-BE49-F238E27FC236}">
                <a16:creationId xmlns:a16="http://schemas.microsoft.com/office/drawing/2014/main" id="{59D9B943-4D39-4852-A6E9-31BE8956E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 bwMode="auto">
          <a:xfrm>
            <a:off x="0" y="4264091"/>
            <a:ext cx="3538169" cy="240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C4BEE9-375A-40FA-AF4C-A2EECB4AA35C}"/>
              </a:ext>
            </a:extLst>
          </p:cNvPr>
          <p:cNvGrpSpPr/>
          <p:nvPr/>
        </p:nvGrpSpPr>
        <p:grpSpPr>
          <a:xfrm>
            <a:off x="3344279" y="1"/>
            <a:ext cx="8875714" cy="6858000"/>
            <a:chOff x="3344279" y="1"/>
            <a:chExt cx="8875714" cy="6858000"/>
          </a:xfrm>
        </p:grpSpPr>
        <p:pic>
          <p:nvPicPr>
            <p:cNvPr id="4102" name="Picture 6" descr="Parking Policy - Menlo College">
              <a:extLst>
                <a:ext uri="{FF2B5EF4-FFF2-40B4-BE49-F238E27FC236}">
                  <a16:creationId xmlns:a16="http://schemas.microsoft.com/office/drawing/2014/main" id="{C5B1E161-D6A8-488C-9E9E-FB90EDE4D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279" y="1"/>
              <a:ext cx="887571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4" descr="Car Sticker Entrance System Manufacturer, Car Sticker Entrance System  Supplier, West Bengal,India">
              <a:extLst>
                <a:ext uri="{FF2B5EF4-FFF2-40B4-BE49-F238E27FC236}">
                  <a16:creationId xmlns:a16="http://schemas.microsoft.com/office/drawing/2014/main" id="{BD15682D-691C-4855-B843-8ADE0D91C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6223" y="5775649"/>
              <a:ext cx="1925777" cy="1082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61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SA SecurID 700 Authenticator | TokenGuard.com">
            <a:extLst>
              <a:ext uri="{FF2B5EF4-FFF2-40B4-BE49-F238E27FC236}">
                <a16:creationId xmlns:a16="http://schemas.microsoft.com/office/drawing/2014/main" id="{E54457E1-89A3-4481-A6E7-42637A17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71" y="645472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SA SecurID - Wikipedia">
            <a:extLst>
              <a:ext uri="{FF2B5EF4-FFF2-40B4-BE49-F238E27FC236}">
                <a16:creationId xmlns:a16="http://schemas.microsoft.com/office/drawing/2014/main" id="{D609B089-5F04-4B5F-A4D9-5E121A0E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20" y="802634"/>
            <a:ext cx="2095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w to Transfer Google Authenticator Accounts to Your New iPhone 12 -  MacRumors">
            <a:extLst>
              <a:ext uri="{FF2B5EF4-FFF2-40B4-BE49-F238E27FC236}">
                <a16:creationId xmlns:a16="http://schemas.microsoft.com/office/drawing/2014/main" id="{27D775CD-1489-4AAE-9979-CAFB8ADBE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2"/>
          <a:stretch/>
        </p:blipFill>
        <p:spPr bwMode="auto">
          <a:xfrm>
            <a:off x="880843" y="2550254"/>
            <a:ext cx="4288619" cy="17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ow to use authenticator apps like Google Authenticator to protect yourself  online - Vox">
            <a:extLst>
              <a:ext uri="{FF2B5EF4-FFF2-40B4-BE49-F238E27FC236}">
                <a16:creationId xmlns:a16="http://schemas.microsoft.com/office/drawing/2014/main" id="{6C199E73-C66F-49AE-B6CF-4EF3E000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20" y="2296487"/>
            <a:ext cx="6233806" cy="39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Jain</dc:creator>
  <cp:lastModifiedBy>Parag Jain</cp:lastModifiedBy>
  <cp:revision>11</cp:revision>
  <dcterms:created xsi:type="dcterms:W3CDTF">2022-03-21T03:11:23Z</dcterms:created>
  <dcterms:modified xsi:type="dcterms:W3CDTF">2022-03-21T04:31:30Z</dcterms:modified>
</cp:coreProperties>
</file>