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71" r:id="rId12"/>
    <p:sldId id="272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7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674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2018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4781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721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184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503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9F9C37B-1D36-470B-8223-D6C91242EC14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0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7C6F52A-A82B-47A2-A83A-8C4C91F2D59F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5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9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0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07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124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81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9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5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3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3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Dominos - Predictive Purchase Order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Domain: </a:t>
            </a:r>
            <a:r>
              <a:rPr lang="en-IN" b="1" dirty="0"/>
              <a:t>Food Service Industry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322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 model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A1E1A6-082B-4CA4-9964-BBAF93315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587" y="2603500"/>
            <a:ext cx="6005138" cy="3416300"/>
          </a:xfrm>
        </p:spPr>
      </p:pic>
    </p:spTree>
    <p:extLst>
      <p:ext uri="{BB962C8B-B14F-4D97-AF65-F5344CB8AC3E}">
        <p14:creationId xmlns:p14="http://schemas.microsoft.com/office/powerpoint/2010/main" val="41413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467B9-2EAD-4467-B9FA-1F4190E1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by pizza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BCC32C-8EF9-4CA3-953C-0005BDFF5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768" y="2324048"/>
            <a:ext cx="6040017" cy="3802432"/>
          </a:xfrm>
        </p:spPr>
      </p:pic>
    </p:spTree>
    <p:extLst>
      <p:ext uri="{BB962C8B-B14F-4D97-AF65-F5344CB8AC3E}">
        <p14:creationId xmlns:p14="http://schemas.microsoft.com/office/powerpoint/2010/main" val="1355539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D8B8D-3792-4F93-9F73-2D3DFFBD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sale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2CA552-4F35-4E21-B6E1-24CC756E9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3610" y="2603500"/>
            <a:ext cx="5809093" cy="3416300"/>
          </a:xfrm>
        </p:spPr>
      </p:pic>
    </p:spTree>
    <p:extLst>
      <p:ext uri="{BB962C8B-B14F-4D97-AF65-F5344CB8AC3E}">
        <p14:creationId xmlns:p14="http://schemas.microsoft.com/office/powerpoint/2010/main" val="3484454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TRaining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596" y="2603500"/>
            <a:ext cx="8061121" cy="3416300"/>
          </a:xfrm>
        </p:spPr>
      </p:pic>
    </p:spTree>
    <p:extLst>
      <p:ext uri="{BB962C8B-B14F-4D97-AF65-F5344CB8AC3E}">
        <p14:creationId xmlns:p14="http://schemas.microsoft.com/office/powerpoint/2010/main" val="3901178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 Calculation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066" y="2603500"/>
            <a:ext cx="5030181" cy="3416300"/>
          </a:xfrm>
        </p:spPr>
      </p:pic>
    </p:spTree>
    <p:extLst>
      <p:ext uri="{BB962C8B-B14F-4D97-AF65-F5344CB8AC3E}">
        <p14:creationId xmlns:p14="http://schemas.microsoft.com/office/powerpoint/2010/main" val="1265882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Order generation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C1315E-C8D8-4F79-BD94-74FE53720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5385" y="2663501"/>
            <a:ext cx="5740649" cy="3504541"/>
          </a:xfrm>
        </p:spPr>
      </p:pic>
    </p:spTree>
    <p:extLst>
      <p:ext uri="{BB962C8B-B14F-4D97-AF65-F5344CB8AC3E}">
        <p14:creationId xmlns:p14="http://schemas.microsoft.com/office/powerpoint/2010/main" val="288622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Dominos wants to optimize the process of ordering ingredients by predicting future sales and creating a purchase order. </a:t>
            </a:r>
          </a:p>
          <a:p>
            <a:r>
              <a:rPr lang="en-US" sz="2000" dirty="0"/>
              <a:t>By accurately forecasting sales, Dominos can ensure that it has the right amount of ingredients in stock, minimizing waste and preventing stock outs. </a:t>
            </a:r>
          </a:p>
          <a:p>
            <a:r>
              <a:rPr lang="en-US" sz="2000" dirty="0"/>
              <a:t> project aims to leverage historical sales data and ingredient information to develop a predictive model and generate an efficient purchase order system for next one week.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1477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missing Data: Delete all null values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066" y="3122318"/>
            <a:ext cx="1834842" cy="36014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78" y="4189035"/>
            <a:ext cx="3805955" cy="7340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463" y="3124822"/>
            <a:ext cx="1772382" cy="359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2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the ‘order_date’ column data type from string to the appropriate date time format.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28"/>
          <a:stretch/>
        </p:blipFill>
        <p:spPr>
          <a:xfrm>
            <a:off x="3238101" y="3288016"/>
            <a:ext cx="5840585" cy="341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9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AC8890-BE7C-4425-8747-5E1EDBAFF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5086" y="2280977"/>
            <a:ext cx="6836485" cy="4034825"/>
          </a:xfrm>
        </p:spPr>
      </p:pic>
    </p:spTree>
    <p:extLst>
      <p:ext uri="{BB962C8B-B14F-4D97-AF65-F5344CB8AC3E}">
        <p14:creationId xmlns:p14="http://schemas.microsoft.com/office/powerpoint/2010/main" val="1649808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- p, q and d values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 ARIMA (</a:t>
            </a:r>
            <a:r>
              <a:rPr lang="en-US" dirty="0" err="1"/>
              <a:t>p,d,q</a:t>
            </a:r>
            <a:r>
              <a:rPr lang="en-US" dirty="0"/>
              <a:t>) model, p, d, and q are parameters that specify the model's components:</a:t>
            </a:r>
          </a:p>
          <a:p>
            <a:r>
              <a:rPr lang="en-US" dirty="0"/>
              <a:t>p: The order of the autoregressive model, also known as the lag order</a:t>
            </a:r>
          </a:p>
          <a:p>
            <a:r>
              <a:rPr lang="en-US" dirty="0"/>
              <a:t>d: The degree of differencing, or the number of times the raw observations are differenced</a:t>
            </a:r>
          </a:p>
          <a:p>
            <a:pPr fontAlgn="ctr"/>
            <a:r>
              <a:rPr lang="en-US" dirty="0"/>
              <a:t>q: The order of the moving-average model, also known as the size of the moving average window </a:t>
            </a:r>
          </a:p>
        </p:txBody>
      </p:sp>
    </p:spTree>
    <p:extLst>
      <p:ext uri="{BB962C8B-B14F-4D97-AF65-F5344CB8AC3E}">
        <p14:creationId xmlns:p14="http://schemas.microsoft.com/office/powerpoint/2010/main" val="286231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253" y="473404"/>
            <a:ext cx="7729728" cy="1188720"/>
          </a:xfrm>
        </p:spPr>
        <p:txBody>
          <a:bodyPr/>
          <a:lstStyle/>
          <a:p>
            <a:r>
              <a:rPr lang="en-US" dirty="0" err="1"/>
              <a:t>Acf</a:t>
            </a:r>
            <a:r>
              <a:rPr lang="en-US" dirty="0"/>
              <a:t> and </a:t>
            </a:r>
            <a:r>
              <a:rPr lang="en-US" dirty="0" err="1"/>
              <a:t>pacf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AC8F0C4-74C4-421C-9A4F-DD9BB4D1B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970" y="2393864"/>
            <a:ext cx="3737884" cy="2703246"/>
          </a:xfrm>
        </p:spPr>
      </p:pic>
      <p:sp>
        <p:nvSpPr>
          <p:cNvPr id="5" name="TextBox 4"/>
          <p:cNvSpPr txBox="1"/>
          <p:nvPr/>
        </p:nvSpPr>
        <p:spPr>
          <a:xfrm>
            <a:off x="9744891" y="331796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= 1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744891" y="527304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1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CF8456-CE9E-4926-9B4A-F4E1DF170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887" y="2393864"/>
            <a:ext cx="3568207" cy="2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47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Arima</a:t>
            </a:r>
            <a:r>
              <a:rPr lang="en-US" dirty="0"/>
              <a:t> model evaluation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A8D060-57C5-4923-80E4-A36EE0473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9129" y="2413982"/>
            <a:ext cx="6428246" cy="3649585"/>
          </a:xfrm>
        </p:spPr>
      </p:pic>
    </p:spTree>
    <p:extLst>
      <p:ext uri="{BB962C8B-B14F-4D97-AF65-F5344CB8AC3E}">
        <p14:creationId xmlns:p14="http://schemas.microsoft.com/office/powerpoint/2010/main" val="3565859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Sarimax</a:t>
            </a:r>
            <a:r>
              <a:rPr lang="en-US" dirty="0"/>
              <a:t> model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12B3B0-6D32-488D-B4BE-2A93CAB93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8464" y="2355793"/>
            <a:ext cx="6985686" cy="3945255"/>
          </a:xfrm>
        </p:spPr>
      </p:pic>
    </p:spTree>
    <p:extLst>
      <p:ext uri="{BB962C8B-B14F-4D97-AF65-F5344CB8AC3E}">
        <p14:creationId xmlns:p14="http://schemas.microsoft.com/office/powerpoint/2010/main" val="1239190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169</TotalTime>
  <Words>236</Words>
  <Application>Microsoft Office PowerPoint</Application>
  <PresentationFormat>Widescreen</PresentationFormat>
  <Paragraphs>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Dominos - Predictive Purchase Order System</vt:lpstr>
      <vt:lpstr>Problem Statement</vt:lpstr>
      <vt:lpstr>Data Cleaning </vt:lpstr>
      <vt:lpstr>Feature Engineering</vt:lpstr>
      <vt:lpstr>EDA</vt:lpstr>
      <vt:lpstr>Determining - p, q and d values</vt:lpstr>
      <vt:lpstr>Acf and pacf</vt:lpstr>
      <vt:lpstr>Arima model evaluation</vt:lpstr>
      <vt:lpstr>Sarimax model </vt:lpstr>
      <vt:lpstr>Prophet model</vt:lpstr>
      <vt:lpstr>Sales by pizza type</vt:lpstr>
      <vt:lpstr>Monthly sale</vt:lpstr>
      <vt:lpstr>Model TRaining</vt:lpstr>
      <vt:lpstr>Ingredient Calculation</vt:lpstr>
      <vt:lpstr>Purchase Order generation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Dominos - Predictive Purchase Order System</dc:title>
  <dc:creator>Vijay Moses</dc:creator>
  <cp:lastModifiedBy>SHAHID</cp:lastModifiedBy>
  <cp:revision>13</cp:revision>
  <dcterms:created xsi:type="dcterms:W3CDTF">2024-10-03T07:42:43Z</dcterms:created>
  <dcterms:modified xsi:type="dcterms:W3CDTF">2024-12-24T05:53:01Z</dcterms:modified>
</cp:coreProperties>
</file>