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5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591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482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786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278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394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55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F9C37B-1D36-470B-8223-D6C91242EC14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0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3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605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6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2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7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5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8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Dominos - Predictive Purchase Order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Domain: </a:t>
            </a:r>
            <a:r>
              <a:rPr lang="en-IN" b="1" dirty="0"/>
              <a:t>Food Service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32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Sarimax</a:t>
            </a:r>
            <a:r>
              <a:rPr lang="en-US" dirty="0"/>
              <a:t> model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69" y="2603500"/>
            <a:ext cx="6407974" cy="3416300"/>
          </a:xfrm>
        </p:spPr>
      </p:pic>
    </p:spTree>
    <p:extLst>
      <p:ext uri="{BB962C8B-B14F-4D97-AF65-F5344CB8AC3E}">
        <p14:creationId xmlns:p14="http://schemas.microsoft.com/office/powerpoint/2010/main" val="123919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69" y="2603500"/>
            <a:ext cx="6407974" cy="3416300"/>
          </a:xfrm>
        </p:spPr>
      </p:pic>
    </p:spTree>
    <p:extLst>
      <p:ext uri="{BB962C8B-B14F-4D97-AF65-F5344CB8AC3E}">
        <p14:creationId xmlns:p14="http://schemas.microsoft.com/office/powerpoint/2010/main" val="41413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Errors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" y="2383676"/>
            <a:ext cx="3729259" cy="22393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31" y="2383676"/>
            <a:ext cx="3996709" cy="2252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37" y="2383676"/>
            <a:ext cx="4262605" cy="21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0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TRaining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96" y="2603500"/>
            <a:ext cx="8061121" cy="3416300"/>
          </a:xfrm>
        </p:spPr>
      </p:pic>
    </p:spTree>
    <p:extLst>
      <p:ext uri="{BB962C8B-B14F-4D97-AF65-F5344CB8AC3E}">
        <p14:creationId xmlns:p14="http://schemas.microsoft.com/office/powerpoint/2010/main" val="390117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Calculation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66" y="2603500"/>
            <a:ext cx="5030181" cy="3416300"/>
          </a:xfrm>
        </p:spPr>
      </p:pic>
    </p:spTree>
    <p:extLst>
      <p:ext uri="{BB962C8B-B14F-4D97-AF65-F5344CB8AC3E}">
        <p14:creationId xmlns:p14="http://schemas.microsoft.com/office/powerpoint/2010/main" val="126588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 generation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45" y="2603500"/>
            <a:ext cx="3856022" cy="3416300"/>
          </a:xfrm>
        </p:spPr>
      </p:pic>
    </p:spTree>
    <p:extLst>
      <p:ext uri="{BB962C8B-B14F-4D97-AF65-F5344CB8AC3E}">
        <p14:creationId xmlns:p14="http://schemas.microsoft.com/office/powerpoint/2010/main" val="28862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Dominos wants to optimize the process of ordering ingredients by predicting future sales and creating a purchase order. </a:t>
            </a:r>
          </a:p>
          <a:p>
            <a:r>
              <a:rPr lang="en-US" sz="2000" dirty="0"/>
              <a:t>By accurately forecasting sales, Dominos can ensure that it has the right amount of ingredients in stock, minimizing waste and preventing stock outs. </a:t>
            </a:r>
          </a:p>
          <a:p>
            <a:r>
              <a:rPr lang="en-US" sz="2000" dirty="0"/>
              <a:t> project aims to leverage historical sales data and ingredient information to develop a predictive model and generate an efficient purchase order system for next one week.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47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Data: Delete all null values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6" y="3122318"/>
            <a:ext cx="1834842" cy="3601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8" y="4189035"/>
            <a:ext cx="3805955" cy="734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63" y="3124822"/>
            <a:ext cx="1772382" cy="3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‘order_date’ column data type from string to the appropriate date time format.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8"/>
          <a:stretch/>
        </p:blipFill>
        <p:spPr>
          <a:xfrm>
            <a:off x="3238101" y="3288016"/>
            <a:ext cx="5840585" cy="34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82" y="2603500"/>
            <a:ext cx="6276748" cy="3416300"/>
          </a:xfrm>
        </p:spPr>
      </p:pic>
    </p:spTree>
    <p:extLst>
      <p:ext uri="{BB962C8B-B14F-4D97-AF65-F5344CB8AC3E}">
        <p14:creationId xmlns:p14="http://schemas.microsoft.com/office/powerpoint/2010/main" val="164980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Determinig</a:t>
            </a:r>
            <a:r>
              <a:rPr lang="en-US" dirty="0"/>
              <a:t> - p, q and d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ARIMA (</a:t>
            </a:r>
            <a:r>
              <a:rPr lang="en-US" dirty="0" err="1"/>
              <a:t>p,d,q</a:t>
            </a:r>
            <a:r>
              <a:rPr lang="en-US" dirty="0"/>
              <a:t>) model, p, d, and q are parameters that specify the model's components:</a:t>
            </a:r>
          </a:p>
          <a:p>
            <a:r>
              <a:rPr lang="en-US" dirty="0"/>
              <a:t>p: The order of the autoregressive model, also known as the lag order</a:t>
            </a:r>
          </a:p>
          <a:p>
            <a:r>
              <a:rPr lang="en-US" dirty="0"/>
              <a:t>d: The degree of differencing, or the number of times the raw observations are differenced</a:t>
            </a:r>
          </a:p>
          <a:p>
            <a:pPr fontAlgn="ctr"/>
            <a:r>
              <a:rPr lang="en-US" dirty="0"/>
              <a:t>q: The order of the moving-average model, also known as the size of the moving average window </a:t>
            </a:r>
          </a:p>
        </p:txBody>
      </p:sp>
    </p:spTree>
    <p:extLst>
      <p:ext uri="{BB962C8B-B14F-4D97-AF65-F5344CB8AC3E}">
        <p14:creationId xmlns:p14="http://schemas.microsoft.com/office/powerpoint/2010/main" val="286231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and </a:t>
            </a:r>
            <a:r>
              <a:rPr lang="en-US" dirty="0" err="1"/>
              <a:t>pacf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28" y="2603500"/>
            <a:ext cx="5019256" cy="3416300"/>
          </a:xfrm>
        </p:spPr>
      </p:pic>
      <p:sp>
        <p:nvSpPr>
          <p:cNvPr id="5" name="TextBox 4"/>
          <p:cNvSpPr txBox="1"/>
          <p:nvPr/>
        </p:nvSpPr>
        <p:spPr>
          <a:xfrm>
            <a:off x="9744891" y="331796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44891" y="527304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84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Augmented dickey-fuller test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62" y="2603500"/>
            <a:ext cx="5944788" cy="3416300"/>
          </a:xfrm>
        </p:spPr>
      </p:pic>
      <p:sp>
        <p:nvSpPr>
          <p:cNvPr id="5" name="TextBox 4"/>
          <p:cNvSpPr txBox="1"/>
          <p:nvPr/>
        </p:nvSpPr>
        <p:spPr>
          <a:xfrm>
            <a:off x="10450285" y="43415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30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Arima</a:t>
            </a:r>
            <a:r>
              <a:rPr lang="en-US" dirty="0"/>
              <a:t> model evaluation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69" y="2603500"/>
            <a:ext cx="6407974" cy="3416300"/>
          </a:xfrm>
        </p:spPr>
      </p:pic>
    </p:spTree>
    <p:extLst>
      <p:ext uri="{BB962C8B-B14F-4D97-AF65-F5344CB8AC3E}">
        <p14:creationId xmlns:p14="http://schemas.microsoft.com/office/powerpoint/2010/main" val="3565859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</TotalTime>
  <Words>240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Dominos - Predictive Purchase Order System</vt:lpstr>
      <vt:lpstr>Problem Statement</vt:lpstr>
      <vt:lpstr>Data Cleaning </vt:lpstr>
      <vt:lpstr>Feature Engineering</vt:lpstr>
      <vt:lpstr>EDA</vt:lpstr>
      <vt:lpstr>Determinig - p, q and d values</vt:lpstr>
      <vt:lpstr>Acf and pacf</vt:lpstr>
      <vt:lpstr>Augmented dickey-fuller test </vt:lpstr>
      <vt:lpstr>Arima model evaluation</vt:lpstr>
      <vt:lpstr>Sarimax model </vt:lpstr>
      <vt:lpstr>Prophet model</vt:lpstr>
      <vt:lpstr>Comparison of Errors</vt:lpstr>
      <vt:lpstr>Model TRaining</vt:lpstr>
      <vt:lpstr>Ingredient Calculation</vt:lpstr>
      <vt:lpstr>Purchase Order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 Predictive Purchase Order System</dc:title>
  <dc:creator>Vijay Moses</dc:creator>
  <cp:lastModifiedBy>SHAHID</cp:lastModifiedBy>
  <cp:revision>11</cp:revision>
  <dcterms:created xsi:type="dcterms:W3CDTF">2024-10-03T07:42:43Z</dcterms:created>
  <dcterms:modified xsi:type="dcterms:W3CDTF">2024-11-10T12:53:50Z</dcterms:modified>
</cp:coreProperties>
</file>