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82" r:id="rId4"/>
    <p:sldId id="284" r:id="rId5"/>
    <p:sldId id="285" r:id="rId6"/>
    <p:sldId id="276" r:id="rId7"/>
    <p:sldId id="278" r:id="rId8"/>
    <p:sldId id="280" r:id="rId9"/>
    <p:sldId id="279" r:id="rId10"/>
    <p:sldId id="277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1A997-78FB-43F9-80FE-534984609D6A}" v="42" dt="2025-08-25T16:28:34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>
        <p:guide orient="horz" pos="2183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284B6EAF-E90F-4879-B711-046C62C9FA5A}"/>
    <pc:docChg chg="custSel addSld delSld modSld">
      <pc:chgData name="Shahid Masud" userId="fa14d244-da66-4eb9-a933-8314dc2af7dc" providerId="ADAL" clId="{284B6EAF-E90F-4879-B711-046C62C9FA5A}" dt="2025-01-20T15:40:04.691" v="63" actId="1076"/>
      <pc:docMkLst>
        <pc:docMk/>
      </pc:docMkLst>
      <pc:sldChg chg="modSp mod">
        <pc:chgData name="Shahid Masud" userId="fa14d244-da66-4eb9-a933-8314dc2af7dc" providerId="ADAL" clId="{284B6EAF-E90F-4879-B711-046C62C9FA5A}" dt="2025-01-20T13:05:08.223" v="60" actId="20577"/>
        <pc:sldMkLst>
          <pc:docMk/>
          <pc:sldMk cId="898736340" sldId="256"/>
        </pc:sldMkLst>
      </pc:sldChg>
      <pc:sldChg chg="modSp mod">
        <pc:chgData name="Shahid Masud" userId="fa14d244-da66-4eb9-a933-8314dc2af7dc" providerId="ADAL" clId="{284B6EAF-E90F-4879-B711-046C62C9FA5A}" dt="2025-01-20T15:40:04.691" v="63" actId="1076"/>
        <pc:sldMkLst>
          <pc:docMk/>
          <pc:sldMk cId="1049509009" sldId="268"/>
        </pc:sldMkLst>
      </pc:sldChg>
      <pc:sldChg chg="addSp delSp modSp new mod">
        <pc:chgData name="Shahid Masud" userId="fa14d244-da66-4eb9-a933-8314dc2af7dc" providerId="ADAL" clId="{284B6EAF-E90F-4879-B711-046C62C9FA5A}" dt="2025-01-19T14:00:20.377" v="58" actId="20577"/>
        <pc:sldMkLst>
          <pc:docMk/>
          <pc:sldMk cId="168779600" sldId="275"/>
        </pc:sldMkLst>
      </pc:sldChg>
      <pc:sldChg chg="new del">
        <pc:chgData name="Shahid Masud" userId="fa14d244-da66-4eb9-a933-8314dc2af7dc" providerId="ADAL" clId="{284B6EAF-E90F-4879-B711-046C62C9FA5A}" dt="2025-01-20T13:05:58.475" v="61" actId="47"/>
        <pc:sldMkLst>
          <pc:docMk/>
          <pc:sldMk cId="1819985426" sldId="276"/>
        </pc:sldMkLst>
      </pc:sldChg>
    </pc:docChg>
  </pc:docChgLst>
  <pc:docChgLst>
    <pc:chgData name="Shahid Masud" userId="fa14d244-da66-4eb9-a933-8314dc2af7dc" providerId="ADAL" clId="{5B61A997-78FB-43F9-80FE-534984609D6A}"/>
    <pc:docChg chg="undo custSel addSld delSld modSld">
      <pc:chgData name="Shahid Masud" userId="fa14d244-da66-4eb9-a933-8314dc2af7dc" providerId="ADAL" clId="{5B61A997-78FB-43F9-80FE-534984609D6A}" dt="2025-08-25T16:38:21.795" v="2913" actId="20577"/>
      <pc:docMkLst>
        <pc:docMk/>
      </pc:docMkLst>
      <pc:sldChg chg="modSp mod">
        <pc:chgData name="Shahid Masud" userId="fa14d244-da66-4eb9-a933-8314dc2af7dc" providerId="ADAL" clId="{5B61A997-78FB-43F9-80FE-534984609D6A}" dt="2025-08-25T16:38:21.795" v="2913" actId="20577"/>
        <pc:sldMkLst>
          <pc:docMk/>
          <pc:sldMk cId="898736340" sldId="256"/>
        </pc:sldMkLst>
        <pc:spChg chg="mod">
          <ac:chgData name="Shahid Masud" userId="fa14d244-da66-4eb9-a933-8314dc2af7dc" providerId="ADAL" clId="{5B61A997-78FB-43F9-80FE-534984609D6A}" dt="2025-08-25T14:00:29.267" v="66" actId="14100"/>
          <ac:spMkLst>
            <pc:docMk/>
            <pc:sldMk cId="898736340" sldId="256"/>
            <ac:spMk id="2" creationId="{85898F4B-59D0-8C16-33BD-0249B027900A}"/>
          </ac:spMkLst>
        </pc:spChg>
        <pc:spChg chg="mod">
          <ac:chgData name="Shahid Masud" userId="fa14d244-da66-4eb9-a933-8314dc2af7dc" providerId="ADAL" clId="{5B61A997-78FB-43F9-80FE-534984609D6A}" dt="2025-08-25T16:38:21.795" v="2913" actId="20577"/>
          <ac:spMkLst>
            <pc:docMk/>
            <pc:sldMk cId="898736340" sldId="256"/>
            <ac:spMk id="3" creationId="{251F6D65-6CF3-0903-0A4E-061315F0CDD9}"/>
          </ac:spMkLst>
        </pc:spChg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114048964" sldId="26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990069976" sldId="26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028913300" sldId="26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788081055" sldId="26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08596654" sldId="265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37852287" sldId="266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573258401" sldId="267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49509009" sldId="268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638284485" sldId="269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4126461815" sldId="270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89827064" sldId="27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936688909" sldId="27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22995965" sldId="27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21253180" sldId="27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8779600" sldId="275"/>
        </pc:sldMkLst>
      </pc:sldChg>
      <pc:sldChg chg="addSp delSp modSp new mod">
        <pc:chgData name="Shahid Masud" userId="fa14d244-da66-4eb9-a933-8314dc2af7dc" providerId="ADAL" clId="{5B61A997-78FB-43F9-80FE-534984609D6A}" dt="2025-08-25T14:32:57.476" v="1062" actId="20577"/>
        <pc:sldMkLst>
          <pc:docMk/>
          <pc:sldMk cId="1234896949" sldId="276"/>
        </pc:sldMkLst>
        <pc:spChg chg="mod">
          <ac:chgData name="Shahid Masud" userId="fa14d244-da66-4eb9-a933-8314dc2af7dc" providerId="ADAL" clId="{5B61A997-78FB-43F9-80FE-534984609D6A}" dt="2025-08-25T14:32:57.476" v="1062" actId="20577"/>
          <ac:spMkLst>
            <pc:docMk/>
            <pc:sldMk cId="1234896949" sldId="276"/>
            <ac:spMk id="2" creationId="{B4736569-A583-E54A-9733-9D6FBA85D6FA}"/>
          </ac:spMkLst>
        </pc:spChg>
        <pc:spChg chg="del">
          <ac:chgData name="Shahid Masud" userId="fa14d244-da66-4eb9-a933-8314dc2af7dc" providerId="ADAL" clId="{5B61A997-78FB-43F9-80FE-534984609D6A}" dt="2025-08-25T14:02:18.107" v="81" actId="478"/>
          <ac:spMkLst>
            <pc:docMk/>
            <pc:sldMk cId="1234896949" sldId="276"/>
            <ac:spMk id="3" creationId="{4BF40406-D2D9-53E2-DD00-EC0FE52DEBB5}"/>
          </ac:spMkLst>
        </pc:spChg>
        <pc:spChg chg="add del mod">
          <ac:chgData name="Shahid Masud" userId="fa14d244-da66-4eb9-a933-8314dc2af7dc" providerId="ADAL" clId="{5B61A997-78FB-43F9-80FE-534984609D6A}" dt="2025-08-25T14:05:50.049" v="203" actId="478"/>
          <ac:spMkLst>
            <pc:docMk/>
            <pc:sldMk cId="1234896949" sldId="276"/>
            <ac:spMk id="6" creationId="{CED7DBB2-704F-BEAC-FF14-644650C03004}"/>
          </ac:spMkLst>
        </pc:spChg>
        <pc:spChg chg="add mod">
          <ac:chgData name="Shahid Masud" userId="fa14d244-da66-4eb9-a933-8314dc2af7dc" providerId="ADAL" clId="{5B61A997-78FB-43F9-80FE-534984609D6A}" dt="2025-08-25T14:05:36.744" v="202" actId="1076"/>
          <ac:spMkLst>
            <pc:docMk/>
            <pc:sldMk cId="1234896949" sldId="276"/>
            <ac:spMk id="11" creationId="{50D3630D-3CDF-B98A-F2A6-54A9A5C990DC}"/>
          </ac:spMkLst>
        </pc:spChg>
        <pc:spChg chg="add mod">
          <ac:chgData name="Shahid Masud" userId="fa14d244-da66-4eb9-a933-8314dc2af7dc" providerId="ADAL" clId="{5B61A997-78FB-43F9-80FE-534984609D6A}" dt="2025-08-25T14:06:17.102" v="224" actId="1076"/>
          <ac:spMkLst>
            <pc:docMk/>
            <pc:sldMk cId="1234896949" sldId="276"/>
            <ac:spMk id="12" creationId="{B105068A-92EC-5C9F-8962-C956AB6E1868}"/>
          </ac:spMkLst>
        </pc:spChg>
        <pc:spChg chg="add mod">
          <ac:chgData name="Shahid Masud" userId="fa14d244-da66-4eb9-a933-8314dc2af7dc" providerId="ADAL" clId="{5B61A997-78FB-43F9-80FE-534984609D6A}" dt="2025-08-25T14:06:35.224" v="258" actId="20577"/>
          <ac:spMkLst>
            <pc:docMk/>
            <pc:sldMk cId="1234896949" sldId="276"/>
            <ac:spMk id="13" creationId="{9E73A1B7-1FE4-10C1-B84F-E973553875DC}"/>
          </ac:spMkLst>
        </pc:spChg>
        <pc:picChg chg="add del mod">
          <ac:chgData name="Shahid Masud" userId="fa14d244-da66-4eb9-a933-8314dc2af7dc" providerId="ADAL" clId="{5B61A997-78FB-43F9-80FE-534984609D6A}" dt="2025-08-25T14:03:12.477" v="91" actId="478"/>
          <ac:picMkLst>
            <pc:docMk/>
            <pc:sldMk cId="1234896949" sldId="276"/>
            <ac:picMk id="7" creationId="{53404646-B60C-3D27-41C3-3502A344043B}"/>
          </ac:picMkLst>
        </pc:picChg>
        <pc:picChg chg="add del mod">
          <ac:chgData name="Shahid Masud" userId="fa14d244-da66-4eb9-a933-8314dc2af7dc" providerId="ADAL" clId="{5B61A997-78FB-43F9-80FE-534984609D6A}" dt="2025-08-25T14:03:34.667" v="98" actId="478"/>
          <ac:picMkLst>
            <pc:docMk/>
            <pc:sldMk cId="1234896949" sldId="276"/>
            <ac:picMk id="8" creationId="{FFE16B4E-9640-A848-04F9-D4DF85C728BA}"/>
          </ac:picMkLst>
        </pc:picChg>
        <pc:picChg chg="add mod">
          <ac:chgData name="Shahid Masud" userId="fa14d244-da66-4eb9-a933-8314dc2af7dc" providerId="ADAL" clId="{5B61A997-78FB-43F9-80FE-534984609D6A}" dt="2025-08-25T14:04:18.293" v="101" actId="1076"/>
          <ac:picMkLst>
            <pc:docMk/>
            <pc:sldMk cId="1234896949" sldId="276"/>
            <ac:picMk id="9" creationId="{37B9C233-375E-9769-5745-55EB334CF7D0}"/>
          </ac:picMkLst>
        </pc:picChg>
        <pc:picChg chg="add mod">
          <ac:chgData name="Shahid Masud" userId="fa14d244-da66-4eb9-a933-8314dc2af7dc" providerId="ADAL" clId="{5B61A997-78FB-43F9-80FE-534984609D6A}" dt="2025-08-25T14:04:56.969" v="103" actId="1076"/>
          <ac:picMkLst>
            <pc:docMk/>
            <pc:sldMk cId="1234896949" sldId="276"/>
            <ac:picMk id="10" creationId="{B3FED6A5-E5E1-F7B4-87C8-1CC32E27E9DC}"/>
          </ac:picMkLst>
        </pc:picChg>
        <pc:picChg chg="add mod">
          <ac:chgData name="Shahid Masud" userId="fa14d244-da66-4eb9-a933-8314dc2af7dc" providerId="ADAL" clId="{5B61A997-78FB-43F9-80FE-534984609D6A}" dt="2025-08-25T14:08:38.271" v="267" actId="1582"/>
          <ac:picMkLst>
            <pc:docMk/>
            <pc:sldMk cId="1234896949" sldId="276"/>
            <ac:picMk id="15" creationId="{DAA8B186-2145-C348-7DA0-C5C761199E95}"/>
          </ac:picMkLst>
        </pc:picChg>
        <pc:picChg chg="add mod">
          <ac:chgData name="Shahid Masud" userId="fa14d244-da66-4eb9-a933-8314dc2af7dc" providerId="ADAL" clId="{5B61A997-78FB-43F9-80FE-534984609D6A}" dt="2025-08-25T14:09:58.319" v="270" actId="207"/>
          <ac:picMkLst>
            <pc:docMk/>
            <pc:sldMk cId="1234896949" sldId="276"/>
            <ac:picMk id="17" creationId="{86C3DA26-8404-2CCD-28E8-B51BFD7BF9E5}"/>
          </ac:picMkLst>
        </pc:picChg>
      </pc:sldChg>
      <pc:sldChg chg="addSp delSp modSp new mod">
        <pc:chgData name="Shahid Masud" userId="fa14d244-da66-4eb9-a933-8314dc2af7dc" providerId="ADAL" clId="{5B61A997-78FB-43F9-80FE-534984609D6A}" dt="2025-08-25T14:24:30.608" v="1061" actId="20577"/>
        <pc:sldMkLst>
          <pc:docMk/>
          <pc:sldMk cId="2114467780" sldId="277"/>
        </pc:sldMkLst>
        <pc:spChg chg="mod">
          <ac:chgData name="Shahid Masud" userId="fa14d244-da66-4eb9-a933-8314dc2af7dc" providerId="ADAL" clId="{5B61A997-78FB-43F9-80FE-534984609D6A}" dt="2025-08-25T14:12:21.479" v="382" actId="20577"/>
          <ac:spMkLst>
            <pc:docMk/>
            <pc:sldMk cId="2114467780" sldId="277"/>
            <ac:spMk id="2" creationId="{E166BEDE-A88D-5523-7E03-CC0206CBDB1A}"/>
          </ac:spMkLst>
        </pc:spChg>
        <pc:spChg chg="add del mod">
          <ac:chgData name="Shahid Masud" userId="fa14d244-da66-4eb9-a933-8314dc2af7dc" providerId="ADAL" clId="{5B61A997-78FB-43F9-80FE-534984609D6A}" dt="2025-08-25T14:24:30.608" v="1061" actId="20577"/>
          <ac:spMkLst>
            <pc:docMk/>
            <pc:sldMk cId="2114467780" sldId="277"/>
            <ac:spMk id="3" creationId="{17D04A78-B67C-AC4E-4CD4-82D026C574CE}"/>
          </ac:spMkLst>
        </pc:spChg>
        <pc:spChg chg="add mod">
          <ac:chgData name="Shahid Masud" userId="fa14d244-da66-4eb9-a933-8314dc2af7dc" providerId="ADAL" clId="{5B61A997-78FB-43F9-80FE-534984609D6A}" dt="2025-08-25T14:12:41.439" v="385" actId="767"/>
          <ac:spMkLst>
            <pc:docMk/>
            <pc:sldMk cId="2114467780" sldId="277"/>
            <ac:spMk id="6" creationId="{80026750-5A56-448E-B982-B4B3FA4F76EC}"/>
          </ac:spMkLst>
        </pc:spChg>
        <pc:spChg chg="add mod">
          <ac:chgData name="Shahid Masud" userId="fa14d244-da66-4eb9-a933-8314dc2af7dc" providerId="ADAL" clId="{5B61A997-78FB-43F9-80FE-534984609D6A}" dt="2025-08-25T14:18:58.784" v="959" actId="1076"/>
          <ac:spMkLst>
            <pc:docMk/>
            <pc:sldMk cId="2114467780" sldId="277"/>
            <ac:spMk id="7" creationId="{9E534F00-A094-DC21-764E-09BBD76DCC61}"/>
          </ac:spMkLst>
        </pc:spChg>
        <pc:spChg chg="add mod">
          <ac:chgData name="Shahid Masud" userId="fa14d244-da66-4eb9-a933-8314dc2af7dc" providerId="ADAL" clId="{5B61A997-78FB-43F9-80FE-534984609D6A}" dt="2025-08-25T14:23:11.310" v="1040" actId="20577"/>
          <ac:spMkLst>
            <pc:docMk/>
            <pc:sldMk cId="2114467780" sldId="277"/>
            <ac:spMk id="8" creationId="{32BCCCD6-500D-1CE3-47BD-CAA6E08696B6}"/>
          </ac:spMkLst>
        </pc:spChg>
        <pc:spChg chg="add mod">
          <ac:chgData name="Shahid Masud" userId="fa14d244-da66-4eb9-a933-8314dc2af7dc" providerId="ADAL" clId="{5B61A997-78FB-43F9-80FE-534984609D6A}" dt="2025-08-25T14:22:47.191" v="1023" actId="20577"/>
          <ac:spMkLst>
            <pc:docMk/>
            <pc:sldMk cId="2114467780" sldId="277"/>
            <ac:spMk id="9" creationId="{BAE179AD-0B9D-418C-DF20-4A3D92E64EA0}"/>
          </ac:spMkLst>
        </pc:spChg>
        <pc:spChg chg="add mod">
          <ac:chgData name="Shahid Masud" userId="fa14d244-da66-4eb9-a933-8314dc2af7dc" providerId="ADAL" clId="{5B61A997-78FB-43F9-80FE-534984609D6A}" dt="2025-08-25T14:23:56.053" v="1041" actId="13926"/>
          <ac:spMkLst>
            <pc:docMk/>
            <pc:sldMk cId="2114467780" sldId="277"/>
            <ac:spMk id="10" creationId="{C339D1DC-3038-260F-3633-E60B86B25A26}"/>
          </ac:spMkLst>
        </pc:spChg>
        <pc:spChg chg="add mod">
          <ac:chgData name="Shahid Masud" userId="fa14d244-da66-4eb9-a933-8314dc2af7dc" providerId="ADAL" clId="{5B61A997-78FB-43F9-80FE-534984609D6A}" dt="2025-08-25T14:20:29.265" v="985" actId="20577"/>
          <ac:spMkLst>
            <pc:docMk/>
            <pc:sldMk cId="2114467780" sldId="277"/>
            <ac:spMk id="11" creationId="{D976693C-85B0-D726-49FD-CC04ADB08B70}"/>
          </ac:spMkLst>
        </pc:spChg>
        <pc:spChg chg="add mod">
          <ac:chgData name="Shahid Masud" userId="fa14d244-da66-4eb9-a933-8314dc2af7dc" providerId="ADAL" clId="{5B61A997-78FB-43F9-80FE-534984609D6A}" dt="2025-08-25T14:22:23.889" v="1018" actId="20577"/>
          <ac:spMkLst>
            <pc:docMk/>
            <pc:sldMk cId="2114467780" sldId="277"/>
            <ac:spMk id="12" creationId="{25FBCF5C-62D6-8981-8A2D-29C8F4F33C48}"/>
          </ac:spMkLst>
        </pc:spChg>
        <pc:spChg chg="add mod">
          <ac:chgData name="Shahid Masud" userId="fa14d244-da66-4eb9-a933-8314dc2af7dc" providerId="ADAL" clId="{5B61A997-78FB-43F9-80FE-534984609D6A}" dt="2025-08-25T14:21:42.507" v="1016" actId="20577"/>
          <ac:spMkLst>
            <pc:docMk/>
            <pc:sldMk cId="2114467780" sldId="277"/>
            <ac:spMk id="13" creationId="{00A60412-2039-16C9-7CBE-B6AA4D7C1B21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4:50:40.023" v="1813" actId="20577"/>
        <pc:sldMkLst>
          <pc:docMk/>
          <pc:sldMk cId="3045002626" sldId="278"/>
        </pc:sldMkLst>
        <pc:spChg chg="mod">
          <ac:chgData name="Shahid Masud" userId="fa14d244-da66-4eb9-a933-8314dc2af7dc" providerId="ADAL" clId="{5B61A997-78FB-43F9-80FE-534984609D6A}" dt="2025-08-25T14:50:40.023" v="1813" actId="20577"/>
          <ac:spMkLst>
            <pc:docMk/>
            <pc:sldMk cId="3045002626" sldId="278"/>
            <ac:spMk id="2" creationId="{ADE0B625-5C10-E0DF-44C5-FD7321C3604E}"/>
          </ac:spMkLst>
        </pc:spChg>
        <pc:spChg chg="del">
          <ac:chgData name="Shahid Masud" userId="fa14d244-da66-4eb9-a933-8314dc2af7dc" providerId="ADAL" clId="{5B61A997-78FB-43F9-80FE-534984609D6A}" dt="2025-08-25T14:33:28.845" v="1087" actId="478"/>
          <ac:spMkLst>
            <pc:docMk/>
            <pc:sldMk cId="3045002626" sldId="278"/>
            <ac:spMk id="3" creationId="{477CC8D0-5C45-ACA5-B3E5-70C35CFB7673}"/>
          </ac:spMkLst>
        </pc:spChg>
        <pc:spChg chg="add mod">
          <ac:chgData name="Shahid Masud" userId="fa14d244-da66-4eb9-a933-8314dc2af7dc" providerId="ADAL" clId="{5B61A997-78FB-43F9-80FE-534984609D6A}" dt="2025-08-25T14:45:38.911" v="1634" actId="1076"/>
          <ac:spMkLst>
            <pc:docMk/>
            <pc:sldMk cId="3045002626" sldId="278"/>
            <ac:spMk id="6" creationId="{9782E7EB-F4C5-D9FA-0933-DB0A8C226B5E}"/>
          </ac:spMkLst>
        </pc:spChg>
        <pc:spChg chg="add mod">
          <ac:chgData name="Shahid Masud" userId="fa14d244-da66-4eb9-a933-8314dc2af7dc" providerId="ADAL" clId="{5B61A997-78FB-43F9-80FE-534984609D6A}" dt="2025-08-25T14:45:46.090" v="1635" actId="1076"/>
          <ac:spMkLst>
            <pc:docMk/>
            <pc:sldMk cId="3045002626" sldId="278"/>
            <ac:spMk id="7" creationId="{32DE9BAA-2928-1A87-2235-11339FF1201C}"/>
          </ac:spMkLst>
        </pc:spChg>
        <pc:spChg chg="add del mod">
          <ac:chgData name="Shahid Masud" userId="fa14d244-da66-4eb9-a933-8314dc2af7dc" providerId="ADAL" clId="{5B61A997-78FB-43F9-80FE-534984609D6A}" dt="2025-08-25T14:35:47.221" v="1220" actId="478"/>
          <ac:spMkLst>
            <pc:docMk/>
            <pc:sldMk cId="3045002626" sldId="278"/>
            <ac:spMk id="8" creationId="{ED8D60D8-7140-600D-BC35-BCFF93BBADED}"/>
          </ac:spMkLst>
        </pc:spChg>
        <pc:spChg chg="add del mod">
          <ac:chgData name="Shahid Masud" userId="fa14d244-da66-4eb9-a933-8314dc2af7dc" providerId="ADAL" clId="{5B61A997-78FB-43F9-80FE-534984609D6A}" dt="2025-08-25T14:35:49.860" v="1221" actId="478"/>
          <ac:spMkLst>
            <pc:docMk/>
            <pc:sldMk cId="3045002626" sldId="278"/>
            <ac:spMk id="9" creationId="{78733035-D897-BDAC-682B-D508D37FB286}"/>
          </ac:spMkLst>
        </pc:spChg>
        <pc:spChg chg="add mod">
          <ac:chgData name="Shahid Masud" userId="fa14d244-da66-4eb9-a933-8314dc2af7dc" providerId="ADAL" clId="{5B61A997-78FB-43F9-80FE-534984609D6A}" dt="2025-08-25T14:41:35.824" v="1558" actId="20577"/>
          <ac:spMkLst>
            <pc:docMk/>
            <pc:sldMk cId="3045002626" sldId="278"/>
            <ac:spMk id="10" creationId="{02A82FBC-FFFF-3CC2-B578-9DC1B5986C86}"/>
          </ac:spMkLst>
        </pc:spChg>
        <pc:spChg chg="add mod">
          <ac:chgData name="Shahid Masud" userId="fa14d244-da66-4eb9-a933-8314dc2af7dc" providerId="ADAL" clId="{5B61A997-78FB-43F9-80FE-534984609D6A}" dt="2025-08-25T14:40:37.017" v="1545" actId="207"/>
          <ac:spMkLst>
            <pc:docMk/>
            <pc:sldMk cId="3045002626" sldId="278"/>
            <ac:spMk id="11" creationId="{815E9439-B037-1FF3-F3C7-68192A8D9C86}"/>
          </ac:spMkLst>
        </pc:spChg>
        <pc:spChg chg="add del mod">
          <ac:chgData name="Shahid Masud" userId="fa14d244-da66-4eb9-a933-8314dc2af7dc" providerId="ADAL" clId="{5B61A997-78FB-43F9-80FE-534984609D6A}" dt="2025-08-25T14:49:49.177" v="1746" actId="478"/>
          <ac:spMkLst>
            <pc:docMk/>
            <pc:sldMk cId="3045002626" sldId="278"/>
            <ac:spMk id="12" creationId="{EE2FA3BA-A5FC-C9E9-BF22-4DA3FCD5DBFF}"/>
          </ac:spMkLst>
        </pc:spChg>
        <pc:spChg chg="add del mod">
          <ac:chgData name="Shahid Masud" userId="fa14d244-da66-4eb9-a933-8314dc2af7dc" providerId="ADAL" clId="{5B61A997-78FB-43F9-80FE-534984609D6A}" dt="2025-08-25T14:49:45.680" v="1745" actId="478"/>
          <ac:spMkLst>
            <pc:docMk/>
            <pc:sldMk cId="3045002626" sldId="278"/>
            <ac:spMk id="13" creationId="{248BDEA0-F9FD-A306-68EF-0D6BC69ED1B4}"/>
          </ac:spMkLst>
        </pc:spChg>
        <pc:spChg chg="add mod">
          <ac:chgData name="Shahid Masud" userId="fa14d244-da66-4eb9-a933-8314dc2af7dc" providerId="ADAL" clId="{5B61A997-78FB-43F9-80FE-534984609D6A}" dt="2025-08-25T14:45:16.140" v="1632" actId="113"/>
          <ac:spMkLst>
            <pc:docMk/>
            <pc:sldMk cId="3045002626" sldId="278"/>
            <ac:spMk id="14" creationId="{2915FF3F-A515-7019-6409-8D1BEE2F0AA2}"/>
          </ac:spMkLst>
        </pc:spChg>
        <pc:spChg chg="add mod">
          <ac:chgData name="Shahid Masud" userId="fa14d244-da66-4eb9-a933-8314dc2af7dc" providerId="ADAL" clId="{5B61A997-78FB-43F9-80FE-534984609D6A}" dt="2025-08-25T14:45:19.420" v="1633" actId="113"/>
          <ac:spMkLst>
            <pc:docMk/>
            <pc:sldMk cId="3045002626" sldId="278"/>
            <ac:spMk id="15" creationId="{ADD00F1A-0C66-04A7-544A-81335D144304}"/>
          </ac:spMkLst>
        </pc:spChg>
        <pc:spChg chg="add del mod">
          <ac:chgData name="Shahid Masud" userId="fa14d244-da66-4eb9-a933-8314dc2af7dc" providerId="ADAL" clId="{5B61A997-78FB-43F9-80FE-534984609D6A}" dt="2025-08-25T14:49:32.451" v="1743" actId="478"/>
          <ac:spMkLst>
            <pc:docMk/>
            <pc:sldMk cId="3045002626" sldId="278"/>
            <ac:spMk id="16" creationId="{BD0D8461-B074-8FD0-764F-C057F5D5F790}"/>
          </ac:spMkLst>
        </pc:spChg>
        <pc:spChg chg="add del mod">
          <ac:chgData name="Shahid Masud" userId="fa14d244-da66-4eb9-a933-8314dc2af7dc" providerId="ADAL" clId="{5B61A997-78FB-43F9-80FE-534984609D6A}" dt="2025-08-25T14:49:37.243" v="1744" actId="478"/>
          <ac:spMkLst>
            <pc:docMk/>
            <pc:sldMk cId="3045002626" sldId="278"/>
            <ac:spMk id="17" creationId="{A074B023-7962-3D97-2145-D36CBC9360C3}"/>
          </ac:spMkLst>
        </pc:spChg>
      </pc:sldChg>
      <pc:sldChg chg="modSp add mod">
        <pc:chgData name="Shahid Masud" userId="fa14d244-da66-4eb9-a933-8314dc2af7dc" providerId="ADAL" clId="{5B61A997-78FB-43F9-80FE-534984609D6A}" dt="2025-08-25T14:51:09.201" v="1879" actId="20577"/>
        <pc:sldMkLst>
          <pc:docMk/>
          <pc:sldMk cId="157172157" sldId="279"/>
        </pc:sldMkLst>
        <pc:spChg chg="mod">
          <ac:chgData name="Shahid Masud" userId="fa14d244-da66-4eb9-a933-8314dc2af7dc" providerId="ADAL" clId="{5B61A997-78FB-43F9-80FE-534984609D6A}" dt="2025-08-25T14:51:09.201" v="1879" actId="20577"/>
          <ac:spMkLst>
            <pc:docMk/>
            <pc:sldMk cId="157172157" sldId="279"/>
            <ac:spMk id="2" creationId="{F9A22484-21FB-6260-1714-429194D481BA}"/>
          </ac:spMkLst>
        </pc:spChg>
      </pc:sldChg>
      <pc:sldChg chg="delSp modSp add mod">
        <pc:chgData name="Shahid Masud" userId="fa14d244-da66-4eb9-a933-8314dc2af7dc" providerId="ADAL" clId="{5B61A997-78FB-43F9-80FE-534984609D6A}" dt="2025-08-25T14:50:14.950" v="1773" actId="20577"/>
        <pc:sldMkLst>
          <pc:docMk/>
          <pc:sldMk cId="2889623345" sldId="280"/>
        </pc:sldMkLst>
        <pc:spChg chg="mod">
          <ac:chgData name="Shahid Masud" userId="fa14d244-da66-4eb9-a933-8314dc2af7dc" providerId="ADAL" clId="{5B61A997-78FB-43F9-80FE-534984609D6A}" dt="2025-08-25T14:50:14.950" v="1773" actId="20577"/>
          <ac:spMkLst>
            <pc:docMk/>
            <pc:sldMk cId="2889623345" sldId="280"/>
            <ac:spMk id="2" creationId="{11DC9735-BA60-2095-D7D6-A7927A94A8B6}"/>
          </ac:spMkLst>
        </pc:spChg>
        <pc:spChg chg="del">
          <ac:chgData name="Shahid Masud" userId="fa14d244-da66-4eb9-a933-8314dc2af7dc" providerId="ADAL" clId="{5B61A997-78FB-43F9-80FE-534984609D6A}" dt="2025-08-25T14:49:58.995" v="1747" actId="478"/>
          <ac:spMkLst>
            <pc:docMk/>
            <pc:sldMk cId="2889623345" sldId="280"/>
            <ac:spMk id="16" creationId="{3C02B38C-6677-4163-42B8-5B8C7C67CA1F}"/>
          </ac:spMkLst>
        </pc:spChg>
        <pc:spChg chg="del">
          <ac:chgData name="Shahid Masud" userId="fa14d244-da66-4eb9-a933-8314dc2af7dc" providerId="ADAL" clId="{5B61A997-78FB-43F9-80FE-534984609D6A}" dt="2025-08-25T14:50:00.214" v="1748" actId="478"/>
          <ac:spMkLst>
            <pc:docMk/>
            <pc:sldMk cId="2889623345" sldId="280"/>
            <ac:spMk id="17" creationId="{05398912-62CE-0061-CFDA-83F48827F934}"/>
          </ac:spMkLst>
        </pc:spChg>
      </pc:sldChg>
      <pc:sldChg chg="modSp new mod">
        <pc:chgData name="Shahid Masud" userId="fa14d244-da66-4eb9-a933-8314dc2af7dc" providerId="ADAL" clId="{5B61A997-78FB-43F9-80FE-534984609D6A}" dt="2025-08-25T16:10:24.789" v="1906" actId="20577"/>
        <pc:sldMkLst>
          <pc:docMk/>
          <pc:sldMk cId="2717971121" sldId="281"/>
        </pc:sldMkLst>
        <pc:spChg chg="mod">
          <ac:chgData name="Shahid Masud" userId="fa14d244-da66-4eb9-a933-8314dc2af7dc" providerId="ADAL" clId="{5B61A997-78FB-43F9-80FE-534984609D6A}" dt="2025-08-25T16:09:53.385" v="1900" actId="20577"/>
          <ac:spMkLst>
            <pc:docMk/>
            <pc:sldMk cId="2717971121" sldId="281"/>
            <ac:spMk id="2" creationId="{B815624E-3B8A-EE38-8604-E60B8B631C86}"/>
          </ac:spMkLst>
        </pc:spChg>
        <pc:spChg chg="mod">
          <ac:chgData name="Shahid Masud" userId="fa14d244-da66-4eb9-a933-8314dc2af7dc" providerId="ADAL" clId="{5B61A997-78FB-43F9-80FE-534984609D6A}" dt="2025-08-25T16:10:24.789" v="1906" actId="20577"/>
          <ac:spMkLst>
            <pc:docMk/>
            <pc:sldMk cId="2717971121" sldId="281"/>
            <ac:spMk id="3" creationId="{4BC1B0C0-931F-5DBF-7706-269B5C72D93C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6:14:59.566" v="2103"/>
        <pc:sldMkLst>
          <pc:docMk/>
          <pc:sldMk cId="3366031949" sldId="282"/>
        </pc:sldMkLst>
        <pc:spChg chg="mod">
          <ac:chgData name="Shahid Masud" userId="fa14d244-da66-4eb9-a933-8314dc2af7dc" providerId="ADAL" clId="{5B61A997-78FB-43F9-80FE-534984609D6A}" dt="2025-08-25T16:11:18.727" v="1941" actId="20577"/>
          <ac:spMkLst>
            <pc:docMk/>
            <pc:sldMk cId="3366031949" sldId="282"/>
            <ac:spMk id="2" creationId="{F9848ABC-F1C7-B829-E614-D43FBE0C9C80}"/>
          </ac:spMkLst>
        </pc:spChg>
        <pc:spChg chg="del">
          <ac:chgData name="Shahid Masud" userId="fa14d244-da66-4eb9-a933-8314dc2af7dc" providerId="ADAL" clId="{5B61A997-78FB-43F9-80FE-534984609D6A}" dt="2025-08-25T16:11:23.552" v="1942" actId="478"/>
          <ac:spMkLst>
            <pc:docMk/>
            <pc:sldMk cId="3366031949" sldId="282"/>
            <ac:spMk id="3" creationId="{F8FF1F23-F7B1-9D4C-BB94-2EC31B0132BB}"/>
          </ac:spMkLst>
        </pc:spChg>
        <pc:spChg chg="add del mod">
          <ac:chgData name="Shahid Masud" userId="fa14d244-da66-4eb9-a933-8314dc2af7dc" providerId="ADAL" clId="{5B61A997-78FB-43F9-80FE-534984609D6A}" dt="2025-08-25T16:14:59.566" v="2103"/>
          <ac:spMkLst>
            <pc:docMk/>
            <pc:sldMk cId="3366031949" sldId="282"/>
            <ac:spMk id="7" creationId="{FA3FA8D0-FB28-FF03-4B8B-6B977AD9A3B1}"/>
          </ac:spMkLst>
        </pc:spChg>
        <pc:graphicFrameChg chg="add mod modGraphic">
          <ac:chgData name="Shahid Masud" userId="fa14d244-da66-4eb9-a933-8314dc2af7dc" providerId="ADAL" clId="{5B61A997-78FB-43F9-80FE-534984609D6A}" dt="2025-08-25T16:14:16.265" v="2074" actId="20577"/>
          <ac:graphicFrameMkLst>
            <pc:docMk/>
            <pc:sldMk cId="3366031949" sldId="282"/>
            <ac:graphicFrameMk id="6" creationId="{9576FDB0-90AF-5125-B447-17B27CAC4B4E}"/>
          </ac:graphicFrameMkLst>
        </pc:graphicFrameChg>
      </pc:sldChg>
      <pc:sldChg chg="modSp new del mod">
        <pc:chgData name="Shahid Masud" userId="fa14d244-da66-4eb9-a933-8314dc2af7dc" providerId="ADAL" clId="{5B61A997-78FB-43F9-80FE-534984609D6A}" dt="2025-08-25T16:19:31.650" v="2190" actId="47"/>
        <pc:sldMkLst>
          <pc:docMk/>
          <pc:sldMk cId="2808273202" sldId="283"/>
        </pc:sldMkLst>
        <pc:spChg chg="mod">
          <ac:chgData name="Shahid Masud" userId="fa14d244-da66-4eb9-a933-8314dc2af7dc" providerId="ADAL" clId="{5B61A997-78FB-43F9-80FE-534984609D6A}" dt="2025-08-25T16:15:13.726" v="2119" actId="20577"/>
          <ac:spMkLst>
            <pc:docMk/>
            <pc:sldMk cId="2808273202" sldId="283"/>
            <ac:spMk id="2" creationId="{BD249548-7453-BC2A-C0CE-3E41C8E941A3}"/>
          </ac:spMkLst>
        </pc:spChg>
      </pc:sldChg>
      <pc:sldChg chg="modSp new mod">
        <pc:chgData name="Shahid Masud" userId="fa14d244-da66-4eb9-a933-8314dc2af7dc" providerId="ADAL" clId="{5B61A997-78FB-43F9-80FE-534984609D6A}" dt="2025-08-25T16:15:37.718" v="2177" actId="20577"/>
        <pc:sldMkLst>
          <pc:docMk/>
          <pc:sldMk cId="1972068064" sldId="284"/>
        </pc:sldMkLst>
        <pc:spChg chg="mod">
          <ac:chgData name="Shahid Masud" userId="fa14d244-da66-4eb9-a933-8314dc2af7dc" providerId="ADAL" clId="{5B61A997-78FB-43F9-80FE-534984609D6A}" dt="2025-08-25T16:15:27.263" v="2137" actId="20577"/>
          <ac:spMkLst>
            <pc:docMk/>
            <pc:sldMk cId="1972068064" sldId="284"/>
            <ac:spMk id="2" creationId="{15F8DE10-5A3E-FABA-5B31-A18A3D425482}"/>
          </ac:spMkLst>
        </pc:spChg>
        <pc:spChg chg="mod">
          <ac:chgData name="Shahid Masud" userId="fa14d244-da66-4eb9-a933-8314dc2af7dc" providerId="ADAL" clId="{5B61A997-78FB-43F9-80FE-534984609D6A}" dt="2025-08-25T16:15:37.718" v="2177" actId="20577"/>
          <ac:spMkLst>
            <pc:docMk/>
            <pc:sldMk cId="1972068064" sldId="284"/>
            <ac:spMk id="3" creationId="{2593825C-5989-3192-5CA5-266449174814}"/>
          </ac:spMkLst>
        </pc:spChg>
      </pc:sldChg>
      <pc:sldChg chg="modSp add mod">
        <pc:chgData name="Shahid Masud" userId="fa14d244-da66-4eb9-a933-8314dc2af7dc" providerId="ADAL" clId="{5B61A997-78FB-43F9-80FE-534984609D6A}" dt="2025-08-25T16:20:15.515" v="2244" actId="20577"/>
        <pc:sldMkLst>
          <pc:docMk/>
          <pc:sldMk cId="3576386412" sldId="285"/>
        </pc:sldMkLst>
        <pc:spChg chg="mod">
          <ac:chgData name="Shahid Masud" userId="fa14d244-da66-4eb9-a933-8314dc2af7dc" providerId="ADAL" clId="{5B61A997-78FB-43F9-80FE-534984609D6A}" dt="2025-08-25T16:15:49.366" v="2188" actId="20577"/>
          <ac:spMkLst>
            <pc:docMk/>
            <pc:sldMk cId="3576386412" sldId="285"/>
            <ac:spMk id="2" creationId="{BA2AA7EA-A677-A039-6748-99F8096443A6}"/>
          </ac:spMkLst>
        </pc:spChg>
        <pc:spChg chg="mod">
          <ac:chgData name="Shahid Masud" userId="fa14d244-da66-4eb9-a933-8314dc2af7dc" providerId="ADAL" clId="{5B61A997-78FB-43F9-80FE-534984609D6A}" dt="2025-08-25T16:20:15.515" v="2244" actId="20577"/>
          <ac:spMkLst>
            <pc:docMk/>
            <pc:sldMk cId="3576386412" sldId="285"/>
            <ac:spMk id="3" creationId="{2608ADCE-48D2-5893-8A6E-0BC175E7B5BC}"/>
          </ac:spMkLst>
        </pc:spChg>
      </pc:sldChg>
      <pc:sldChg chg="modSp new mod">
        <pc:chgData name="Shahid Masud" userId="fa14d244-da66-4eb9-a933-8314dc2af7dc" providerId="ADAL" clId="{5B61A997-78FB-43F9-80FE-534984609D6A}" dt="2025-08-25T16:36:53.364" v="2879" actId="27636"/>
        <pc:sldMkLst>
          <pc:docMk/>
          <pc:sldMk cId="1500032572" sldId="286"/>
        </pc:sldMkLst>
        <pc:spChg chg="mod">
          <ac:chgData name="Shahid Masud" userId="fa14d244-da66-4eb9-a933-8314dc2af7dc" providerId="ADAL" clId="{5B61A997-78FB-43F9-80FE-534984609D6A}" dt="2025-08-25T16:28:10.588" v="2333" actId="5793"/>
          <ac:spMkLst>
            <pc:docMk/>
            <pc:sldMk cId="1500032572" sldId="286"/>
            <ac:spMk id="2" creationId="{DFB19ACA-4569-CD17-0EA1-5063BAB4FBA9}"/>
          </ac:spMkLst>
        </pc:spChg>
        <pc:spChg chg="mod">
          <ac:chgData name="Shahid Masud" userId="fa14d244-da66-4eb9-a933-8314dc2af7dc" providerId="ADAL" clId="{5B61A997-78FB-43F9-80FE-534984609D6A}" dt="2025-08-25T16:36:53.364" v="2878" actId="27636"/>
          <ac:spMkLst>
            <pc:docMk/>
            <pc:sldMk cId="1500032572" sldId="286"/>
            <ac:spMk id="3" creationId="{ADED9A08-D093-F987-530B-7F8BA64E14AC}"/>
          </ac:spMkLst>
        </pc:spChg>
        <pc:spChg chg="mod">
          <ac:chgData name="Shahid Masud" userId="fa14d244-da66-4eb9-a933-8314dc2af7dc" providerId="ADAL" clId="{5B61A997-78FB-43F9-80FE-534984609D6A}" dt="2025-08-25T16:26:00.065" v="2272" actId="27636"/>
          <ac:spMkLst>
            <pc:docMk/>
            <pc:sldMk cId="1500032572" sldId="286"/>
            <ac:spMk id="4" creationId="{276D752C-EA8A-1441-5FB3-09B1FA92809D}"/>
          </ac:spMkLst>
        </pc:spChg>
        <pc:spChg chg="mod">
          <ac:chgData name="Shahid Masud" userId="fa14d244-da66-4eb9-a933-8314dc2af7dc" providerId="ADAL" clId="{5B61A997-78FB-43F9-80FE-534984609D6A}" dt="2025-08-25T16:36:53.364" v="2879" actId="27636"/>
          <ac:spMkLst>
            <pc:docMk/>
            <pc:sldMk cId="1500032572" sldId="286"/>
            <ac:spMk id="5" creationId="{491B8445-ECF3-B9A2-EFB0-07ABDC0FA99A}"/>
          </ac:spMkLst>
        </pc:spChg>
        <pc:spChg chg="mod">
          <ac:chgData name="Shahid Masud" userId="fa14d244-da66-4eb9-a933-8314dc2af7dc" providerId="ADAL" clId="{5B61A997-78FB-43F9-80FE-534984609D6A}" dt="2025-08-25T16:27:22.093" v="2283" actId="948"/>
          <ac:spMkLst>
            <pc:docMk/>
            <pc:sldMk cId="1500032572" sldId="286"/>
            <ac:spMk id="6" creationId="{FE1F541E-BFDA-C332-5006-3B2329C54960}"/>
          </ac:spMkLst>
        </pc:spChg>
      </pc:sldChg>
      <pc:sldChg chg="modSp add mod">
        <pc:chgData name="Shahid Masud" userId="fa14d244-da66-4eb9-a933-8314dc2af7dc" providerId="ADAL" clId="{5B61A997-78FB-43F9-80FE-534984609D6A}" dt="2025-08-25T16:36:10.020" v="2872" actId="113"/>
        <pc:sldMkLst>
          <pc:docMk/>
          <pc:sldMk cId="3765380103" sldId="287"/>
        </pc:sldMkLst>
        <pc:spChg chg="mod">
          <ac:chgData name="Shahid Masud" userId="fa14d244-da66-4eb9-a933-8314dc2af7dc" providerId="ADAL" clId="{5B61A997-78FB-43F9-80FE-534984609D6A}" dt="2025-08-25T16:28:18.282" v="2341" actId="5793"/>
          <ac:spMkLst>
            <pc:docMk/>
            <pc:sldMk cId="3765380103" sldId="287"/>
            <ac:spMk id="2" creationId="{B14BE760-E1AC-1512-CEF4-538C3B2B7A32}"/>
          </ac:spMkLst>
        </pc:spChg>
        <pc:spChg chg="mod">
          <ac:chgData name="Shahid Masud" userId="fa14d244-da66-4eb9-a933-8314dc2af7dc" providerId="ADAL" clId="{5B61A997-78FB-43F9-80FE-534984609D6A}" dt="2025-08-25T16:28:34.716" v="2342"/>
          <ac:spMkLst>
            <pc:docMk/>
            <pc:sldMk cId="3765380103" sldId="287"/>
            <ac:spMk id="3" creationId="{AEAF0BE0-73BB-9657-EA9E-C994F2DED1FE}"/>
          </ac:spMkLst>
        </pc:spChg>
        <pc:spChg chg="mod">
          <ac:chgData name="Shahid Masud" userId="fa14d244-da66-4eb9-a933-8314dc2af7dc" providerId="ADAL" clId="{5B61A997-78FB-43F9-80FE-534984609D6A}" dt="2025-08-25T16:36:10.020" v="2872" actId="113"/>
          <ac:spMkLst>
            <pc:docMk/>
            <pc:sldMk cId="3765380103" sldId="287"/>
            <ac:spMk id="4" creationId="{018D2935-B764-56B6-85CB-ACBF0E2C7A33}"/>
          </ac:spMkLst>
        </pc:spChg>
        <pc:spChg chg="mod">
          <ac:chgData name="Shahid Masud" userId="fa14d244-da66-4eb9-a933-8314dc2af7dc" providerId="ADAL" clId="{5B61A997-78FB-43F9-80FE-534984609D6A}" dt="2025-08-25T16:29:10.961" v="2346"/>
          <ac:spMkLst>
            <pc:docMk/>
            <pc:sldMk cId="3765380103" sldId="287"/>
            <ac:spMk id="5" creationId="{408E2022-180B-6042-BA18-C91673A1D501}"/>
          </ac:spMkLst>
        </pc:spChg>
        <pc:spChg chg="mod">
          <ac:chgData name="Shahid Masud" userId="fa14d244-da66-4eb9-a933-8314dc2af7dc" providerId="ADAL" clId="{5B61A997-78FB-43F9-80FE-534984609D6A}" dt="2025-08-25T16:29:37.211" v="2352" actId="403"/>
          <ac:spMkLst>
            <pc:docMk/>
            <pc:sldMk cId="3765380103" sldId="287"/>
            <ac:spMk id="6" creationId="{2E6DFF34-D2F1-BFA6-1A2D-9752AB3A4857}"/>
          </ac:spMkLst>
        </pc:spChg>
      </pc:sldChg>
      <pc:sldChg chg="modSp add mod">
        <pc:chgData name="Shahid Masud" userId="fa14d244-da66-4eb9-a933-8314dc2af7dc" providerId="ADAL" clId="{5B61A997-78FB-43F9-80FE-534984609D6A}" dt="2025-08-25T16:36:36.506" v="2873" actId="20577"/>
        <pc:sldMkLst>
          <pc:docMk/>
          <pc:sldMk cId="2906401667" sldId="288"/>
        </pc:sldMkLst>
        <pc:spChg chg="mod">
          <ac:chgData name="Shahid Masud" userId="fa14d244-da66-4eb9-a933-8314dc2af7dc" providerId="ADAL" clId="{5B61A997-78FB-43F9-80FE-534984609D6A}" dt="2025-08-25T16:29:58.114" v="2355" actId="20577"/>
          <ac:spMkLst>
            <pc:docMk/>
            <pc:sldMk cId="2906401667" sldId="288"/>
            <ac:spMk id="2" creationId="{7D3C598A-A713-45AA-B705-59690B882B7E}"/>
          </ac:spMkLst>
        </pc:spChg>
        <pc:spChg chg="mod">
          <ac:chgData name="Shahid Masud" userId="fa14d244-da66-4eb9-a933-8314dc2af7dc" providerId="ADAL" clId="{5B61A997-78FB-43F9-80FE-534984609D6A}" dt="2025-08-25T16:36:36.506" v="2873" actId="20577"/>
          <ac:spMkLst>
            <pc:docMk/>
            <pc:sldMk cId="2906401667" sldId="288"/>
            <ac:spMk id="3" creationId="{A5B72662-FD11-DBD5-8D77-D4EFF057BAAE}"/>
          </ac:spMkLst>
        </pc:spChg>
        <pc:spChg chg="mod">
          <ac:chgData name="Shahid Masud" userId="fa14d244-da66-4eb9-a933-8314dc2af7dc" providerId="ADAL" clId="{5B61A997-78FB-43F9-80FE-534984609D6A}" dt="2025-08-25T16:35:57.522" v="2870" actId="113"/>
          <ac:spMkLst>
            <pc:docMk/>
            <pc:sldMk cId="2906401667" sldId="288"/>
            <ac:spMk id="4" creationId="{7239E897-9909-51F2-CDF4-1BA1F8FD1B3F}"/>
          </ac:spMkLst>
        </pc:spChg>
        <pc:spChg chg="mod">
          <ac:chgData name="Shahid Masud" userId="fa14d244-da66-4eb9-a933-8314dc2af7dc" providerId="ADAL" clId="{5B61A997-78FB-43F9-80FE-534984609D6A}" dt="2025-08-25T16:30:59.132" v="2381" actId="20577"/>
          <ac:spMkLst>
            <pc:docMk/>
            <pc:sldMk cId="2906401667" sldId="288"/>
            <ac:spMk id="5" creationId="{99CF6EB5-5FDE-D913-D57E-088287C2B477}"/>
          </ac:spMkLst>
        </pc:spChg>
        <pc:spChg chg="mod">
          <ac:chgData name="Shahid Masud" userId="fa14d244-da66-4eb9-a933-8314dc2af7dc" providerId="ADAL" clId="{5B61A997-78FB-43F9-80FE-534984609D6A}" dt="2025-08-25T16:31:15.174" v="2382"/>
          <ac:spMkLst>
            <pc:docMk/>
            <pc:sldMk cId="2906401667" sldId="288"/>
            <ac:spMk id="6" creationId="{0312BA14-18D0-04D0-F01E-B66AD8CAC945}"/>
          </ac:spMkLst>
        </pc:spChg>
      </pc:sldChg>
      <pc:sldChg chg="modSp add mod">
        <pc:chgData name="Shahid Masud" userId="fa14d244-da66-4eb9-a933-8314dc2af7dc" providerId="ADAL" clId="{5B61A997-78FB-43F9-80FE-534984609D6A}" dt="2025-08-25T16:35:23.085" v="2868" actId="20577"/>
        <pc:sldMkLst>
          <pc:docMk/>
          <pc:sldMk cId="187789080" sldId="289"/>
        </pc:sldMkLst>
        <pc:spChg chg="mod">
          <ac:chgData name="Shahid Masud" userId="fa14d244-da66-4eb9-a933-8314dc2af7dc" providerId="ADAL" clId="{5B61A997-78FB-43F9-80FE-534984609D6A}" dt="2025-08-25T16:32:34.840" v="2422" actId="20577"/>
          <ac:spMkLst>
            <pc:docMk/>
            <pc:sldMk cId="187789080" sldId="289"/>
            <ac:spMk id="2" creationId="{28E1C2F9-9A26-FE56-B567-D118AF16BE14}"/>
          </ac:spMkLst>
        </pc:spChg>
        <pc:spChg chg="mod">
          <ac:chgData name="Shahid Masud" userId="fa14d244-da66-4eb9-a933-8314dc2af7dc" providerId="ADAL" clId="{5B61A997-78FB-43F9-80FE-534984609D6A}" dt="2025-08-25T16:32:39.100" v="2424" actId="27636"/>
          <ac:spMkLst>
            <pc:docMk/>
            <pc:sldMk cId="187789080" sldId="289"/>
            <ac:spMk id="3" creationId="{28A6891E-6ECD-C0F9-D08E-B47FE2753871}"/>
          </ac:spMkLst>
        </pc:spChg>
        <pc:spChg chg="mod">
          <ac:chgData name="Shahid Masud" userId="fa14d244-da66-4eb9-a933-8314dc2af7dc" providerId="ADAL" clId="{5B61A997-78FB-43F9-80FE-534984609D6A}" dt="2025-08-25T16:35:00.562" v="2812" actId="27636"/>
          <ac:spMkLst>
            <pc:docMk/>
            <pc:sldMk cId="187789080" sldId="289"/>
            <ac:spMk id="4" creationId="{E04F361A-881D-E603-55CA-0FF7DD7F4374}"/>
          </ac:spMkLst>
        </pc:spChg>
        <pc:spChg chg="mod">
          <ac:chgData name="Shahid Masud" userId="fa14d244-da66-4eb9-a933-8314dc2af7dc" providerId="ADAL" clId="{5B61A997-78FB-43F9-80FE-534984609D6A}" dt="2025-08-25T16:35:23.085" v="2868" actId="20577"/>
          <ac:spMkLst>
            <pc:docMk/>
            <pc:sldMk cId="187789080" sldId="289"/>
            <ac:spMk id="5" creationId="{130C2150-D4F0-73CC-643B-92DEFC2DD0D0}"/>
          </ac:spMkLst>
        </pc:spChg>
        <pc:spChg chg="mod">
          <ac:chgData name="Shahid Masud" userId="fa14d244-da66-4eb9-a933-8314dc2af7dc" providerId="ADAL" clId="{5B61A997-78FB-43F9-80FE-534984609D6A}" dt="2025-08-25T16:35:00.564" v="2813" actId="27636"/>
          <ac:spMkLst>
            <pc:docMk/>
            <pc:sldMk cId="187789080" sldId="289"/>
            <ac:spMk id="6" creationId="{FB7C6A26-0774-FDFB-0B38-54C63C800690}"/>
          </ac:spMkLst>
        </pc:spChg>
      </pc:sldChg>
      <pc:sldChg chg="modSp new mod">
        <pc:chgData name="Shahid Masud" userId="fa14d244-da66-4eb9-a933-8314dc2af7dc" providerId="ADAL" clId="{5B61A997-78FB-43F9-80FE-534984609D6A}" dt="2025-08-25T16:37:43.569" v="2900" actId="20577"/>
        <pc:sldMkLst>
          <pc:docMk/>
          <pc:sldMk cId="2203570963" sldId="290"/>
        </pc:sldMkLst>
        <pc:spChg chg="mod">
          <ac:chgData name="Shahid Masud" userId="fa14d244-da66-4eb9-a933-8314dc2af7dc" providerId="ADAL" clId="{5B61A997-78FB-43F9-80FE-534984609D6A}" dt="2025-08-25T16:37:39.055" v="2890" actId="20577"/>
          <ac:spMkLst>
            <pc:docMk/>
            <pc:sldMk cId="2203570963" sldId="290"/>
            <ac:spMk id="2" creationId="{9EC9A24D-484F-81AC-8FCC-84ED1478387F}"/>
          </ac:spMkLst>
        </pc:spChg>
        <pc:spChg chg="mod">
          <ac:chgData name="Shahid Masud" userId="fa14d244-da66-4eb9-a933-8314dc2af7dc" providerId="ADAL" clId="{5B61A997-78FB-43F9-80FE-534984609D6A}" dt="2025-08-25T16:37:43.569" v="2900" actId="20577"/>
          <ac:spMkLst>
            <pc:docMk/>
            <pc:sldMk cId="2203570963" sldId="290"/>
            <ac:spMk id="3" creationId="{688ACDAF-0662-6D6D-63FD-BD8B72B47EC6}"/>
          </ac:spMkLst>
        </pc:spChg>
      </pc:sldChg>
    </pc:docChg>
  </pc:docChgLst>
  <pc:docChgLst>
    <pc:chgData name="Shahid Masud" userId="fa14d244-da66-4eb9-a933-8314dc2af7dc" providerId="ADAL" clId="{09281A0B-ECE8-496C-A0DA-1D974A1F553C}"/>
    <pc:docChg chg="custSel addSld delSld modSld sldOrd modMainMaster">
      <pc:chgData name="Shahid Masud" userId="fa14d244-da66-4eb9-a933-8314dc2af7dc" providerId="ADAL" clId="{09281A0B-ECE8-496C-A0DA-1D974A1F553C}" dt="2024-01-16T06:54:50.264" v="657"/>
      <pc:docMkLst>
        <pc:docMk/>
      </pc:docMkLst>
      <pc:sldChg chg="modSp new mod">
        <pc:chgData name="Shahid Masud" userId="fa14d244-da66-4eb9-a933-8314dc2af7dc" providerId="ADAL" clId="{09281A0B-ECE8-496C-A0DA-1D974A1F553C}" dt="2024-01-12T09:27:56.495" v="278" actId="6549"/>
        <pc:sldMkLst>
          <pc:docMk/>
          <pc:sldMk cId="898736340" sldId="256"/>
        </pc:sldMkLst>
      </pc:sldChg>
      <pc:sldChg chg="modSp new del mod">
        <pc:chgData name="Shahid Masud" userId="fa14d244-da66-4eb9-a933-8314dc2af7dc" providerId="ADAL" clId="{09281A0B-ECE8-496C-A0DA-1D974A1F553C}" dt="2024-01-12T09:27:38.246" v="277" actId="47"/>
        <pc:sldMkLst>
          <pc:docMk/>
          <pc:sldMk cId="107662015" sldId="257"/>
        </pc:sldMkLst>
      </pc:sldChg>
      <pc:sldChg chg="modSp del mod">
        <pc:chgData name="Shahid Masud" userId="fa14d244-da66-4eb9-a933-8314dc2af7dc" providerId="ADAL" clId="{09281A0B-ECE8-496C-A0DA-1D974A1F553C}" dt="2024-01-12T09:27:36.063" v="276" actId="47"/>
        <pc:sldMkLst>
          <pc:docMk/>
          <pc:sldMk cId="702089717" sldId="258"/>
        </pc:sldMkLst>
      </pc:sldChg>
      <pc:sldChg chg="modSp mod">
        <pc:chgData name="Shahid Masud" userId="fa14d244-da66-4eb9-a933-8314dc2af7dc" providerId="ADAL" clId="{09281A0B-ECE8-496C-A0DA-1D974A1F553C}" dt="2024-01-16T06:49:20.543" v="650" actId="207"/>
        <pc:sldMkLst>
          <pc:docMk/>
          <pc:sldMk cId="573258401" sldId="267"/>
        </pc:sldMkLst>
      </pc:sldChg>
      <pc:sldChg chg="ord">
        <pc:chgData name="Shahid Masud" userId="fa14d244-da66-4eb9-a933-8314dc2af7dc" providerId="ADAL" clId="{09281A0B-ECE8-496C-A0DA-1D974A1F553C}" dt="2024-01-16T06:54:50.264" v="657"/>
        <pc:sldMkLst>
          <pc:docMk/>
          <pc:sldMk cId="2638284485" sldId="269"/>
        </pc:sldMkLst>
      </pc:sldChg>
      <pc:sldChg chg="addSp delSp modSp new mod ord">
        <pc:chgData name="Shahid Masud" userId="fa14d244-da66-4eb9-a933-8314dc2af7dc" providerId="ADAL" clId="{09281A0B-ECE8-496C-A0DA-1D974A1F553C}" dt="2024-01-16T06:54:43.429" v="655"/>
        <pc:sldMkLst>
          <pc:docMk/>
          <pc:sldMk cId="4126461815" sldId="270"/>
        </pc:sldMkLst>
      </pc:sldChg>
      <pc:sldChg chg="addSp delSp modSp new mod">
        <pc:chgData name="Shahid Masud" userId="fa14d244-da66-4eb9-a933-8314dc2af7dc" providerId="ADAL" clId="{09281A0B-ECE8-496C-A0DA-1D974A1F553C}" dt="2024-01-15T07:54:02.538" v="424" actId="1076"/>
        <pc:sldMkLst>
          <pc:docMk/>
          <pc:sldMk cId="89827064" sldId="271"/>
        </pc:sldMkLst>
      </pc:sldChg>
      <pc:sldChg chg="addSp delSp modSp new mod">
        <pc:chgData name="Shahid Masud" userId="fa14d244-da66-4eb9-a933-8314dc2af7dc" providerId="ADAL" clId="{09281A0B-ECE8-496C-A0DA-1D974A1F553C}" dt="2024-01-15T08:02:56.560" v="465" actId="404"/>
        <pc:sldMkLst>
          <pc:docMk/>
          <pc:sldMk cId="2936688909" sldId="272"/>
        </pc:sldMkLst>
      </pc:sldChg>
      <pc:sldChg chg="addSp delSp modSp new mod">
        <pc:chgData name="Shahid Masud" userId="fa14d244-da66-4eb9-a933-8314dc2af7dc" providerId="ADAL" clId="{09281A0B-ECE8-496C-A0DA-1D974A1F553C}" dt="2024-01-16T06:48:44.518" v="647" actId="1076"/>
        <pc:sldMkLst>
          <pc:docMk/>
          <pc:sldMk cId="1222995965" sldId="273"/>
        </pc:sldMkLst>
      </pc:sldChg>
      <pc:sldChg chg="addSp modSp new mod">
        <pc:chgData name="Shahid Masud" userId="fa14d244-da66-4eb9-a933-8314dc2af7dc" providerId="ADAL" clId="{09281A0B-ECE8-496C-A0DA-1D974A1F553C}" dt="2024-01-16T06:48:36.486" v="645" actId="1076"/>
        <pc:sldMkLst>
          <pc:docMk/>
          <pc:sldMk cId="1621253180" sldId="274"/>
        </pc:sldMkLst>
      </pc:sldChg>
      <pc:sldMasterChg chg="addSp delSp modSp mod modSldLayout">
        <pc:chgData name="Shahid Masud" userId="fa14d244-da66-4eb9-a933-8314dc2af7dc" providerId="ADAL" clId="{09281A0B-ECE8-496C-A0DA-1D974A1F553C}" dt="2024-01-16T06:50:13.896" v="653" actId="14100"/>
        <pc:sldMasterMkLst>
          <pc:docMk/>
          <pc:sldMasterMk cId="2841721344" sldId="2147483648"/>
        </pc:sldMasterMkLst>
        <pc:sldLayoutChg chg="modSp">
          <pc:chgData name="Shahid Masud" userId="fa14d244-da66-4eb9-a933-8314dc2af7dc" providerId="ADAL" clId="{09281A0B-ECE8-496C-A0DA-1D974A1F553C}" dt="2024-01-12T09:17:06.576" v="1" actId="735"/>
          <pc:sldLayoutMkLst>
            <pc:docMk/>
            <pc:sldMasterMk cId="2841721344" sldId="2147483648"/>
            <pc:sldLayoutMk cId="233043976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58325C0-1F78-40C0-92C4-4F2CD0A3A6EA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2BA8EAD-1C10-45B3-9A65-AC92ECC6414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289E8A2-CA3B-413A-B9BE-2169DD8CBD86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F1D036A-8C45-4840-8054-88AF54F261A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844177-8ACE-4798-BBBB-1B0969ECB5B9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C06E976-EAAE-4A6A-BB07-5B3A63FDC378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CE44D095-2627-4C82-B0A0-9B6AD2F3A1BC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60679B75-4FD9-4AC7-AA2B-8C72A03BEDD1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5159CFF-D2F8-4558-BC7B-F860B726DA85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598FC9E-4604-41CD-8FAD-47211FAFFC6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23DD2730-DC41-4012-8513-A1E95CC48AD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Computer Architecture Course Outline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F4B-59D0-8C16-33BD-0249B027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55046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Computer Architecture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EE 520 / CS 622 </a:t>
            </a:r>
            <a:br>
              <a:rPr lang="en-US" dirty="0">
                <a:latin typeface="Bahnschrift SemiBold" panose="020B0502040204020203" pitchFamily="34" charset="0"/>
              </a:rPr>
            </a:br>
            <a:r>
              <a:rPr lang="en-US" dirty="0">
                <a:latin typeface="Bahnschrift SemiBold" panose="020B0502040204020203" pitchFamily="34" charset="0"/>
              </a:rPr>
              <a:t>Fall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6D65-6CF3-0903-0A4E-061315F0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1154846"/>
          </a:xfrm>
        </p:spPr>
        <p:txBody>
          <a:bodyPr/>
          <a:lstStyle/>
          <a:p>
            <a:r>
              <a:rPr lang="en-US" b="1" dirty="0">
                <a:latin typeface="Bahnschrift SemiBold" panose="020B0502040204020203" pitchFamily="34" charset="0"/>
              </a:rPr>
              <a:t>Course Outline Presentation</a:t>
            </a:r>
          </a:p>
          <a:p>
            <a:r>
              <a:rPr lang="en-US" b="1" dirty="0">
                <a:latin typeface="Bahnschrift SemiBold" panose="020B0502040204020203" pitchFamily="34" charset="0"/>
              </a:rPr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04054-33E9-D69B-8C87-7E6700CE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D876-647A-8876-7409-ED49693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EDE-A88D-5523-7E03-CC0206CB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1738" cy="700005"/>
          </a:xfrm>
        </p:spPr>
        <p:txBody>
          <a:bodyPr/>
          <a:lstStyle/>
          <a:p>
            <a:r>
              <a:rPr lang="en-GB" dirty="0"/>
              <a:t>Chapterwise Contents and Arrangement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4A78-B67C-AC4E-4CD4-82D026C5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942364"/>
            <a:ext cx="10963922" cy="5570196"/>
          </a:xfrm>
        </p:spPr>
        <p:txBody>
          <a:bodyPr>
            <a:normAutofit/>
          </a:bodyPr>
          <a:lstStyle/>
          <a:p>
            <a:r>
              <a:rPr lang="en-GB" dirty="0"/>
              <a:t>Chapter 1: Quantitative Design and Analysis</a:t>
            </a:r>
          </a:p>
          <a:p>
            <a:pPr lvl="1"/>
            <a:r>
              <a:rPr lang="en-GB" dirty="0"/>
              <a:t>Performance Parameters and Effects</a:t>
            </a:r>
          </a:p>
          <a:p>
            <a:r>
              <a:rPr lang="en-GB" dirty="0"/>
              <a:t>Chapter 2: Memory Hierarchy</a:t>
            </a:r>
          </a:p>
          <a:p>
            <a:pPr lvl="1"/>
            <a:r>
              <a:rPr lang="en-GB" dirty="0"/>
              <a:t>Caches and Virtual Memory</a:t>
            </a:r>
          </a:p>
          <a:p>
            <a:r>
              <a:rPr lang="en-GB" dirty="0"/>
              <a:t>Chapter 3: Instruction Level Parallelism</a:t>
            </a:r>
          </a:p>
          <a:p>
            <a:pPr lvl="1"/>
            <a:r>
              <a:rPr lang="en-GB" dirty="0"/>
              <a:t>Branch Prediction, Dynamic Scheduling, Multi-Issue</a:t>
            </a:r>
          </a:p>
          <a:p>
            <a:r>
              <a:rPr lang="en-GB" dirty="0"/>
              <a:t>Chapter 4: Data Level Parallelism</a:t>
            </a:r>
          </a:p>
          <a:p>
            <a:pPr lvl="1"/>
            <a:r>
              <a:rPr lang="en-GB" dirty="0"/>
              <a:t>Vector processing, SIMD, GPU</a:t>
            </a:r>
          </a:p>
          <a:p>
            <a:r>
              <a:rPr lang="en-GB" dirty="0"/>
              <a:t>Chapter 5: Thread Level Parallelism</a:t>
            </a:r>
          </a:p>
          <a:p>
            <a:pPr lvl="1"/>
            <a:r>
              <a:rPr lang="en-GB" dirty="0"/>
              <a:t>Multiprocessor, Synchronization and Coherence</a:t>
            </a:r>
          </a:p>
          <a:p>
            <a:r>
              <a:rPr lang="en-GB" dirty="0"/>
              <a:t>Chapter 6: Warehouse Scale Computing </a:t>
            </a:r>
          </a:p>
          <a:p>
            <a:r>
              <a:rPr lang="en-GB" dirty="0"/>
              <a:t>Chapter 7: Domain Specific Architectures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EF85A-99B6-B95F-45B4-E68E0DB9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17A59-E4B0-5A49-532A-DD6F37C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34F00-A094-DC21-764E-09BBD76DCC61}"/>
              </a:ext>
            </a:extLst>
          </p:cNvPr>
          <p:cNvSpPr txBox="1"/>
          <p:nvPr/>
        </p:nvSpPr>
        <p:spPr>
          <a:xfrm>
            <a:off x="9123680" y="601365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14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CCCD6-500D-1CE3-47BD-CAA6E08696B6}"/>
              </a:ext>
            </a:extLst>
          </p:cNvPr>
          <p:cNvSpPr txBox="1"/>
          <p:nvPr/>
        </p:nvSpPr>
        <p:spPr>
          <a:xfrm>
            <a:off x="9123680" y="5534139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12 - 13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79AD-0B9D-418C-DF20-4A3D92E64EA0}"/>
              </a:ext>
            </a:extLst>
          </p:cNvPr>
          <p:cNvSpPr txBox="1"/>
          <p:nvPr/>
        </p:nvSpPr>
        <p:spPr>
          <a:xfrm>
            <a:off x="9123680" y="4668545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07 - 09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9D1DC-3038-260F-3633-E60B86B25A26}"/>
              </a:ext>
            </a:extLst>
          </p:cNvPr>
          <p:cNvSpPr txBox="1"/>
          <p:nvPr/>
        </p:nvSpPr>
        <p:spPr>
          <a:xfrm>
            <a:off x="9123680" y="192335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Week 10 - 11</a:t>
            </a:r>
            <a:endParaRPr lang="en-PK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6693C-85B0-D726-49FD-CC04ADB08B70}"/>
              </a:ext>
            </a:extLst>
          </p:cNvPr>
          <p:cNvSpPr txBox="1"/>
          <p:nvPr/>
        </p:nvSpPr>
        <p:spPr>
          <a:xfrm>
            <a:off x="9123680" y="101160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01 - 02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BCF5C-62D6-8981-8A2D-29C8F4F33C48}"/>
              </a:ext>
            </a:extLst>
          </p:cNvPr>
          <p:cNvSpPr txBox="1"/>
          <p:nvPr/>
        </p:nvSpPr>
        <p:spPr>
          <a:xfrm>
            <a:off x="9123680" y="382000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05- 06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0412-2039-16C9-7CBE-B6AA4D7C1B21}"/>
              </a:ext>
            </a:extLst>
          </p:cNvPr>
          <p:cNvSpPr txBox="1"/>
          <p:nvPr/>
        </p:nvSpPr>
        <p:spPr>
          <a:xfrm>
            <a:off x="9123680" y="285333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03- 04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44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9ACA-4569-CD17-0EA1-5063BAB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1 – 2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9A08-D093-F987-530B-7F8BA64E1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Chapter 1 Fundamentals of Quantitative Design and Analysis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D752C-EA8A-1441-5FB3-09B1FA9280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 Introduction 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1.2 Classes of Computers 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1.3 Defining Computer Architecture 11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1.4 Trends in Technology 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1.5 Trends in Power and Energy in Integrated Circuits 23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1.6 Trends in Cost 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1.7 Dependability 36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1.8 Measuring, Reporting, and Summarizing Performance 39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1.9 Quantitative Principles of Computer Design 48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1.10 Putting It All Together: Performance, Price, and Power 55 1.11 Fallacies and Pitfalls 58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1.12 Concluding Remarks 64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1.13 Historical Perspectives and References 67 Case Studies and Exercises by Diana Franklin 67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B8445-ECF3-B9A2-EFB0-07ABDC0F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Chapter 2 Memory Hierarchy Design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F541E-BFDA-C332-5006-3B2329C549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2.1 Introduction 78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2.2 Memory Technology and Optimizations 84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2.3 Ten Advanced Optimizations of Cache Performance 94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2.4 Virtual Memory and Virtual Machines 118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2.5 Cross-Cutting Issues: The Design of Memory Hierarchies 126 2.6 Putting It All Together: Memory Hierarchies in the ARM Cortex-A53 and Intel Core i7 6700 129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2.7 Fallacies and Pitfalls 142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2.8 Concluding Remarks: Looking Ahead 146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2.9 Historical Perspectives and References 148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48264E-2C1E-726B-A39F-EC7FBE07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EBFB5D-8521-4377-A866-2A9A26F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46C-7EFE-DF06-BC0F-9110F77D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0-E1AC-1512-CEF4-538C3B2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3 – 4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0BE0-73BB-9657-EA9E-C994F2DED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Instruction-Level Parallelism and Its Exploitation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2935-B764-56B6-85CB-ACBF0E2C7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 Instruction-Level Parallelism: Concepts and Challenges </a:t>
            </a:r>
            <a:r>
              <a:rPr lang="en-GB" b="1" dirty="0"/>
              <a:t>168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3.2 Basic Compiler Techniques for Exposing ILP 176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3.3 Reducing Branch Costs With Advanced Branch Prediction 182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3.4 Overcoming Data Hazards With Dynamic Scheduling 191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3.5 Dynamic Scheduling: Examples and the Algorithm 201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3.6 Hardware-Based Speculation 208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3.7 Exploiting ILP Using Multiple Issue and Static Scheduling 218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3.8 Exploiting ILP Using Dynamic Scheduling, Multiple Issue,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Speculation 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3.9 Advanced Techniques for Instruction Delivery and Speculation 228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3.10 Cross-Cutting Issues 240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3.11 Multithreading: Exploiting Thread-Level Parallelism to Improve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Uniprocessor Throughput 242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3.12 Putting It All Together: The Intel Core i7 6700 and ARM Cortex-A53 247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3.13 Fallacies and Pitfalls 258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3.14 Concluding Remarks: What’s Ahead? 264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3.15 Historical Perspective and References 266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Jason D. Bakos and Robert P. Colwell </a:t>
            </a:r>
            <a:r>
              <a:rPr lang="en-GB" b="1" dirty="0"/>
              <a:t>266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2022-180B-6042-BA18-C91673A1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Chapter 4 Data-Level Parallelism in Vector, SIMD, and GPU Architectures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DFF34-D2F1-BFA6-1A2D-9752AB3A48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 Introduction 282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4.2 Vector Architecture 283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4.3 SIMD Instruction Set Extensions for Multimedia 304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4.4 Graphics Processing Units 310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4.5 Detecting and Enhancing Loop-Level Parallelism 336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4.6 Cross-Cutting Issues 345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4.7 Putting It All Together: Embedded Versus Server GPUs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Tesla Versus Core i7 346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4.8 Fallacies and Pitfalls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4.9 Concluding Remarks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4.10 Historical Perspective and References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Study and Exercises by Jason D. Bakos 357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5A07F2-2DB4-6B49-13C3-42CEAF0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50D7B-1137-26AE-5EAE-9CFC9A29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1C21-4702-3363-1E0C-E3E7D09A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598A-A713-45AA-B705-59690B88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5 – 6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2662-FD11-DBD5-8D77-D4EFF057B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5 Thread-Level Parallelism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E897-9909-51F2-CDF4-1BA1F8FD1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 Introduction </a:t>
            </a:r>
            <a:r>
              <a:rPr lang="en-GB" b="1" dirty="0"/>
              <a:t>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5.2 Centralized Shared-Memory Architectures 377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5.3 Performance of Symmetric Shared-Memory Multiprocessors 393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5.4 Distributed Shared-Memory and Directory-Based Coherence 404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5.5 Synchronization: The Basics 412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5.6 Models of Memory Consistency: An Introduction 417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5.7 Cross-Cutting Issues 422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5.8 Putting It All Together: Multicore Processors and Their Performance 426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5.9 Fallacies and Pitfalls 438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5.10 The Future of Multicore Scaling 442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5.11 Concluding Remarks 444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5.12 Historical Perspectives and References 445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Amr Zaky and David A. Wood </a:t>
            </a:r>
            <a:r>
              <a:rPr lang="en-GB" b="1" dirty="0"/>
              <a:t>446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6EB5-5FDE-D913-D57E-088287C2B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6 Warehouse-Scale Computers to Exploit Request-Level and Data-Level Parallelism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2BA14-18D0-04D0-F01E-B66AD8CAC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 Introduction 466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6.2 Programming Models and Workloads for Warehouse-Scale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Computers 471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6.3 Computer Architecture of Warehouse-Scale Computers 477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6.4 The Efficiency and Cost of Warehouse-Scale Computers 482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6.5 Cloud Computing: The Return of Utility Computing 490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6.6 Cross-Cutting Issues 501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6.7 Putting It All Together: A Google Warehouse-Scale Computer 503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6.8 Fallacies and Pitfalls 514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6.9 Concluding Remarks 518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6.10 Historical Perspectives and References 519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Parthasarathy Ranganathan 519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7FA8C3-2053-B90F-CEAE-38175CB2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A72A1-C397-8EF5-C353-744C6DDE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C7BB-2583-44EB-3CAE-07DF528D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C2F9-9A26-FE56-B567-D118AF16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7, Appendices 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891E-6ECD-C0F9-D08E-B47FE2753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Chapter 7 Domain-Specific Architectures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361A-881D-E603-55CA-0FF7DD7F4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 Introduction 540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7.2 Guidelines for DSAs 543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7.3 Example Domain: Deep Neural Networks 544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7.4 Google’s Tensor Processing Unit, an Inference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/>
              <a:t>Center</a:t>
            </a:r>
            <a:r>
              <a:rPr lang="en-GB" dirty="0"/>
              <a:t> Accelerator 557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7.5 Microsoft Catapult, a Flexible Data </a:t>
            </a:r>
            <a:r>
              <a:rPr lang="en-GB" dirty="0" err="1"/>
              <a:t>Center</a:t>
            </a:r>
            <a:r>
              <a:rPr lang="en-GB" dirty="0"/>
              <a:t> Accelerator 567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7.6 Intel Crest, a Data </a:t>
            </a:r>
            <a:r>
              <a:rPr lang="en-GB" dirty="0" err="1"/>
              <a:t>Center</a:t>
            </a:r>
            <a:r>
              <a:rPr lang="en-GB" dirty="0"/>
              <a:t> Accelerator for Training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7.7 Pixel Visual Core, a Personal Mobile Device Image Processing Unit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7.8 Cross-Cutting Issues 592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7.9 Putting It All Together: CPUs Versus GPUs Versus DNN Accelerators 595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7.10 Fallacies and Pitfalls 602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7.11 Concluding Remarks 604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7.12 Historical Perspectives and References 606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Cliff Young 606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2150-D4F0-73CC-643B-92DEFC2D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Appendices (useful stuff from old editions)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C6A26-0774-FDFB-0B38-54C63C800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Instruction Set Principles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Review of Memory Hierarchy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Pipelining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Storage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Embedded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Interconnection Networks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Vector Processors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Hardware and Software for VLIW and EPIC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Large Scale </a:t>
            </a:r>
            <a:r>
              <a:rPr lang="en-GB" dirty="0" err="1"/>
              <a:t>Multiproc</a:t>
            </a:r>
            <a:r>
              <a:rPr lang="en-GB" dirty="0"/>
              <a:t> for Scientific Applications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Computer Arithmetic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Survey of Instruction Set Architecture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Advanced Concepts on Address Translation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E9BF40-9752-A2D5-4EBE-146FADBD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4287B-8BF3-CF50-0EAE-82D7BBE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24D-484F-81AC-8FCC-84ED14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ACDAF-0662-6D6D-63FD-BD8B72B4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4D61-04ED-EF70-3D39-29403FD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4A7D2-0006-9CD9-D032-1F851331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624E-3B8A-EE38-8604-E60B8B63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0C0-931F-5DBF-7706-269B5C72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extends the concepts of computer organization and microprocessor architecture to more advanced topics. </a:t>
            </a:r>
          </a:p>
          <a:p>
            <a:r>
              <a:rPr lang="en-US" dirty="0"/>
              <a:t>Hence a strong background in undergraduate level computer design is mandatory to take this course. The students are assumed to have taken EE/CS-320, EE-324, CS-225 or similar courses in their undergraduate studies. </a:t>
            </a:r>
          </a:p>
          <a:p>
            <a:r>
              <a:rPr lang="en-US" dirty="0"/>
              <a:t>The topics taught in this course include advanced pipelining, Instruction Level Parallelism (ILP), dynamic scheduling, thread level parallelism (TLP), multi-processors, memory systems, storages, and I/O devices. </a:t>
            </a:r>
          </a:p>
          <a:p>
            <a:r>
              <a:rPr lang="en-US" dirty="0"/>
              <a:t>The course provides the students with current trends and future insight into modern computer architecture design.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76A47-5C72-A28F-8DE6-F93BECE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788FA-27D7-C7B4-A436-E25F329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ABC-F1C7-B829-E614-D43FBE0C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 Outcomes (CLO)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D92F2-E117-932B-6513-9725EAA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57A9B-FF1B-E4E8-4B68-025EBFD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6FDB0-90AF-5125-B447-17B27CAC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5157"/>
              </p:ext>
            </p:extLst>
          </p:nvPr>
        </p:nvGraphicFramePr>
        <p:xfrm>
          <a:off x="111760" y="1329266"/>
          <a:ext cx="119176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654455642"/>
                    </a:ext>
                  </a:extLst>
                </a:gridCol>
                <a:gridCol w="8117840">
                  <a:extLst>
                    <a:ext uri="{9D8B030D-6E8A-4147-A177-3AD203B41FA5}">
                      <a16:colId xmlns:a16="http://schemas.microsoft.com/office/drawing/2014/main" val="3445895842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399350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Mapped to PLO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performance evaluation criteria of computers and compare performance of different computing systems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advanced concepts for performance improvement in computer architecture like multi-cycle pipeline, dynamic scheduling, dynamic branch prediction, loop unrolling, multi-issue, multi-threading, multi-cores, etc. and analyze their impact on a given machine.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Appreciate existing bottlenecks in computer architecture designs (e.g., control and data hazards, exceptions, limited ILP, etc.) and suggest potential solutions.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Cog-4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5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concepts of memory hierarchy, caches and virtual memory, and analyze their optimizations and contribution toward performance improvement of a computing machine.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 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353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09E8DE-286A-61DE-3DAD-8FED458ADE49}"/>
              </a:ext>
            </a:extLst>
          </p:cNvPr>
          <p:cNvSpPr txBox="1"/>
          <p:nvPr/>
        </p:nvSpPr>
        <p:spPr>
          <a:xfrm>
            <a:off x="8948019" y="5205568"/>
            <a:ext cx="3081421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PLO 1: Engineering Knowledge</a:t>
            </a:r>
          </a:p>
          <a:p>
            <a:r>
              <a:rPr lang="en-GB" b="1" dirty="0"/>
              <a:t>PLO 2: Problem Analysis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3660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E10-5A3E-FABA-5B31-A18A3D42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Delivery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25C-5989-3192-5CA5-26644917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x Weekly Lectures of 75 minutes each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CF80C-A7AF-9CE6-124F-62B0A95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3C68-463D-8070-AD73-CE8F0E67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CD9F-F536-9039-6504-4F277FB1A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A7EA-A677-A039-6748-99F80964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ADCE-48D2-5893-8A6E-0BC175E7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quizzes: (5 – 6 quizzes, one dropped): 20% </a:t>
            </a:r>
            <a:endParaRPr lang="en-PK" dirty="0"/>
          </a:p>
          <a:p>
            <a:r>
              <a:rPr lang="en-US" dirty="0"/>
              <a:t>Assignments: (1 - 2): 10%</a:t>
            </a:r>
            <a:endParaRPr lang="en-PK" dirty="0"/>
          </a:p>
          <a:p>
            <a:r>
              <a:rPr lang="en-US" dirty="0"/>
              <a:t>Midterm exam (75 minutes): 30%</a:t>
            </a:r>
            <a:endParaRPr lang="en-PK" dirty="0"/>
          </a:p>
          <a:p>
            <a:r>
              <a:rPr lang="en-US" dirty="0"/>
              <a:t>Final exam (Comprehensive, 120 minutes): 40%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DAD6-9FCD-931A-AEEB-787C6186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75E8-74E7-DA1C-E697-5A66702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569-A583-E54A-9733-9D6FBA85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8115" cy="700005"/>
          </a:xfrm>
        </p:spPr>
        <p:txBody>
          <a:bodyPr/>
          <a:lstStyle/>
          <a:p>
            <a:r>
              <a:rPr lang="en-GB" dirty="0"/>
              <a:t>Text Book – Used worldwide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ADB73-3A2B-4948-2ED4-76BB6730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2CA0-0698-E462-6292-DC114131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9C233-375E-9769-5745-55EB334C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1" y="1702153"/>
            <a:ext cx="386715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ED6A5-E5E1-F7B4-87C8-1CC32E27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71" y="1702153"/>
            <a:ext cx="38671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D3630D-3CDF-B98A-F2A6-54A9A5C990DC}"/>
              </a:ext>
            </a:extLst>
          </p:cNvPr>
          <p:cNvSpPr txBox="1"/>
          <p:nvPr/>
        </p:nvSpPr>
        <p:spPr>
          <a:xfrm>
            <a:off x="96716" y="737860"/>
            <a:ext cx="470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Computer Architecture A Quantitative Approach</a:t>
            </a:r>
          </a:p>
          <a:p>
            <a:r>
              <a:rPr lang="en-GB" dirty="0"/>
              <a:t>Authors: Hennessy and Patterson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5068A-92EC-5C9F-8962-C956AB6E1868}"/>
              </a:ext>
            </a:extLst>
          </p:cNvPr>
          <p:cNvSpPr txBox="1"/>
          <p:nvPr/>
        </p:nvSpPr>
        <p:spPr>
          <a:xfrm>
            <a:off x="1415562" y="1422046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Edition - 2019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3A1B7-1FE4-10C1-B84F-E973553875DC}"/>
              </a:ext>
            </a:extLst>
          </p:cNvPr>
          <p:cNvSpPr txBox="1"/>
          <p:nvPr/>
        </p:nvSpPr>
        <p:spPr>
          <a:xfrm>
            <a:off x="8900747" y="1359398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Edition – July 2025 – Just out</a:t>
            </a:r>
            <a:endParaRPr lang="en-PK" dirty="0"/>
          </a:p>
        </p:txBody>
      </p:sp>
      <p:pic>
        <p:nvPicPr>
          <p:cNvPr id="15" name="Graphic 14" descr="Right pointing backhand index outline">
            <a:extLst>
              <a:ext uri="{FF2B5EF4-FFF2-40B4-BE49-F238E27FC236}">
                <a16:creationId xmlns:a16="http://schemas.microsoft.com/office/drawing/2014/main" id="{DAA8B186-2145-C348-7DA0-C5C761199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1499" y="2116110"/>
            <a:ext cx="1351085" cy="1351085"/>
          </a:xfrm>
          <a:prstGeom prst="rect">
            <a:avLst/>
          </a:prstGeom>
        </p:spPr>
      </p:pic>
      <p:pic>
        <p:nvPicPr>
          <p:cNvPr id="17" name="Graphic 16" descr="Hourglass Finished with solid fill">
            <a:extLst>
              <a:ext uri="{FF2B5EF4-FFF2-40B4-BE49-F238E27FC236}">
                <a16:creationId xmlns:a16="http://schemas.microsoft.com/office/drawing/2014/main" id="{86C3DA26-8404-2CCD-28E8-B51BFD7BF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1077" y="2334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B625-5C10-E0DF-44C5-FD7321C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New Topics in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6DB8-1D7E-D7B9-3A67-E1C14B9A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6AC6-0A8F-61E2-5674-B11DFDD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82E7EB-F4C5-D9FA-0933-DB0A8C226B5E}"/>
              </a:ext>
            </a:extLst>
          </p:cNvPr>
          <p:cNvSpPr/>
          <p:nvPr/>
        </p:nvSpPr>
        <p:spPr>
          <a:xfrm>
            <a:off x="685800" y="1546860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E9BAA-2928-1A87-2235-11339FF1201C}"/>
              </a:ext>
            </a:extLst>
          </p:cNvPr>
          <p:cNvSpPr/>
          <p:nvPr/>
        </p:nvSpPr>
        <p:spPr>
          <a:xfrm>
            <a:off x="9641840" y="3324860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A82FBC-FFFF-3CC2-B578-9DC1B5986C86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E9439-B037-1FF3-F3C7-68192A8D9C86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5FF3F-A515-7019-6409-8D1BEE2F0AA2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00F1A-0C66-04A7-544A-81335D144304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04500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76A6-B739-F456-1121-7FE88203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735-BA60-2095-D7D6-A7927A9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Focus Areas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A3F8-CAB6-CAD3-B778-102FECA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49A3E-A5B4-F817-BAE1-23BDE38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988BA1-742B-50DE-B2CC-317953C3EC00}"/>
              </a:ext>
            </a:extLst>
          </p:cNvPr>
          <p:cNvSpPr/>
          <p:nvPr/>
        </p:nvSpPr>
        <p:spPr>
          <a:xfrm>
            <a:off x="685800" y="1546860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72F0FC-FF46-9837-E94A-D84BC9296A17}"/>
              </a:ext>
            </a:extLst>
          </p:cNvPr>
          <p:cNvSpPr/>
          <p:nvPr/>
        </p:nvSpPr>
        <p:spPr>
          <a:xfrm>
            <a:off x="9641840" y="3324860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40A77C-490A-59E7-D2B2-DB7998F1E268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7360F-33A0-F834-22D0-EE81ED536989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A7618F-7778-F06B-D6CB-815C529512DE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52498C-2477-7598-1FB7-0D92D6F21B0B}"/>
              </a:ext>
            </a:extLst>
          </p:cNvPr>
          <p:cNvSpPr/>
          <p:nvPr/>
        </p:nvSpPr>
        <p:spPr>
          <a:xfrm>
            <a:off x="2768600" y="1146194"/>
            <a:ext cx="6072462" cy="4064000"/>
          </a:xfrm>
          <a:custGeom>
            <a:avLst/>
            <a:gdLst>
              <a:gd name="connsiteX0" fmla="*/ 0 w 6072462"/>
              <a:gd name="connsiteY0" fmla="*/ 4064000 h 4064000"/>
              <a:gd name="connsiteX1" fmla="*/ 1201617 w 6072462"/>
              <a:gd name="connsiteY1" fmla="*/ 2499360 h 4064000"/>
              <a:gd name="connsiteX2" fmla="*/ 4849386 w 6072462"/>
              <a:gd name="connsiteY2" fmla="*/ 2346960 h 4064000"/>
              <a:gd name="connsiteX3" fmla="*/ 6072462 w 6072462"/>
              <a:gd name="connsiteY3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2462" h="4064000" extrusionOk="0">
                <a:moveTo>
                  <a:pt x="0" y="4064000"/>
                </a:moveTo>
                <a:cubicBezTo>
                  <a:pt x="158828" y="3339618"/>
                  <a:pt x="469513" y="2871725"/>
                  <a:pt x="1201617" y="2499360"/>
                </a:cubicBezTo>
                <a:cubicBezTo>
                  <a:pt x="2022603" y="2266175"/>
                  <a:pt x="4104073" y="2709788"/>
                  <a:pt x="4849386" y="2346960"/>
                </a:cubicBezTo>
                <a:cubicBezTo>
                  <a:pt x="5660828" y="1865447"/>
                  <a:pt x="5846179" y="542763"/>
                  <a:pt x="6072462" y="0"/>
                </a:cubicBezTo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894913178">
                  <a:custGeom>
                    <a:avLst/>
                    <a:gdLst>
                      <a:gd name="connsiteX0" fmla="*/ 0 w 5750560"/>
                      <a:gd name="connsiteY0" fmla="*/ 4064000 h 4064000"/>
                      <a:gd name="connsiteX1" fmla="*/ 1137920 w 5750560"/>
                      <a:gd name="connsiteY1" fmla="*/ 2499360 h 4064000"/>
                      <a:gd name="connsiteX2" fmla="*/ 4592320 w 5750560"/>
                      <a:gd name="connsiteY2" fmla="*/ 2346960 h 4064000"/>
                      <a:gd name="connsiteX3" fmla="*/ 5750560 w 5750560"/>
                      <a:gd name="connsiteY3" fmla="*/ 0 h 406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50560" h="4064000">
                        <a:moveTo>
                          <a:pt x="0" y="4064000"/>
                        </a:moveTo>
                        <a:cubicBezTo>
                          <a:pt x="186266" y="3424766"/>
                          <a:pt x="372533" y="2785533"/>
                          <a:pt x="1137920" y="2499360"/>
                        </a:cubicBezTo>
                        <a:cubicBezTo>
                          <a:pt x="1903307" y="2213187"/>
                          <a:pt x="3823547" y="2763520"/>
                          <a:pt x="4592320" y="2346960"/>
                        </a:cubicBezTo>
                        <a:cubicBezTo>
                          <a:pt x="5361093" y="1930400"/>
                          <a:pt x="5527040" y="453813"/>
                          <a:pt x="57505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4A525-D032-4528-F4B5-849B3BDA8337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04EC-D36D-C748-F91E-E1F4C086D073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88962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8CAA3-F6F7-4DE4-8C54-EC0AF509F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2484-21FB-6260-1714-429194D4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Course Coverage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D6E0A-9C16-15B6-F8D2-4616EA40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92B47-1EC9-8E41-245B-1ED3CA97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02B31C-24F7-E391-8C7F-E3A71C110189}"/>
              </a:ext>
            </a:extLst>
          </p:cNvPr>
          <p:cNvSpPr/>
          <p:nvPr/>
        </p:nvSpPr>
        <p:spPr>
          <a:xfrm>
            <a:off x="685800" y="1546860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823A09-A38E-0200-93A5-9C864544C5BD}"/>
              </a:ext>
            </a:extLst>
          </p:cNvPr>
          <p:cNvSpPr/>
          <p:nvPr/>
        </p:nvSpPr>
        <p:spPr>
          <a:xfrm>
            <a:off x="9641840" y="3324860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F9763-D609-37FC-DF5A-6CA6C8A298CA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D22C98-C375-2470-03C1-C53EEB468172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0B5721-6050-0BA4-33EA-5846054C62DA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F659027-5B40-5F3A-5742-249430EE4F45}"/>
              </a:ext>
            </a:extLst>
          </p:cNvPr>
          <p:cNvSpPr/>
          <p:nvPr/>
        </p:nvSpPr>
        <p:spPr>
          <a:xfrm>
            <a:off x="2768600" y="1146194"/>
            <a:ext cx="6072462" cy="4064000"/>
          </a:xfrm>
          <a:custGeom>
            <a:avLst/>
            <a:gdLst>
              <a:gd name="connsiteX0" fmla="*/ 0 w 6072462"/>
              <a:gd name="connsiteY0" fmla="*/ 4064000 h 4064000"/>
              <a:gd name="connsiteX1" fmla="*/ 1201617 w 6072462"/>
              <a:gd name="connsiteY1" fmla="*/ 2499360 h 4064000"/>
              <a:gd name="connsiteX2" fmla="*/ 4849386 w 6072462"/>
              <a:gd name="connsiteY2" fmla="*/ 2346960 h 4064000"/>
              <a:gd name="connsiteX3" fmla="*/ 6072462 w 6072462"/>
              <a:gd name="connsiteY3" fmla="*/ 0 h 40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72462" h="4064000" extrusionOk="0">
                <a:moveTo>
                  <a:pt x="0" y="4064000"/>
                </a:moveTo>
                <a:cubicBezTo>
                  <a:pt x="158828" y="3339618"/>
                  <a:pt x="469513" y="2871725"/>
                  <a:pt x="1201617" y="2499360"/>
                </a:cubicBezTo>
                <a:cubicBezTo>
                  <a:pt x="2022603" y="2266175"/>
                  <a:pt x="4104073" y="2709788"/>
                  <a:pt x="4849386" y="2346960"/>
                </a:cubicBezTo>
                <a:cubicBezTo>
                  <a:pt x="5660828" y="1865447"/>
                  <a:pt x="5846179" y="542763"/>
                  <a:pt x="6072462" y="0"/>
                </a:cubicBezTo>
              </a:path>
            </a:pathLst>
          </a:cu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3894913178">
                  <a:custGeom>
                    <a:avLst/>
                    <a:gdLst>
                      <a:gd name="connsiteX0" fmla="*/ 0 w 5750560"/>
                      <a:gd name="connsiteY0" fmla="*/ 4064000 h 4064000"/>
                      <a:gd name="connsiteX1" fmla="*/ 1137920 w 5750560"/>
                      <a:gd name="connsiteY1" fmla="*/ 2499360 h 4064000"/>
                      <a:gd name="connsiteX2" fmla="*/ 4592320 w 5750560"/>
                      <a:gd name="connsiteY2" fmla="*/ 2346960 h 4064000"/>
                      <a:gd name="connsiteX3" fmla="*/ 5750560 w 5750560"/>
                      <a:gd name="connsiteY3" fmla="*/ 0 h 406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50560" h="4064000">
                        <a:moveTo>
                          <a:pt x="0" y="4064000"/>
                        </a:moveTo>
                        <a:cubicBezTo>
                          <a:pt x="186266" y="3424766"/>
                          <a:pt x="372533" y="2785533"/>
                          <a:pt x="1137920" y="2499360"/>
                        </a:cubicBezTo>
                        <a:cubicBezTo>
                          <a:pt x="1903307" y="2213187"/>
                          <a:pt x="3823547" y="2763520"/>
                          <a:pt x="4592320" y="2346960"/>
                        </a:cubicBezTo>
                        <a:cubicBezTo>
                          <a:pt x="5361093" y="1930400"/>
                          <a:pt x="5527040" y="453813"/>
                          <a:pt x="575056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8BD27-2719-861F-5422-1A1E1C562B31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4793C9-A245-7B61-7FA1-F80CF3F03147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5B684-7808-B404-BD77-57A5170850D3}"/>
              </a:ext>
            </a:extLst>
          </p:cNvPr>
          <p:cNvSpPr/>
          <p:nvPr/>
        </p:nvSpPr>
        <p:spPr>
          <a:xfrm rot="20984761">
            <a:off x="515809" y="538102"/>
            <a:ext cx="8285642" cy="3195351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C00000"/>
                </a:solidFill>
              </a:rPr>
              <a:t>Pre Midterm</a:t>
            </a:r>
            <a:endParaRPr lang="en-PK" sz="54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38EB49-656F-C32B-1983-CA332A10BBCC}"/>
              </a:ext>
            </a:extLst>
          </p:cNvPr>
          <p:cNvSpPr/>
          <p:nvPr/>
        </p:nvSpPr>
        <p:spPr>
          <a:xfrm rot="20984761">
            <a:off x="3706248" y="3043170"/>
            <a:ext cx="8285642" cy="3195351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7030A0"/>
                </a:solidFill>
              </a:rPr>
              <a:t>Post Midterm</a:t>
            </a:r>
            <a:endParaRPr lang="en-PK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1484</Words>
  <Application>Microsoft Office PowerPoint</Application>
  <PresentationFormat>Widescreen</PresentationFormat>
  <Paragraphs>260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Bahnschrift SemiBold</vt:lpstr>
      <vt:lpstr>Calibri</vt:lpstr>
      <vt:lpstr>Office Theme</vt:lpstr>
      <vt:lpstr>Computer Architecture EE 520 / CS 622  Fall 2025</vt:lpstr>
      <vt:lpstr>Course Description</vt:lpstr>
      <vt:lpstr>Course Learning Outcomes (CLO)</vt:lpstr>
      <vt:lpstr>Course Delivery</vt:lpstr>
      <vt:lpstr>Course Assessment</vt:lpstr>
      <vt:lpstr>Text Book – Used worldwide</vt:lpstr>
      <vt:lpstr>New Topics in Computer Architecture</vt:lpstr>
      <vt:lpstr>Focus Areas of Computer Architecture</vt:lpstr>
      <vt:lpstr>Course Coverage of Computer Architecture</vt:lpstr>
      <vt:lpstr>Chapterwise Contents and Arrangement</vt:lpstr>
      <vt:lpstr>Contents of Textbook Chapters 1 – 2 </vt:lpstr>
      <vt:lpstr>Contents of Textbook Chapters 3 – 4 </vt:lpstr>
      <vt:lpstr>Contents of Textbook Chapters 5 – 6 </vt:lpstr>
      <vt:lpstr>Contents of Textbook Chapters 7, Appendices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4</cp:revision>
  <dcterms:created xsi:type="dcterms:W3CDTF">2024-01-12T09:16:59Z</dcterms:created>
  <dcterms:modified xsi:type="dcterms:W3CDTF">2025-08-26T17:48:33Z</dcterms:modified>
</cp:coreProperties>
</file>