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6" r:id="rId3"/>
    <p:sldId id="278" r:id="rId4"/>
    <p:sldId id="280" r:id="rId5"/>
    <p:sldId id="291" r:id="rId6"/>
    <p:sldId id="281" r:id="rId7"/>
    <p:sldId id="282" r:id="rId8"/>
    <p:sldId id="284" r:id="rId9"/>
    <p:sldId id="285" r:id="rId10"/>
    <p:sldId id="277" r:id="rId11"/>
    <p:sldId id="286" r:id="rId12"/>
    <p:sldId id="287" r:id="rId13"/>
    <p:sldId id="288" r:id="rId14"/>
    <p:sldId id="28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57168-4FCE-4BF5-BA0D-C5BCF2AE5961}" v="8" dt="2025-08-27T04:36:50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92"/>
      </p:cViewPr>
      <p:guideLst>
        <p:guide orient="horz" pos="2183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3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id Masud" userId="fa14d244-da66-4eb9-a933-8314dc2af7dc" providerId="ADAL" clId="{5B61A997-78FB-43F9-80FE-534984609D6A}"/>
    <pc:docChg chg="undo custSel addSld delSld modSld">
      <pc:chgData name="Shahid Masud" userId="fa14d244-da66-4eb9-a933-8314dc2af7dc" providerId="ADAL" clId="{5B61A997-78FB-43F9-80FE-534984609D6A}" dt="2025-08-25T16:38:21.795" v="2913" actId="20577"/>
      <pc:docMkLst>
        <pc:docMk/>
      </pc:docMkLst>
      <pc:sldChg chg="modSp mod">
        <pc:chgData name="Shahid Masud" userId="fa14d244-da66-4eb9-a933-8314dc2af7dc" providerId="ADAL" clId="{5B61A997-78FB-43F9-80FE-534984609D6A}" dt="2025-08-25T16:38:21.795" v="2913" actId="20577"/>
        <pc:sldMkLst>
          <pc:docMk/>
          <pc:sldMk cId="898736340" sldId="256"/>
        </pc:sldMkLst>
        <pc:spChg chg="mod">
          <ac:chgData name="Shahid Masud" userId="fa14d244-da66-4eb9-a933-8314dc2af7dc" providerId="ADAL" clId="{5B61A997-78FB-43F9-80FE-534984609D6A}" dt="2025-08-25T14:00:29.267" v="66" actId="14100"/>
          <ac:spMkLst>
            <pc:docMk/>
            <pc:sldMk cId="898736340" sldId="256"/>
            <ac:spMk id="2" creationId="{85898F4B-59D0-8C16-33BD-0249B027900A}"/>
          </ac:spMkLst>
        </pc:spChg>
        <pc:spChg chg="mod">
          <ac:chgData name="Shahid Masud" userId="fa14d244-da66-4eb9-a933-8314dc2af7dc" providerId="ADAL" clId="{5B61A997-78FB-43F9-80FE-534984609D6A}" dt="2025-08-25T16:38:21.795" v="2913" actId="20577"/>
          <ac:spMkLst>
            <pc:docMk/>
            <pc:sldMk cId="898736340" sldId="256"/>
            <ac:spMk id="3" creationId="{251F6D65-6CF3-0903-0A4E-061315F0CDD9}"/>
          </ac:spMkLst>
        </pc:spChg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114048964" sldId="26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990069976" sldId="26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3028913300" sldId="26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788081055" sldId="26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08596654" sldId="265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37852287" sldId="266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573258401" sldId="267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049509009" sldId="268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638284485" sldId="269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4126461815" sldId="270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89827064" sldId="271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2936688909" sldId="272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222995965" sldId="273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21253180" sldId="274"/>
        </pc:sldMkLst>
      </pc:sldChg>
      <pc:sldChg chg="del">
        <pc:chgData name="Shahid Masud" userId="fa14d244-da66-4eb9-a933-8314dc2af7dc" providerId="ADAL" clId="{5B61A997-78FB-43F9-80FE-534984609D6A}" dt="2025-08-25T16:37:22.926" v="2880" actId="47"/>
        <pc:sldMkLst>
          <pc:docMk/>
          <pc:sldMk cId="168779600" sldId="275"/>
        </pc:sldMkLst>
      </pc:sldChg>
      <pc:sldChg chg="addSp delSp modSp new mod">
        <pc:chgData name="Shahid Masud" userId="fa14d244-da66-4eb9-a933-8314dc2af7dc" providerId="ADAL" clId="{5B61A997-78FB-43F9-80FE-534984609D6A}" dt="2025-08-25T14:32:57.476" v="1062" actId="20577"/>
        <pc:sldMkLst>
          <pc:docMk/>
          <pc:sldMk cId="1234896949" sldId="276"/>
        </pc:sldMkLst>
      </pc:sldChg>
      <pc:sldChg chg="addSp delSp modSp new mod">
        <pc:chgData name="Shahid Masud" userId="fa14d244-da66-4eb9-a933-8314dc2af7dc" providerId="ADAL" clId="{5B61A997-78FB-43F9-80FE-534984609D6A}" dt="2025-08-25T14:24:30.608" v="1061" actId="20577"/>
        <pc:sldMkLst>
          <pc:docMk/>
          <pc:sldMk cId="2114467780" sldId="277"/>
        </pc:sldMkLst>
        <pc:spChg chg="mod">
          <ac:chgData name="Shahid Masud" userId="fa14d244-da66-4eb9-a933-8314dc2af7dc" providerId="ADAL" clId="{5B61A997-78FB-43F9-80FE-534984609D6A}" dt="2025-08-25T14:12:21.479" v="382" actId="20577"/>
          <ac:spMkLst>
            <pc:docMk/>
            <pc:sldMk cId="2114467780" sldId="277"/>
            <ac:spMk id="2" creationId="{E166BEDE-A88D-5523-7E03-CC0206CBDB1A}"/>
          </ac:spMkLst>
        </pc:spChg>
        <pc:spChg chg="add del mod">
          <ac:chgData name="Shahid Masud" userId="fa14d244-da66-4eb9-a933-8314dc2af7dc" providerId="ADAL" clId="{5B61A997-78FB-43F9-80FE-534984609D6A}" dt="2025-08-25T14:24:30.608" v="1061" actId="20577"/>
          <ac:spMkLst>
            <pc:docMk/>
            <pc:sldMk cId="2114467780" sldId="277"/>
            <ac:spMk id="3" creationId="{17D04A78-B67C-AC4E-4CD4-82D026C574CE}"/>
          </ac:spMkLst>
        </pc:spChg>
        <pc:spChg chg="add mod">
          <ac:chgData name="Shahid Masud" userId="fa14d244-da66-4eb9-a933-8314dc2af7dc" providerId="ADAL" clId="{5B61A997-78FB-43F9-80FE-534984609D6A}" dt="2025-08-25T14:18:58.784" v="959" actId="1076"/>
          <ac:spMkLst>
            <pc:docMk/>
            <pc:sldMk cId="2114467780" sldId="277"/>
            <ac:spMk id="7" creationId="{9E534F00-A094-DC21-764E-09BBD76DCC61}"/>
          </ac:spMkLst>
        </pc:spChg>
        <pc:spChg chg="add mod">
          <ac:chgData name="Shahid Masud" userId="fa14d244-da66-4eb9-a933-8314dc2af7dc" providerId="ADAL" clId="{5B61A997-78FB-43F9-80FE-534984609D6A}" dt="2025-08-25T14:23:11.310" v="1040" actId="20577"/>
          <ac:spMkLst>
            <pc:docMk/>
            <pc:sldMk cId="2114467780" sldId="277"/>
            <ac:spMk id="8" creationId="{32BCCCD6-500D-1CE3-47BD-CAA6E08696B6}"/>
          </ac:spMkLst>
        </pc:spChg>
        <pc:spChg chg="add mod">
          <ac:chgData name="Shahid Masud" userId="fa14d244-da66-4eb9-a933-8314dc2af7dc" providerId="ADAL" clId="{5B61A997-78FB-43F9-80FE-534984609D6A}" dt="2025-08-25T14:22:47.191" v="1023" actId="20577"/>
          <ac:spMkLst>
            <pc:docMk/>
            <pc:sldMk cId="2114467780" sldId="277"/>
            <ac:spMk id="9" creationId="{BAE179AD-0B9D-418C-DF20-4A3D92E64EA0}"/>
          </ac:spMkLst>
        </pc:spChg>
        <pc:spChg chg="add mod">
          <ac:chgData name="Shahid Masud" userId="fa14d244-da66-4eb9-a933-8314dc2af7dc" providerId="ADAL" clId="{5B61A997-78FB-43F9-80FE-534984609D6A}" dt="2025-08-25T14:23:56.053" v="1041" actId="13926"/>
          <ac:spMkLst>
            <pc:docMk/>
            <pc:sldMk cId="2114467780" sldId="277"/>
            <ac:spMk id="10" creationId="{C339D1DC-3038-260F-3633-E60B86B25A26}"/>
          </ac:spMkLst>
        </pc:spChg>
        <pc:spChg chg="add mod">
          <ac:chgData name="Shahid Masud" userId="fa14d244-da66-4eb9-a933-8314dc2af7dc" providerId="ADAL" clId="{5B61A997-78FB-43F9-80FE-534984609D6A}" dt="2025-08-25T14:20:29.265" v="985" actId="20577"/>
          <ac:spMkLst>
            <pc:docMk/>
            <pc:sldMk cId="2114467780" sldId="277"/>
            <ac:spMk id="11" creationId="{D976693C-85B0-D726-49FD-CC04ADB08B70}"/>
          </ac:spMkLst>
        </pc:spChg>
        <pc:spChg chg="add mod">
          <ac:chgData name="Shahid Masud" userId="fa14d244-da66-4eb9-a933-8314dc2af7dc" providerId="ADAL" clId="{5B61A997-78FB-43F9-80FE-534984609D6A}" dt="2025-08-25T14:22:23.889" v="1018" actId="20577"/>
          <ac:spMkLst>
            <pc:docMk/>
            <pc:sldMk cId="2114467780" sldId="277"/>
            <ac:spMk id="12" creationId="{25FBCF5C-62D6-8981-8A2D-29C8F4F33C48}"/>
          </ac:spMkLst>
        </pc:spChg>
        <pc:spChg chg="add mod">
          <ac:chgData name="Shahid Masud" userId="fa14d244-da66-4eb9-a933-8314dc2af7dc" providerId="ADAL" clId="{5B61A997-78FB-43F9-80FE-534984609D6A}" dt="2025-08-25T14:21:42.507" v="1016" actId="20577"/>
          <ac:spMkLst>
            <pc:docMk/>
            <pc:sldMk cId="2114467780" sldId="277"/>
            <ac:spMk id="13" creationId="{00A60412-2039-16C9-7CBE-B6AA4D7C1B21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4:50:40.023" v="1813" actId="20577"/>
        <pc:sldMkLst>
          <pc:docMk/>
          <pc:sldMk cId="3045002626" sldId="278"/>
        </pc:sldMkLst>
      </pc:sldChg>
      <pc:sldChg chg="modSp add mod">
        <pc:chgData name="Shahid Masud" userId="fa14d244-da66-4eb9-a933-8314dc2af7dc" providerId="ADAL" clId="{5B61A997-78FB-43F9-80FE-534984609D6A}" dt="2025-08-25T14:51:09.201" v="1879" actId="20577"/>
        <pc:sldMkLst>
          <pc:docMk/>
          <pc:sldMk cId="157172157" sldId="279"/>
        </pc:sldMkLst>
      </pc:sldChg>
      <pc:sldChg chg="delSp modSp add mod">
        <pc:chgData name="Shahid Masud" userId="fa14d244-da66-4eb9-a933-8314dc2af7dc" providerId="ADAL" clId="{5B61A997-78FB-43F9-80FE-534984609D6A}" dt="2025-08-25T14:50:14.950" v="1773" actId="20577"/>
        <pc:sldMkLst>
          <pc:docMk/>
          <pc:sldMk cId="2889623345" sldId="280"/>
        </pc:sldMkLst>
      </pc:sldChg>
      <pc:sldChg chg="modSp new mod">
        <pc:chgData name="Shahid Masud" userId="fa14d244-da66-4eb9-a933-8314dc2af7dc" providerId="ADAL" clId="{5B61A997-78FB-43F9-80FE-534984609D6A}" dt="2025-08-25T16:10:24.789" v="1906" actId="20577"/>
        <pc:sldMkLst>
          <pc:docMk/>
          <pc:sldMk cId="2717971121" sldId="281"/>
        </pc:sldMkLst>
        <pc:spChg chg="mod">
          <ac:chgData name="Shahid Masud" userId="fa14d244-da66-4eb9-a933-8314dc2af7dc" providerId="ADAL" clId="{5B61A997-78FB-43F9-80FE-534984609D6A}" dt="2025-08-25T16:09:53.385" v="1900" actId="20577"/>
          <ac:spMkLst>
            <pc:docMk/>
            <pc:sldMk cId="2717971121" sldId="281"/>
            <ac:spMk id="2" creationId="{B815624E-3B8A-EE38-8604-E60B8B631C86}"/>
          </ac:spMkLst>
        </pc:spChg>
        <pc:spChg chg="mod">
          <ac:chgData name="Shahid Masud" userId="fa14d244-da66-4eb9-a933-8314dc2af7dc" providerId="ADAL" clId="{5B61A997-78FB-43F9-80FE-534984609D6A}" dt="2025-08-25T16:10:24.789" v="1906" actId="20577"/>
          <ac:spMkLst>
            <pc:docMk/>
            <pc:sldMk cId="2717971121" sldId="281"/>
            <ac:spMk id="3" creationId="{4BC1B0C0-931F-5DBF-7706-269B5C72D93C}"/>
          </ac:spMkLst>
        </pc:spChg>
      </pc:sldChg>
      <pc:sldChg chg="addSp delSp modSp new mod">
        <pc:chgData name="Shahid Masud" userId="fa14d244-da66-4eb9-a933-8314dc2af7dc" providerId="ADAL" clId="{5B61A997-78FB-43F9-80FE-534984609D6A}" dt="2025-08-25T16:14:59.566" v="2103"/>
        <pc:sldMkLst>
          <pc:docMk/>
          <pc:sldMk cId="3366031949" sldId="282"/>
        </pc:sldMkLst>
        <pc:spChg chg="mod">
          <ac:chgData name="Shahid Masud" userId="fa14d244-da66-4eb9-a933-8314dc2af7dc" providerId="ADAL" clId="{5B61A997-78FB-43F9-80FE-534984609D6A}" dt="2025-08-25T16:11:18.727" v="1941" actId="20577"/>
          <ac:spMkLst>
            <pc:docMk/>
            <pc:sldMk cId="3366031949" sldId="282"/>
            <ac:spMk id="2" creationId="{F9848ABC-F1C7-B829-E614-D43FBE0C9C80}"/>
          </ac:spMkLst>
        </pc:spChg>
        <pc:graphicFrameChg chg="add mod modGraphic">
          <ac:chgData name="Shahid Masud" userId="fa14d244-da66-4eb9-a933-8314dc2af7dc" providerId="ADAL" clId="{5B61A997-78FB-43F9-80FE-534984609D6A}" dt="2025-08-25T16:14:16.265" v="2074" actId="20577"/>
          <ac:graphicFrameMkLst>
            <pc:docMk/>
            <pc:sldMk cId="3366031949" sldId="282"/>
            <ac:graphicFrameMk id="6" creationId="{9576FDB0-90AF-5125-B447-17B27CAC4B4E}"/>
          </ac:graphicFrameMkLst>
        </pc:graphicFrameChg>
      </pc:sldChg>
      <pc:sldChg chg="modSp new del mod">
        <pc:chgData name="Shahid Masud" userId="fa14d244-da66-4eb9-a933-8314dc2af7dc" providerId="ADAL" clId="{5B61A997-78FB-43F9-80FE-534984609D6A}" dt="2025-08-25T16:19:31.650" v="2190" actId="47"/>
        <pc:sldMkLst>
          <pc:docMk/>
          <pc:sldMk cId="2808273202" sldId="283"/>
        </pc:sldMkLst>
      </pc:sldChg>
      <pc:sldChg chg="modSp new mod">
        <pc:chgData name="Shahid Masud" userId="fa14d244-da66-4eb9-a933-8314dc2af7dc" providerId="ADAL" clId="{5B61A997-78FB-43F9-80FE-534984609D6A}" dt="2025-08-25T16:15:37.718" v="2177" actId="20577"/>
        <pc:sldMkLst>
          <pc:docMk/>
          <pc:sldMk cId="1972068064" sldId="284"/>
        </pc:sldMkLst>
        <pc:spChg chg="mod">
          <ac:chgData name="Shahid Masud" userId="fa14d244-da66-4eb9-a933-8314dc2af7dc" providerId="ADAL" clId="{5B61A997-78FB-43F9-80FE-534984609D6A}" dt="2025-08-25T16:15:27.263" v="2137" actId="20577"/>
          <ac:spMkLst>
            <pc:docMk/>
            <pc:sldMk cId="1972068064" sldId="284"/>
            <ac:spMk id="2" creationId="{15F8DE10-5A3E-FABA-5B31-A18A3D425482}"/>
          </ac:spMkLst>
        </pc:spChg>
        <pc:spChg chg="mod">
          <ac:chgData name="Shahid Masud" userId="fa14d244-da66-4eb9-a933-8314dc2af7dc" providerId="ADAL" clId="{5B61A997-78FB-43F9-80FE-534984609D6A}" dt="2025-08-25T16:15:37.718" v="2177" actId="20577"/>
          <ac:spMkLst>
            <pc:docMk/>
            <pc:sldMk cId="1972068064" sldId="284"/>
            <ac:spMk id="3" creationId="{2593825C-5989-3192-5CA5-266449174814}"/>
          </ac:spMkLst>
        </pc:spChg>
      </pc:sldChg>
      <pc:sldChg chg="modSp add mod">
        <pc:chgData name="Shahid Masud" userId="fa14d244-da66-4eb9-a933-8314dc2af7dc" providerId="ADAL" clId="{5B61A997-78FB-43F9-80FE-534984609D6A}" dt="2025-08-25T16:20:15.515" v="2244" actId="20577"/>
        <pc:sldMkLst>
          <pc:docMk/>
          <pc:sldMk cId="3576386412" sldId="285"/>
        </pc:sldMkLst>
        <pc:spChg chg="mod">
          <ac:chgData name="Shahid Masud" userId="fa14d244-da66-4eb9-a933-8314dc2af7dc" providerId="ADAL" clId="{5B61A997-78FB-43F9-80FE-534984609D6A}" dt="2025-08-25T16:15:49.366" v="2188" actId="20577"/>
          <ac:spMkLst>
            <pc:docMk/>
            <pc:sldMk cId="3576386412" sldId="285"/>
            <ac:spMk id="2" creationId="{BA2AA7EA-A677-A039-6748-99F8096443A6}"/>
          </ac:spMkLst>
        </pc:spChg>
        <pc:spChg chg="mod">
          <ac:chgData name="Shahid Masud" userId="fa14d244-da66-4eb9-a933-8314dc2af7dc" providerId="ADAL" clId="{5B61A997-78FB-43F9-80FE-534984609D6A}" dt="2025-08-25T16:20:15.515" v="2244" actId="20577"/>
          <ac:spMkLst>
            <pc:docMk/>
            <pc:sldMk cId="3576386412" sldId="285"/>
            <ac:spMk id="3" creationId="{2608ADCE-48D2-5893-8A6E-0BC175E7B5BC}"/>
          </ac:spMkLst>
        </pc:spChg>
      </pc:sldChg>
      <pc:sldChg chg="modSp new mod">
        <pc:chgData name="Shahid Masud" userId="fa14d244-da66-4eb9-a933-8314dc2af7dc" providerId="ADAL" clId="{5B61A997-78FB-43F9-80FE-534984609D6A}" dt="2025-08-25T16:36:53.364" v="2879" actId="27636"/>
        <pc:sldMkLst>
          <pc:docMk/>
          <pc:sldMk cId="1500032572" sldId="286"/>
        </pc:sldMkLst>
        <pc:spChg chg="mod">
          <ac:chgData name="Shahid Masud" userId="fa14d244-da66-4eb9-a933-8314dc2af7dc" providerId="ADAL" clId="{5B61A997-78FB-43F9-80FE-534984609D6A}" dt="2025-08-25T16:28:10.588" v="2333" actId="5793"/>
          <ac:spMkLst>
            <pc:docMk/>
            <pc:sldMk cId="1500032572" sldId="286"/>
            <ac:spMk id="2" creationId="{DFB19ACA-4569-CD17-0EA1-5063BAB4FBA9}"/>
          </ac:spMkLst>
        </pc:spChg>
        <pc:spChg chg="mod">
          <ac:chgData name="Shahid Masud" userId="fa14d244-da66-4eb9-a933-8314dc2af7dc" providerId="ADAL" clId="{5B61A997-78FB-43F9-80FE-534984609D6A}" dt="2025-08-25T16:36:53.364" v="2878" actId="27636"/>
          <ac:spMkLst>
            <pc:docMk/>
            <pc:sldMk cId="1500032572" sldId="286"/>
            <ac:spMk id="3" creationId="{ADED9A08-D093-F987-530B-7F8BA64E14AC}"/>
          </ac:spMkLst>
        </pc:spChg>
        <pc:spChg chg="mod">
          <ac:chgData name="Shahid Masud" userId="fa14d244-da66-4eb9-a933-8314dc2af7dc" providerId="ADAL" clId="{5B61A997-78FB-43F9-80FE-534984609D6A}" dt="2025-08-25T16:26:00.065" v="2272" actId="27636"/>
          <ac:spMkLst>
            <pc:docMk/>
            <pc:sldMk cId="1500032572" sldId="286"/>
            <ac:spMk id="4" creationId="{276D752C-EA8A-1441-5FB3-09B1FA92809D}"/>
          </ac:spMkLst>
        </pc:spChg>
        <pc:spChg chg="mod">
          <ac:chgData name="Shahid Masud" userId="fa14d244-da66-4eb9-a933-8314dc2af7dc" providerId="ADAL" clId="{5B61A997-78FB-43F9-80FE-534984609D6A}" dt="2025-08-25T16:36:53.364" v="2879" actId="27636"/>
          <ac:spMkLst>
            <pc:docMk/>
            <pc:sldMk cId="1500032572" sldId="286"/>
            <ac:spMk id="5" creationId="{491B8445-ECF3-B9A2-EFB0-07ABDC0FA99A}"/>
          </ac:spMkLst>
        </pc:spChg>
        <pc:spChg chg="mod">
          <ac:chgData name="Shahid Masud" userId="fa14d244-da66-4eb9-a933-8314dc2af7dc" providerId="ADAL" clId="{5B61A997-78FB-43F9-80FE-534984609D6A}" dt="2025-08-25T16:27:22.093" v="2283" actId="948"/>
          <ac:spMkLst>
            <pc:docMk/>
            <pc:sldMk cId="1500032572" sldId="286"/>
            <ac:spMk id="6" creationId="{FE1F541E-BFDA-C332-5006-3B2329C54960}"/>
          </ac:spMkLst>
        </pc:spChg>
      </pc:sldChg>
      <pc:sldChg chg="modSp add mod">
        <pc:chgData name="Shahid Masud" userId="fa14d244-da66-4eb9-a933-8314dc2af7dc" providerId="ADAL" clId="{5B61A997-78FB-43F9-80FE-534984609D6A}" dt="2025-08-25T16:36:10.020" v="2872" actId="113"/>
        <pc:sldMkLst>
          <pc:docMk/>
          <pc:sldMk cId="3765380103" sldId="287"/>
        </pc:sldMkLst>
        <pc:spChg chg="mod">
          <ac:chgData name="Shahid Masud" userId="fa14d244-da66-4eb9-a933-8314dc2af7dc" providerId="ADAL" clId="{5B61A997-78FB-43F9-80FE-534984609D6A}" dt="2025-08-25T16:28:18.282" v="2341" actId="5793"/>
          <ac:spMkLst>
            <pc:docMk/>
            <pc:sldMk cId="3765380103" sldId="287"/>
            <ac:spMk id="2" creationId="{B14BE760-E1AC-1512-CEF4-538C3B2B7A32}"/>
          </ac:spMkLst>
        </pc:spChg>
        <pc:spChg chg="mod">
          <ac:chgData name="Shahid Masud" userId="fa14d244-da66-4eb9-a933-8314dc2af7dc" providerId="ADAL" clId="{5B61A997-78FB-43F9-80FE-534984609D6A}" dt="2025-08-25T16:28:34.716" v="2342"/>
          <ac:spMkLst>
            <pc:docMk/>
            <pc:sldMk cId="3765380103" sldId="287"/>
            <ac:spMk id="3" creationId="{AEAF0BE0-73BB-9657-EA9E-C994F2DED1FE}"/>
          </ac:spMkLst>
        </pc:spChg>
        <pc:spChg chg="mod">
          <ac:chgData name="Shahid Masud" userId="fa14d244-da66-4eb9-a933-8314dc2af7dc" providerId="ADAL" clId="{5B61A997-78FB-43F9-80FE-534984609D6A}" dt="2025-08-25T16:36:10.020" v="2872" actId="113"/>
          <ac:spMkLst>
            <pc:docMk/>
            <pc:sldMk cId="3765380103" sldId="287"/>
            <ac:spMk id="4" creationId="{018D2935-B764-56B6-85CB-ACBF0E2C7A33}"/>
          </ac:spMkLst>
        </pc:spChg>
        <pc:spChg chg="mod">
          <ac:chgData name="Shahid Masud" userId="fa14d244-da66-4eb9-a933-8314dc2af7dc" providerId="ADAL" clId="{5B61A997-78FB-43F9-80FE-534984609D6A}" dt="2025-08-25T16:29:10.961" v="2346"/>
          <ac:spMkLst>
            <pc:docMk/>
            <pc:sldMk cId="3765380103" sldId="287"/>
            <ac:spMk id="5" creationId="{408E2022-180B-6042-BA18-C91673A1D501}"/>
          </ac:spMkLst>
        </pc:spChg>
        <pc:spChg chg="mod">
          <ac:chgData name="Shahid Masud" userId="fa14d244-da66-4eb9-a933-8314dc2af7dc" providerId="ADAL" clId="{5B61A997-78FB-43F9-80FE-534984609D6A}" dt="2025-08-25T16:29:37.211" v="2352" actId="403"/>
          <ac:spMkLst>
            <pc:docMk/>
            <pc:sldMk cId="3765380103" sldId="287"/>
            <ac:spMk id="6" creationId="{2E6DFF34-D2F1-BFA6-1A2D-9752AB3A4857}"/>
          </ac:spMkLst>
        </pc:spChg>
      </pc:sldChg>
      <pc:sldChg chg="modSp add mod">
        <pc:chgData name="Shahid Masud" userId="fa14d244-da66-4eb9-a933-8314dc2af7dc" providerId="ADAL" clId="{5B61A997-78FB-43F9-80FE-534984609D6A}" dt="2025-08-25T16:36:36.506" v="2873" actId="20577"/>
        <pc:sldMkLst>
          <pc:docMk/>
          <pc:sldMk cId="2906401667" sldId="288"/>
        </pc:sldMkLst>
        <pc:spChg chg="mod">
          <ac:chgData name="Shahid Masud" userId="fa14d244-da66-4eb9-a933-8314dc2af7dc" providerId="ADAL" clId="{5B61A997-78FB-43F9-80FE-534984609D6A}" dt="2025-08-25T16:29:58.114" v="2355" actId="20577"/>
          <ac:spMkLst>
            <pc:docMk/>
            <pc:sldMk cId="2906401667" sldId="288"/>
            <ac:spMk id="2" creationId="{7D3C598A-A713-45AA-B705-59690B882B7E}"/>
          </ac:spMkLst>
        </pc:spChg>
        <pc:spChg chg="mod">
          <ac:chgData name="Shahid Masud" userId="fa14d244-da66-4eb9-a933-8314dc2af7dc" providerId="ADAL" clId="{5B61A997-78FB-43F9-80FE-534984609D6A}" dt="2025-08-25T16:36:36.506" v="2873" actId="20577"/>
          <ac:spMkLst>
            <pc:docMk/>
            <pc:sldMk cId="2906401667" sldId="288"/>
            <ac:spMk id="3" creationId="{A5B72662-FD11-DBD5-8D77-D4EFF057BAAE}"/>
          </ac:spMkLst>
        </pc:spChg>
        <pc:spChg chg="mod">
          <ac:chgData name="Shahid Masud" userId="fa14d244-da66-4eb9-a933-8314dc2af7dc" providerId="ADAL" clId="{5B61A997-78FB-43F9-80FE-534984609D6A}" dt="2025-08-25T16:35:57.522" v="2870" actId="113"/>
          <ac:spMkLst>
            <pc:docMk/>
            <pc:sldMk cId="2906401667" sldId="288"/>
            <ac:spMk id="4" creationId="{7239E897-9909-51F2-CDF4-1BA1F8FD1B3F}"/>
          </ac:spMkLst>
        </pc:spChg>
        <pc:spChg chg="mod">
          <ac:chgData name="Shahid Masud" userId="fa14d244-da66-4eb9-a933-8314dc2af7dc" providerId="ADAL" clId="{5B61A997-78FB-43F9-80FE-534984609D6A}" dt="2025-08-25T16:30:59.132" v="2381" actId="20577"/>
          <ac:spMkLst>
            <pc:docMk/>
            <pc:sldMk cId="2906401667" sldId="288"/>
            <ac:spMk id="5" creationId="{99CF6EB5-5FDE-D913-D57E-088287C2B477}"/>
          </ac:spMkLst>
        </pc:spChg>
        <pc:spChg chg="mod">
          <ac:chgData name="Shahid Masud" userId="fa14d244-da66-4eb9-a933-8314dc2af7dc" providerId="ADAL" clId="{5B61A997-78FB-43F9-80FE-534984609D6A}" dt="2025-08-25T16:31:15.174" v="2382"/>
          <ac:spMkLst>
            <pc:docMk/>
            <pc:sldMk cId="2906401667" sldId="288"/>
            <ac:spMk id="6" creationId="{0312BA14-18D0-04D0-F01E-B66AD8CAC945}"/>
          </ac:spMkLst>
        </pc:spChg>
      </pc:sldChg>
      <pc:sldChg chg="modSp add mod">
        <pc:chgData name="Shahid Masud" userId="fa14d244-da66-4eb9-a933-8314dc2af7dc" providerId="ADAL" clId="{5B61A997-78FB-43F9-80FE-534984609D6A}" dt="2025-08-25T16:35:23.085" v="2868" actId="20577"/>
        <pc:sldMkLst>
          <pc:docMk/>
          <pc:sldMk cId="187789080" sldId="289"/>
        </pc:sldMkLst>
        <pc:spChg chg="mod">
          <ac:chgData name="Shahid Masud" userId="fa14d244-da66-4eb9-a933-8314dc2af7dc" providerId="ADAL" clId="{5B61A997-78FB-43F9-80FE-534984609D6A}" dt="2025-08-25T16:32:34.840" v="2422" actId="20577"/>
          <ac:spMkLst>
            <pc:docMk/>
            <pc:sldMk cId="187789080" sldId="289"/>
            <ac:spMk id="2" creationId="{28E1C2F9-9A26-FE56-B567-D118AF16BE14}"/>
          </ac:spMkLst>
        </pc:spChg>
        <pc:spChg chg="mod">
          <ac:chgData name="Shahid Masud" userId="fa14d244-da66-4eb9-a933-8314dc2af7dc" providerId="ADAL" clId="{5B61A997-78FB-43F9-80FE-534984609D6A}" dt="2025-08-25T16:32:39.100" v="2424" actId="27636"/>
          <ac:spMkLst>
            <pc:docMk/>
            <pc:sldMk cId="187789080" sldId="289"/>
            <ac:spMk id="3" creationId="{28A6891E-6ECD-C0F9-D08E-B47FE2753871}"/>
          </ac:spMkLst>
        </pc:spChg>
        <pc:spChg chg="mod">
          <ac:chgData name="Shahid Masud" userId="fa14d244-da66-4eb9-a933-8314dc2af7dc" providerId="ADAL" clId="{5B61A997-78FB-43F9-80FE-534984609D6A}" dt="2025-08-25T16:35:00.562" v="2812" actId="27636"/>
          <ac:spMkLst>
            <pc:docMk/>
            <pc:sldMk cId="187789080" sldId="289"/>
            <ac:spMk id="4" creationId="{E04F361A-881D-E603-55CA-0FF7DD7F4374}"/>
          </ac:spMkLst>
        </pc:spChg>
        <pc:spChg chg="mod">
          <ac:chgData name="Shahid Masud" userId="fa14d244-da66-4eb9-a933-8314dc2af7dc" providerId="ADAL" clId="{5B61A997-78FB-43F9-80FE-534984609D6A}" dt="2025-08-25T16:35:23.085" v="2868" actId="20577"/>
          <ac:spMkLst>
            <pc:docMk/>
            <pc:sldMk cId="187789080" sldId="289"/>
            <ac:spMk id="5" creationId="{130C2150-D4F0-73CC-643B-92DEFC2DD0D0}"/>
          </ac:spMkLst>
        </pc:spChg>
        <pc:spChg chg="mod">
          <ac:chgData name="Shahid Masud" userId="fa14d244-da66-4eb9-a933-8314dc2af7dc" providerId="ADAL" clId="{5B61A997-78FB-43F9-80FE-534984609D6A}" dt="2025-08-25T16:35:00.564" v="2813" actId="27636"/>
          <ac:spMkLst>
            <pc:docMk/>
            <pc:sldMk cId="187789080" sldId="289"/>
            <ac:spMk id="6" creationId="{FB7C6A26-0774-FDFB-0B38-54C63C800690}"/>
          </ac:spMkLst>
        </pc:spChg>
      </pc:sldChg>
      <pc:sldChg chg="modSp new mod">
        <pc:chgData name="Shahid Masud" userId="fa14d244-da66-4eb9-a933-8314dc2af7dc" providerId="ADAL" clId="{5B61A997-78FB-43F9-80FE-534984609D6A}" dt="2025-08-25T16:37:43.569" v="2900" actId="20577"/>
        <pc:sldMkLst>
          <pc:docMk/>
          <pc:sldMk cId="2203570963" sldId="290"/>
        </pc:sldMkLst>
        <pc:spChg chg="mod">
          <ac:chgData name="Shahid Masud" userId="fa14d244-da66-4eb9-a933-8314dc2af7dc" providerId="ADAL" clId="{5B61A997-78FB-43F9-80FE-534984609D6A}" dt="2025-08-25T16:37:39.055" v="2890" actId="20577"/>
          <ac:spMkLst>
            <pc:docMk/>
            <pc:sldMk cId="2203570963" sldId="290"/>
            <ac:spMk id="2" creationId="{9EC9A24D-484F-81AC-8FCC-84ED1478387F}"/>
          </ac:spMkLst>
        </pc:spChg>
        <pc:spChg chg="mod">
          <ac:chgData name="Shahid Masud" userId="fa14d244-da66-4eb9-a933-8314dc2af7dc" providerId="ADAL" clId="{5B61A997-78FB-43F9-80FE-534984609D6A}" dt="2025-08-25T16:37:43.569" v="2900" actId="20577"/>
          <ac:spMkLst>
            <pc:docMk/>
            <pc:sldMk cId="2203570963" sldId="290"/>
            <ac:spMk id="3" creationId="{688ACDAF-0662-6D6D-63FD-BD8B72B47EC6}"/>
          </ac:spMkLst>
        </pc:spChg>
      </pc:sldChg>
    </pc:docChg>
  </pc:docChgLst>
  <pc:docChgLst>
    <pc:chgData name="Shahid Masud" userId="fa14d244-da66-4eb9-a933-8314dc2af7dc" providerId="ADAL" clId="{284B6EAF-E90F-4879-B711-046C62C9FA5A}"/>
    <pc:docChg chg="custSel addSld delSld modSld">
      <pc:chgData name="Shahid Masud" userId="fa14d244-da66-4eb9-a933-8314dc2af7dc" providerId="ADAL" clId="{284B6EAF-E90F-4879-B711-046C62C9FA5A}" dt="2025-01-20T15:40:04.691" v="63" actId="1076"/>
      <pc:docMkLst>
        <pc:docMk/>
      </pc:docMkLst>
      <pc:sldChg chg="modSp mod">
        <pc:chgData name="Shahid Masud" userId="fa14d244-da66-4eb9-a933-8314dc2af7dc" providerId="ADAL" clId="{284B6EAF-E90F-4879-B711-046C62C9FA5A}" dt="2025-01-20T13:05:08.223" v="60" actId="20577"/>
        <pc:sldMkLst>
          <pc:docMk/>
          <pc:sldMk cId="898736340" sldId="256"/>
        </pc:sldMkLst>
      </pc:sldChg>
      <pc:sldChg chg="modSp mod">
        <pc:chgData name="Shahid Masud" userId="fa14d244-da66-4eb9-a933-8314dc2af7dc" providerId="ADAL" clId="{284B6EAF-E90F-4879-B711-046C62C9FA5A}" dt="2025-01-20T15:40:04.691" v="63" actId="1076"/>
        <pc:sldMkLst>
          <pc:docMk/>
          <pc:sldMk cId="1049509009" sldId="268"/>
        </pc:sldMkLst>
      </pc:sldChg>
      <pc:sldChg chg="addSp delSp modSp new mod">
        <pc:chgData name="Shahid Masud" userId="fa14d244-da66-4eb9-a933-8314dc2af7dc" providerId="ADAL" clId="{284B6EAF-E90F-4879-B711-046C62C9FA5A}" dt="2025-01-19T14:00:20.377" v="58" actId="20577"/>
        <pc:sldMkLst>
          <pc:docMk/>
          <pc:sldMk cId="168779600" sldId="275"/>
        </pc:sldMkLst>
      </pc:sldChg>
      <pc:sldChg chg="new del">
        <pc:chgData name="Shahid Masud" userId="fa14d244-da66-4eb9-a933-8314dc2af7dc" providerId="ADAL" clId="{284B6EAF-E90F-4879-B711-046C62C9FA5A}" dt="2025-01-20T13:05:58.475" v="61" actId="47"/>
        <pc:sldMkLst>
          <pc:docMk/>
          <pc:sldMk cId="1819985426" sldId="276"/>
        </pc:sldMkLst>
      </pc:sldChg>
    </pc:docChg>
  </pc:docChgLst>
  <pc:docChgLst>
    <pc:chgData name="Shahid Masud" userId="fa14d244-da66-4eb9-a933-8314dc2af7dc" providerId="ADAL" clId="{00957168-4FCE-4BF5-BA0D-C5BCF2AE5961}"/>
    <pc:docChg chg="custSel addSld delSld modSld">
      <pc:chgData name="Shahid Masud" userId="fa14d244-da66-4eb9-a933-8314dc2af7dc" providerId="ADAL" clId="{00957168-4FCE-4BF5-BA0D-C5BCF2AE5961}" dt="2025-08-27T05:58:56.766" v="374" actId="20577"/>
      <pc:docMkLst>
        <pc:docMk/>
      </pc:docMkLst>
      <pc:sldChg chg="del">
        <pc:chgData name="Shahid Masud" userId="fa14d244-da66-4eb9-a933-8314dc2af7dc" providerId="ADAL" clId="{00957168-4FCE-4BF5-BA0D-C5BCF2AE5961}" dt="2025-08-27T04:36:09.689" v="94" actId="2696"/>
        <pc:sldMkLst>
          <pc:docMk/>
          <pc:sldMk cId="1234896949" sldId="276"/>
        </pc:sldMkLst>
      </pc:sldChg>
      <pc:sldChg chg="addSp delSp modSp add mod">
        <pc:chgData name="Shahid Masud" userId="fa14d244-da66-4eb9-a933-8314dc2af7dc" providerId="ADAL" clId="{00957168-4FCE-4BF5-BA0D-C5BCF2AE5961}" dt="2025-08-27T04:37:17.285" v="101" actId="1076"/>
        <pc:sldMkLst>
          <pc:docMk/>
          <pc:sldMk cId="4134673037" sldId="276"/>
        </pc:sldMkLst>
        <pc:picChg chg="add mod">
          <ac:chgData name="Shahid Masud" userId="fa14d244-da66-4eb9-a933-8314dc2af7dc" providerId="ADAL" clId="{00957168-4FCE-4BF5-BA0D-C5BCF2AE5961}" dt="2025-08-27T04:37:17.285" v="101" actId="1076"/>
          <ac:picMkLst>
            <pc:docMk/>
            <pc:sldMk cId="4134673037" sldId="276"/>
            <ac:picMk id="6" creationId="{43612971-F390-0CC2-1F78-863EB41964D7}"/>
          </ac:picMkLst>
        </pc:picChg>
        <pc:picChg chg="del">
          <ac:chgData name="Shahid Masud" userId="fa14d244-da66-4eb9-a933-8314dc2af7dc" providerId="ADAL" clId="{00957168-4FCE-4BF5-BA0D-C5BCF2AE5961}" dt="2025-08-27T04:36:54.100" v="98" actId="478"/>
          <ac:picMkLst>
            <pc:docMk/>
            <pc:sldMk cId="4134673037" sldId="276"/>
            <ac:picMk id="17" creationId="{86C3DA26-8404-2CCD-28E8-B51BFD7BF9E5}"/>
          </ac:picMkLst>
        </pc:pic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1346955179" sldId="278"/>
        </pc:sldMkLst>
      </pc:sldChg>
      <pc:sldChg chg="addSp modSp del mod modAnim">
        <pc:chgData name="Shahid Masud" userId="fa14d244-da66-4eb9-a933-8314dc2af7dc" providerId="ADAL" clId="{00957168-4FCE-4BF5-BA0D-C5BCF2AE5961}" dt="2025-08-27T04:36:09.689" v="94" actId="2696"/>
        <pc:sldMkLst>
          <pc:docMk/>
          <pc:sldMk cId="3045002626" sldId="278"/>
        </pc:sldMkLst>
        <pc:spChg chg="add mod">
          <ac:chgData name="Shahid Masud" userId="fa14d244-da66-4eb9-a933-8314dc2af7dc" providerId="ADAL" clId="{00957168-4FCE-4BF5-BA0D-C5BCF2AE5961}" dt="2025-08-27T04:34:01.581" v="90" actId="207"/>
          <ac:spMkLst>
            <pc:docMk/>
            <pc:sldMk cId="3045002626" sldId="278"/>
            <ac:spMk id="3" creationId="{CE60E471-126E-E8DD-BC2B-D806A537C1B6}"/>
          </ac:spMkLst>
        </pc:spChg>
      </pc:sldChg>
      <pc:sldChg chg="delSp del mod">
        <pc:chgData name="Shahid Masud" userId="fa14d244-da66-4eb9-a933-8314dc2af7dc" providerId="ADAL" clId="{00957168-4FCE-4BF5-BA0D-C5BCF2AE5961}" dt="2025-08-27T04:31:57.282" v="18" actId="47"/>
        <pc:sldMkLst>
          <pc:docMk/>
          <pc:sldMk cId="157172157" sldId="279"/>
        </pc:sldMkLst>
        <pc:spChg chg="del">
          <ac:chgData name="Shahid Masud" userId="fa14d244-da66-4eb9-a933-8314dc2af7dc" providerId="ADAL" clId="{00957168-4FCE-4BF5-BA0D-C5BCF2AE5961}" dt="2025-08-27T04:31:14.680" v="9" actId="478"/>
          <ac:spMkLst>
            <pc:docMk/>
            <pc:sldMk cId="157172157" sldId="279"/>
            <ac:spMk id="13" creationId="{8F659027-5B40-5F3A-5742-249430EE4F45}"/>
          </ac:spMkLst>
        </pc:spChg>
      </pc:sldChg>
      <pc:sldChg chg="addSp delSp modSp del mod">
        <pc:chgData name="Shahid Masud" userId="fa14d244-da66-4eb9-a933-8314dc2af7dc" providerId="ADAL" clId="{00957168-4FCE-4BF5-BA0D-C5BCF2AE5961}" dt="2025-08-27T04:36:09.689" v="94" actId="2696"/>
        <pc:sldMkLst>
          <pc:docMk/>
          <pc:sldMk cId="2889623345" sldId="280"/>
        </pc:sldMkLst>
        <pc:spChg chg="add mod">
          <ac:chgData name="Shahid Masud" userId="fa14d244-da66-4eb9-a933-8314dc2af7dc" providerId="ADAL" clId="{00957168-4FCE-4BF5-BA0D-C5BCF2AE5961}" dt="2025-08-27T04:30:49.838" v="8" actId="693"/>
          <ac:spMkLst>
            <pc:docMk/>
            <pc:sldMk cId="2889623345" sldId="280"/>
            <ac:spMk id="3" creationId="{9702970F-FFF9-FE5C-5D23-71A9C7088C47}"/>
          </ac:spMkLst>
        </pc:spChg>
        <pc:spChg chg="mod">
          <ac:chgData name="Shahid Masud" userId="fa14d244-da66-4eb9-a933-8314dc2af7dc" providerId="ADAL" clId="{00957168-4FCE-4BF5-BA0D-C5BCF2AE5961}" dt="2025-08-27T04:29:46.417" v="2" actId="1076"/>
          <ac:spMkLst>
            <pc:docMk/>
            <pc:sldMk cId="2889623345" sldId="280"/>
            <ac:spMk id="6" creationId="{96988BA1-742B-50DE-B2CC-317953C3EC00}"/>
          </ac:spMkLst>
        </pc:spChg>
        <pc:spChg chg="mod">
          <ac:chgData name="Shahid Masud" userId="fa14d244-da66-4eb9-a933-8314dc2af7dc" providerId="ADAL" clId="{00957168-4FCE-4BF5-BA0D-C5BCF2AE5961}" dt="2025-08-27T04:29:49.526" v="3" actId="1076"/>
          <ac:spMkLst>
            <pc:docMk/>
            <pc:sldMk cId="2889623345" sldId="280"/>
            <ac:spMk id="7" creationId="{4772F0FC-FF46-9837-E94A-D84BC9296A17}"/>
          </ac:spMkLst>
        </pc:spChg>
        <pc:spChg chg="add mod">
          <ac:chgData name="Shahid Masud" userId="fa14d244-da66-4eb9-a933-8314dc2af7dc" providerId="ADAL" clId="{00957168-4FCE-4BF5-BA0D-C5BCF2AE5961}" dt="2025-08-27T04:30:49.838" v="8" actId="693"/>
          <ac:spMkLst>
            <pc:docMk/>
            <pc:sldMk cId="2889623345" sldId="280"/>
            <ac:spMk id="8" creationId="{F47F7D7A-443F-3B32-8DD7-A43D7C0870C6}"/>
          </ac:spMkLst>
        </pc:spChg>
        <pc:spChg chg="del">
          <ac:chgData name="Shahid Masud" userId="fa14d244-da66-4eb9-a933-8314dc2af7dc" providerId="ADAL" clId="{00957168-4FCE-4BF5-BA0D-C5BCF2AE5961}" dt="2025-08-27T04:29:41.526" v="0" actId="478"/>
          <ac:spMkLst>
            <pc:docMk/>
            <pc:sldMk cId="2889623345" sldId="280"/>
            <ac:spMk id="13" creationId="{D052498C-2477-7598-1FB7-0D92D6F21B0B}"/>
          </ac:spMkLst>
        </pc:sp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4273398521" sldId="280"/>
        </pc:sldMkLst>
      </pc:sldChg>
      <pc:sldChg chg="modSp mod">
        <pc:chgData name="Shahid Masud" userId="fa14d244-da66-4eb9-a933-8314dc2af7dc" providerId="ADAL" clId="{00957168-4FCE-4BF5-BA0D-C5BCF2AE5961}" dt="2025-08-27T05:58:56.766" v="374" actId="20577"/>
        <pc:sldMkLst>
          <pc:docMk/>
          <pc:sldMk cId="2717971121" sldId="281"/>
        </pc:sldMkLst>
        <pc:spChg chg="mod">
          <ac:chgData name="Shahid Masud" userId="fa14d244-da66-4eb9-a933-8314dc2af7dc" providerId="ADAL" clId="{00957168-4FCE-4BF5-BA0D-C5BCF2AE5961}" dt="2025-08-27T05:57:06.267" v="105" actId="14100"/>
          <ac:spMkLst>
            <pc:docMk/>
            <pc:sldMk cId="2717971121" sldId="281"/>
            <ac:spMk id="2" creationId="{B815624E-3B8A-EE38-8604-E60B8B631C86}"/>
          </ac:spMkLst>
        </pc:spChg>
        <pc:spChg chg="mod">
          <ac:chgData name="Shahid Masud" userId="fa14d244-da66-4eb9-a933-8314dc2af7dc" providerId="ADAL" clId="{00957168-4FCE-4BF5-BA0D-C5BCF2AE5961}" dt="2025-08-27T05:58:56.766" v="374" actId="20577"/>
          <ac:spMkLst>
            <pc:docMk/>
            <pc:sldMk cId="2717971121" sldId="281"/>
            <ac:spMk id="3" creationId="{4BC1B0C0-931F-5DBF-7706-269B5C72D93C}"/>
          </ac:spMkLst>
        </pc:spChg>
      </pc:sldChg>
      <pc:sldChg chg="modSp mod">
        <pc:chgData name="Shahid Masud" userId="fa14d244-da66-4eb9-a933-8314dc2af7dc" providerId="ADAL" clId="{00957168-4FCE-4BF5-BA0D-C5BCF2AE5961}" dt="2025-08-27T05:57:11.400" v="106" actId="14100"/>
        <pc:sldMkLst>
          <pc:docMk/>
          <pc:sldMk cId="3366031949" sldId="282"/>
        </pc:sldMkLst>
        <pc:spChg chg="mod">
          <ac:chgData name="Shahid Masud" userId="fa14d244-da66-4eb9-a933-8314dc2af7dc" providerId="ADAL" clId="{00957168-4FCE-4BF5-BA0D-C5BCF2AE5961}" dt="2025-08-27T05:57:11.400" v="106" actId="14100"/>
          <ac:spMkLst>
            <pc:docMk/>
            <pc:sldMk cId="3366031949" sldId="282"/>
            <ac:spMk id="2" creationId="{F9848ABC-F1C7-B829-E614-D43FBE0C9C80}"/>
          </ac:spMkLst>
        </pc:spChg>
      </pc:sldChg>
      <pc:sldChg chg="modSp mod">
        <pc:chgData name="Shahid Masud" userId="fa14d244-da66-4eb9-a933-8314dc2af7dc" providerId="ADAL" clId="{00957168-4FCE-4BF5-BA0D-C5BCF2AE5961}" dt="2025-08-27T05:57:54.043" v="232" actId="20577"/>
        <pc:sldMkLst>
          <pc:docMk/>
          <pc:sldMk cId="1972068064" sldId="284"/>
        </pc:sldMkLst>
        <pc:spChg chg="mod">
          <ac:chgData name="Shahid Masud" userId="fa14d244-da66-4eb9-a933-8314dc2af7dc" providerId="ADAL" clId="{00957168-4FCE-4BF5-BA0D-C5BCF2AE5961}" dt="2025-08-27T05:57:25.268" v="121" actId="20577"/>
          <ac:spMkLst>
            <pc:docMk/>
            <pc:sldMk cId="1972068064" sldId="284"/>
            <ac:spMk id="2" creationId="{15F8DE10-5A3E-FABA-5B31-A18A3D425482}"/>
          </ac:spMkLst>
        </pc:spChg>
        <pc:spChg chg="mod">
          <ac:chgData name="Shahid Masud" userId="fa14d244-da66-4eb9-a933-8314dc2af7dc" providerId="ADAL" clId="{00957168-4FCE-4BF5-BA0D-C5BCF2AE5961}" dt="2025-08-27T05:57:54.043" v="232" actId="20577"/>
          <ac:spMkLst>
            <pc:docMk/>
            <pc:sldMk cId="1972068064" sldId="284"/>
            <ac:spMk id="3" creationId="{2593825C-5989-3192-5CA5-266449174814}"/>
          </ac:spMkLst>
        </pc:spChg>
      </pc:sldChg>
      <pc:sldChg chg="addSp modSp add del mod">
        <pc:chgData name="Shahid Masud" userId="fa14d244-da66-4eb9-a933-8314dc2af7dc" providerId="ADAL" clId="{00957168-4FCE-4BF5-BA0D-C5BCF2AE5961}" dt="2025-08-27T04:36:09.689" v="94" actId="2696"/>
        <pc:sldMkLst>
          <pc:docMk/>
          <pc:sldMk cId="1233080226" sldId="291"/>
        </pc:sldMkLst>
        <pc:spChg chg="add mod">
          <ac:chgData name="Shahid Masud" userId="fa14d244-da66-4eb9-a933-8314dc2af7dc" providerId="ADAL" clId="{00957168-4FCE-4BF5-BA0D-C5BCF2AE5961}" dt="2025-08-27T04:31:40.273" v="14" actId="1076"/>
          <ac:spMkLst>
            <pc:docMk/>
            <pc:sldMk cId="1233080226" sldId="291"/>
            <ac:spMk id="9" creationId="{0FAF88D2-1313-7032-2315-5BD16BE8BF6A}"/>
          </ac:spMkLst>
        </pc:spChg>
        <pc:spChg chg="add mod">
          <ac:chgData name="Shahid Masud" userId="fa14d244-da66-4eb9-a933-8314dc2af7dc" providerId="ADAL" clId="{00957168-4FCE-4BF5-BA0D-C5BCF2AE5961}" dt="2025-08-27T04:31:52.293" v="17" actId="1076"/>
          <ac:spMkLst>
            <pc:docMk/>
            <pc:sldMk cId="1233080226" sldId="291"/>
            <ac:spMk id="13" creationId="{BF4046F5-7804-3BF0-2781-50C410F3CF28}"/>
          </ac:spMkLst>
        </pc:spChg>
      </pc:sldChg>
      <pc:sldChg chg="add">
        <pc:chgData name="Shahid Masud" userId="fa14d244-da66-4eb9-a933-8314dc2af7dc" providerId="ADAL" clId="{00957168-4FCE-4BF5-BA0D-C5BCF2AE5961}" dt="2025-08-27T04:36:12.528" v="95"/>
        <pc:sldMkLst>
          <pc:docMk/>
          <pc:sldMk cId="1536851796" sldId="291"/>
        </pc:sldMkLst>
      </pc:sldChg>
    </pc:docChg>
  </pc:docChgLst>
  <pc:docChgLst>
    <pc:chgData name="Shahid Masud" userId="fa14d244-da66-4eb9-a933-8314dc2af7dc" providerId="ADAL" clId="{09281A0B-ECE8-496C-A0DA-1D974A1F553C}"/>
    <pc:docChg chg="custSel addSld delSld modSld sldOrd modMainMaster">
      <pc:chgData name="Shahid Masud" userId="fa14d244-da66-4eb9-a933-8314dc2af7dc" providerId="ADAL" clId="{09281A0B-ECE8-496C-A0DA-1D974A1F553C}" dt="2024-01-16T06:54:50.264" v="657"/>
      <pc:docMkLst>
        <pc:docMk/>
      </pc:docMkLst>
      <pc:sldChg chg="modSp new mod">
        <pc:chgData name="Shahid Masud" userId="fa14d244-da66-4eb9-a933-8314dc2af7dc" providerId="ADAL" clId="{09281A0B-ECE8-496C-A0DA-1D974A1F553C}" dt="2024-01-12T09:27:56.495" v="278" actId="6549"/>
        <pc:sldMkLst>
          <pc:docMk/>
          <pc:sldMk cId="898736340" sldId="256"/>
        </pc:sldMkLst>
      </pc:sldChg>
      <pc:sldChg chg="modSp new del mod">
        <pc:chgData name="Shahid Masud" userId="fa14d244-da66-4eb9-a933-8314dc2af7dc" providerId="ADAL" clId="{09281A0B-ECE8-496C-A0DA-1D974A1F553C}" dt="2024-01-12T09:27:38.246" v="277" actId="47"/>
        <pc:sldMkLst>
          <pc:docMk/>
          <pc:sldMk cId="107662015" sldId="257"/>
        </pc:sldMkLst>
      </pc:sldChg>
      <pc:sldChg chg="modSp del mod">
        <pc:chgData name="Shahid Masud" userId="fa14d244-da66-4eb9-a933-8314dc2af7dc" providerId="ADAL" clId="{09281A0B-ECE8-496C-A0DA-1D974A1F553C}" dt="2024-01-12T09:27:36.063" v="276" actId="47"/>
        <pc:sldMkLst>
          <pc:docMk/>
          <pc:sldMk cId="702089717" sldId="258"/>
        </pc:sldMkLst>
      </pc:sldChg>
      <pc:sldChg chg="modSp mod">
        <pc:chgData name="Shahid Masud" userId="fa14d244-da66-4eb9-a933-8314dc2af7dc" providerId="ADAL" clId="{09281A0B-ECE8-496C-A0DA-1D974A1F553C}" dt="2024-01-16T06:49:20.543" v="650" actId="207"/>
        <pc:sldMkLst>
          <pc:docMk/>
          <pc:sldMk cId="573258401" sldId="267"/>
        </pc:sldMkLst>
      </pc:sldChg>
      <pc:sldChg chg="ord">
        <pc:chgData name="Shahid Masud" userId="fa14d244-da66-4eb9-a933-8314dc2af7dc" providerId="ADAL" clId="{09281A0B-ECE8-496C-A0DA-1D974A1F553C}" dt="2024-01-16T06:54:50.264" v="657"/>
        <pc:sldMkLst>
          <pc:docMk/>
          <pc:sldMk cId="2638284485" sldId="269"/>
        </pc:sldMkLst>
      </pc:sldChg>
      <pc:sldChg chg="addSp delSp modSp new mod ord">
        <pc:chgData name="Shahid Masud" userId="fa14d244-da66-4eb9-a933-8314dc2af7dc" providerId="ADAL" clId="{09281A0B-ECE8-496C-A0DA-1D974A1F553C}" dt="2024-01-16T06:54:43.429" v="655"/>
        <pc:sldMkLst>
          <pc:docMk/>
          <pc:sldMk cId="4126461815" sldId="270"/>
        </pc:sldMkLst>
      </pc:sldChg>
      <pc:sldChg chg="addSp delSp modSp new mod">
        <pc:chgData name="Shahid Masud" userId="fa14d244-da66-4eb9-a933-8314dc2af7dc" providerId="ADAL" clId="{09281A0B-ECE8-496C-A0DA-1D974A1F553C}" dt="2024-01-15T07:54:02.538" v="424" actId="1076"/>
        <pc:sldMkLst>
          <pc:docMk/>
          <pc:sldMk cId="89827064" sldId="271"/>
        </pc:sldMkLst>
      </pc:sldChg>
      <pc:sldChg chg="addSp delSp modSp new mod">
        <pc:chgData name="Shahid Masud" userId="fa14d244-da66-4eb9-a933-8314dc2af7dc" providerId="ADAL" clId="{09281A0B-ECE8-496C-A0DA-1D974A1F553C}" dt="2024-01-15T08:02:56.560" v="465" actId="404"/>
        <pc:sldMkLst>
          <pc:docMk/>
          <pc:sldMk cId="2936688909" sldId="272"/>
        </pc:sldMkLst>
      </pc:sldChg>
      <pc:sldChg chg="addSp delSp modSp new mod">
        <pc:chgData name="Shahid Masud" userId="fa14d244-da66-4eb9-a933-8314dc2af7dc" providerId="ADAL" clId="{09281A0B-ECE8-496C-A0DA-1D974A1F553C}" dt="2024-01-16T06:48:44.518" v="647" actId="1076"/>
        <pc:sldMkLst>
          <pc:docMk/>
          <pc:sldMk cId="1222995965" sldId="273"/>
        </pc:sldMkLst>
      </pc:sldChg>
      <pc:sldChg chg="addSp modSp new mod">
        <pc:chgData name="Shahid Masud" userId="fa14d244-da66-4eb9-a933-8314dc2af7dc" providerId="ADAL" clId="{09281A0B-ECE8-496C-A0DA-1D974A1F553C}" dt="2024-01-16T06:48:36.486" v="645" actId="1076"/>
        <pc:sldMkLst>
          <pc:docMk/>
          <pc:sldMk cId="1621253180" sldId="274"/>
        </pc:sldMkLst>
      </pc:sldChg>
      <pc:sldMasterChg chg="addSp delSp modSp mod modSldLayout">
        <pc:chgData name="Shahid Masud" userId="fa14d244-da66-4eb9-a933-8314dc2af7dc" providerId="ADAL" clId="{09281A0B-ECE8-496C-A0DA-1D974A1F553C}" dt="2024-01-16T06:50:13.896" v="653" actId="14100"/>
        <pc:sldMasterMkLst>
          <pc:docMk/>
          <pc:sldMasterMk cId="2841721344" sldId="2147483648"/>
        </pc:sldMasterMkLst>
        <pc:sldLayoutChg chg="modSp">
          <pc:chgData name="Shahid Masud" userId="fa14d244-da66-4eb9-a933-8314dc2af7dc" providerId="ADAL" clId="{09281A0B-ECE8-496C-A0DA-1D974A1F553C}" dt="2024-01-12T09:17:06.576" v="1" actId="735"/>
          <pc:sldLayoutMkLst>
            <pc:docMk/>
            <pc:sldMasterMk cId="2841721344" sldId="2147483648"/>
            <pc:sldLayoutMk cId="233043976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172B-1689-4796-BBD0-B889B4E81E5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E9965-ECCE-4291-933E-1CC57F6584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9B95-5522-F76A-EFA8-BA36DD506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E0B085-5E94-8840-2EB2-4FEF5786E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1A867-FBE7-DDFB-91FC-D0C5A4326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58325C0-1F78-40C0-92C4-4F2CD0A3A6EA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93224-509D-266F-BF2A-0811EB33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3866C-502B-38A0-4562-F52880F2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96FC-EF44-C78D-499A-E6157E65A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3FB22-FDE2-07B1-5D0A-CB1CBACDD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DBD2D-EE19-8366-EB19-76A80FB9E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32BA8EAD-1C10-45B3-9A65-AC92ECC6414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D16A-41AF-FF57-323C-4DC34F2E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28A8C-47B5-A165-5080-3DF684A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07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A278F-059C-5E05-CAEC-9E55C8435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4E11C-26E5-B40E-C664-E37DDE85B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79516-61BD-F545-BF2E-03AC5BC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289E8A2-CA3B-413A-B9BE-2169DD8CBD8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E1923-929C-6F2D-EBF0-E530308A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8D15-9E40-5394-7265-95262B255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5F7E-8C2C-982A-70B4-C44176A13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D0727-4D9D-05CB-4C3B-82027E5ED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1CEC-7249-AA76-36B5-1B98E362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7F1D036A-8C45-4840-8054-88AF54F261A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6693-ADA8-72BF-A925-6B7E025AE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6EB4-0A2D-58F5-EC89-BD41FB3A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1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6159-7A3F-2B7B-DA97-4D962BD0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75A4-00CF-625D-2472-957F72EFB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B52FF-DE31-A46B-5169-9407225F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5A844177-8ACE-4798-BBBB-1B0969ECB5B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BB5-D2A3-6DAF-32BC-881FFA7B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7DE-FFDC-EBA9-EB27-2C30B17E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1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B9B3-370A-61CD-0A25-F4135219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818FF-6C43-3D43-EC7E-FE5C85E0A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44145-4C4D-16EB-A502-2DF65E39B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F453-4467-5503-0D72-F971C431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1C06E976-EAAE-4A6A-BB07-5B3A63FDC378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F6C39-2327-005B-0526-F368292FB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A0F4-6DBF-B63F-B05A-DD1CC92F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9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97E6-716A-0570-EA64-96F50213D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6B24F-9B33-7044-7A41-84C675D9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1B0A47-961B-E3D5-49AD-CFB370AF1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6713D-FEBF-202A-FD66-001D3F44B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941D59-E490-F870-B56C-A883906EE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4593D-D5E0-5D2D-22FD-73F39F3C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CE44D095-2627-4C82-B0A0-9B6AD2F3A1BC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19109-0618-590F-EF80-31572BA5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BCFCB8-187B-C0D0-83AA-7642A397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13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7FAE-B1A2-005E-E8DD-FF1AE2EB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288E0-41D4-B5F3-2B0D-4B10EE74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60679B75-4FD9-4AC7-AA2B-8C72A03BEDD1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73072-3F76-FF75-12DB-C076097A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49DDA6-A8C0-8C72-2966-0F6A1E7C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88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F314-35BB-5344-E2A9-EB1BEED0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B5159CFF-D2F8-4558-BC7B-F860B726DA85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D38078-2C6E-B6AF-35B7-6ABE8112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4F21F-164F-202C-947F-E1DD8C65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130-FD3F-5A4F-3768-1EE5C4B7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BF41F-530C-0BE4-1BE9-F75252C71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C6B08-578C-AF14-6168-639CDDFDD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CDEBB-C142-B427-47CF-1817D806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4598FC9E-4604-41CD-8FAD-47211FAFFC6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F917B-9F2B-7616-65A9-86A0FF60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2565-E305-3245-21AD-1573C714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6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0330-1F14-C35F-A385-5378DDE1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D9C63F-2D72-9354-5235-120632237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9D47A-E877-B334-F597-BCED027198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9741-5D9C-33D8-4008-1B4C22F8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8099" y="6374044"/>
            <a:ext cx="2743200" cy="365125"/>
          </a:xfrm>
          <a:prstGeom prst="rect">
            <a:avLst/>
          </a:prstGeom>
        </p:spPr>
        <p:txBody>
          <a:bodyPr/>
          <a:lstStyle/>
          <a:p>
            <a:fld id="{23DD2730-DC41-4012-8513-A1E95CC48AD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1D7CA-E2BB-8297-0405-55CA9E85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1E36C-C4AD-90B2-CD6D-085009FF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6472FE-3A1A-36E2-9362-9E49168A9D50}"/>
              </a:ext>
            </a:extLst>
          </p:cNvPr>
          <p:cNvSpPr/>
          <p:nvPr userDrawn="1"/>
        </p:nvSpPr>
        <p:spPr>
          <a:xfrm>
            <a:off x="0" y="6596108"/>
            <a:ext cx="12191999" cy="4571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A22FA6-F8CA-A65F-F5E2-4EA6134E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0000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AB910-5E9C-F0F0-ACD0-77E4F888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942364"/>
            <a:ext cx="10963922" cy="5234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CAF1-F350-B11F-FE58-978B762CC1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6579" y="6622742"/>
            <a:ext cx="4847207" cy="2515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/>
              <a:t>Computer Architecture Course Outline Fall 2025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AB88D-BC66-6108-BA9C-AF55BAE8B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622742"/>
            <a:ext cx="2743200" cy="2328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08EE91C-2CD1-428D-9272-19D6B61FD3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43637E-E07E-8B9D-A79C-EB4553BE482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3800" y="24369"/>
            <a:ext cx="775316" cy="65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2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F4B-59D0-8C16-33BD-0249B0279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755046"/>
          </a:xfrm>
        </p:spPr>
        <p:txBody>
          <a:bodyPr>
            <a:normAutofit/>
          </a:bodyPr>
          <a:lstStyle/>
          <a:p>
            <a:r>
              <a:rPr lang="en-US" dirty="0"/>
              <a:t>Computer Architecture</a:t>
            </a:r>
            <a:br>
              <a:rPr lang="en-US" dirty="0"/>
            </a:br>
            <a:r>
              <a:rPr lang="en-US" dirty="0"/>
              <a:t>EE 520 / CS 622 </a:t>
            </a:r>
            <a:br>
              <a:rPr lang="en-US" dirty="0"/>
            </a:br>
            <a:r>
              <a:rPr lang="en-US" dirty="0"/>
              <a:t>Fall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6D65-6CF3-0903-0A4E-061315F0C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0792"/>
            <a:ext cx="9144000" cy="1154846"/>
          </a:xfrm>
        </p:spPr>
        <p:txBody>
          <a:bodyPr/>
          <a:lstStyle/>
          <a:p>
            <a:r>
              <a:rPr lang="en-US" dirty="0"/>
              <a:t>Course Outline Presentation</a:t>
            </a:r>
          </a:p>
          <a:p>
            <a:r>
              <a:rPr lang="en-US" dirty="0"/>
              <a:t>Shahid Masud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04054-33E9-D69B-8C87-7E6700CEC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4D876-647A-8876-7409-ED49693D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36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BEDE-A88D-5523-7E03-CC0206CB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1738" cy="700005"/>
          </a:xfrm>
        </p:spPr>
        <p:txBody>
          <a:bodyPr/>
          <a:lstStyle/>
          <a:p>
            <a:r>
              <a:rPr lang="en-GB" dirty="0"/>
              <a:t>Chapterwise Contents and Arrangement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04A78-B67C-AC4E-4CD4-82D026C57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37" y="942364"/>
            <a:ext cx="10963922" cy="5570196"/>
          </a:xfrm>
        </p:spPr>
        <p:txBody>
          <a:bodyPr>
            <a:normAutofit/>
          </a:bodyPr>
          <a:lstStyle/>
          <a:p>
            <a:r>
              <a:rPr lang="en-GB" dirty="0"/>
              <a:t>Chapter 1: Quantitative Design and Analysis</a:t>
            </a:r>
          </a:p>
          <a:p>
            <a:pPr lvl="1"/>
            <a:r>
              <a:rPr lang="en-GB" dirty="0"/>
              <a:t>Performance Parameters and Effects</a:t>
            </a:r>
          </a:p>
          <a:p>
            <a:r>
              <a:rPr lang="en-GB" dirty="0"/>
              <a:t>Chapter 2: Memory Hierarchy</a:t>
            </a:r>
          </a:p>
          <a:p>
            <a:pPr lvl="1"/>
            <a:r>
              <a:rPr lang="en-GB" dirty="0"/>
              <a:t>Caches and Virtual Memory</a:t>
            </a:r>
          </a:p>
          <a:p>
            <a:r>
              <a:rPr lang="en-GB" dirty="0"/>
              <a:t>Chapter 3: Instruction Level Parallelism</a:t>
            </a:r>
          </a:p>
          <a:p>
            <a:pPr lvl="1"/>
            <a:r>
              <a:rPr lang="en-GB" dirty="0"/>
              <a:t>Branch Prediction, Dynamic Scheduling, Multi-Issue</a:t>
            </a:r>
          </a:p>
          <a:p>
            <a:r>
              <a:rPr lang="en-GB" dirty="0"/>
              <a:t>Chapter 4: Data Level Parallelism</a:t>
            </a:r>
          </a:p>
          <a:p>
            <a:pPr lvl="1"/>
            <a:r>
              <a:rPr lang="en-GB" dirty="0"/>
              <a:t>Vector processing, SIMD, GPU</a:t>
            </a:r>
          </a:p>
          <a:p>
            <a:r>
              <a:rPr lang="en-GB" dirty="0"/>
              <a:t>Chapter 5: Thread Level Parallelism</a:t>
            </a:r>
          </a:p>
          <a:p>
            <a:pPr lvl="1"/>
            <a:r>
              <a:rPr lang="en-GB" dirty="0"/>
              <a:t>Multiprocessor, Synchronization and Coherence</a:t>
            </a:r>
          </a:p>
          <a:p>
            <a:r>
              <a:rPr lang="en-GB" dirty="0"/>
              <a:t>Chapter 6: Warehouse Scale Computing </a:t>
            </a:r>
          </a:p>
          <a:p>
            <a:r>
              <a:rPr lang="en-GB" dirty="0"/>
              <a:t>Chapter 7: Domain Specific Architectures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EF85A-99B6-B95F-45B4-E68E0DB90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17A59-E4B0-5A49-532A-DD6F37C8F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34F00-A094-DC21-764E-09BBD76DCC61}"/>
              </a:ext>
            </a:extLst>
          </p:cNvPr>
          <p:cNvSpPr txBox="1"/>
          <p:nvPr/>
        </p:nvSpPr>
        <p:spPr>
          <a:xfrm>
            <a:off x="9123680" y="6013653"/>
            <a:ext cx="1003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14</a:t>
            </a:r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BCCCD6-500D-1CE3-47BD-CAA6E08696B6}"/>
              </a:ext>
            </a:extLst>
          </p:cNvPr>
          <p:cNvSpPr txBox="1"/>
          <p:nvPr/>
        </p:nvSpPr>
        <p:spPr>
          <a:xfrm>
            <a:off x="9123680" y="5534139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12 - 13</a:t>
            </a:r>
            <a:endParaRPr lang="en-P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179AD-0B9D-418C-DF20-4A3D92E64EA0}"/>
              </a:ext>
            </a:extLst>
          </p:cNvPr>
          <p:cNvSpPr txBox="1"/>
          <p:nvPr/>
        </p:nvSpPr>
        <p:spPr>
          <a:xfrm>
            <a:off x="9123680" y="4668545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07 - 09</a:t>
            </a:r>
            <a:endParaRPr lang="en-P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39D1DC-3038-260F-3633-E60B86B25A26}"/>
              </a:ext>
            </a:extLst>
          </p:cNvPr>
          <p:cNvSpPr txBox="1"/>
          <p:nvPr/>
        </p:nvSpPr>
        <p:spPr>
          <a:xfrm>
            <a:off x="9123680" y="192335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ighlight>
                  <a:srgbClr val="C0C0C0"/>
                </a:highlight>
              </a:rPr>
              <a:t>Week 10 - 11</a:t>
            </a:r>
            <a:endParaRPr lang="en-PK" dirty="0">
              <a:highlight>
                <a:srgbClr val="C0C0C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76693C-85B0-D726-49FD-CC04ADB08B70}"/>
              </a:ext>
            </a:extLst>
          </p:cNvPr>
          <p:cNvSpPr txBox="1"/>
          <p:nvPr/>
        </p:nvSpPr>
        <p:spPr>
          <a:xfrm>
            <a:off x="9123680" y="1011601"/>
            <a:ext cx="1413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01 - 02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FBCF5C-62D6-8981-8A2D-29C8F4F33C48}"/>
              </a:ext>
            </a:extLst>
          </p:cNvPr>
          <p:cNvSpPr txBox="1"/>
          <p:nvPr/>
        </p:nvSpPr>
        <p:spPr>
          <a:xfrm>
            <a:off x="9123680" y="382000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05- 06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A60412-2039-16C9-7CBE-B6AA4D7C1B21}"/>
              </a:ext>
            </a:extLst>
          </p:cNvPr>
          <p:cNvSpPr txBox="1"/>
          <p:nvPr/>
        </p:nvSpPr>
        <p:spPr>
          <a:xfrm>
            <a:off x="9123680" y="2853332"/>
            <a:ext cx="13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Week 03- 04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144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9ACA-4569-CD17-0EA1-5063BAB4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1 – 2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D9A08-D093-F987-530B-7F8BA64E1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Chapter 1 Fundamentals of Quantitative Design and Analysis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D752C-EA8A-1441-5FB3-09B1FA9280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 Introduction 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1.2 Classes of Computers 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1.3 Defining Computer Architecture 11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1.4 Trends in Technology 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1.5 Trends in Power and Energy in Integrated Circuits 23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1.6 Trends in Cost 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1.7 Dependability 36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1.8 Measuring, Reporting, and Summarizing Performance 39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1.9 Quantitative Principles of Computer Design 48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1.10 Putting It All Together: Performance, Price, and Power 55 1.11 Fallacies and Pitfalls 58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1.12 Concluding Remarks 64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1.13 Historical Perspectives and References 67 Case Studies and Exercises by Diana Franklin 67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1B8445-ECF3-B9A2-EFB0-07ABDC0FA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Chapter 2 Memory Hierarchy Design</a:t>
            </a:r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F541E-BFDA-C332-5006-3B2329C549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2.1 Introduction 78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2.2 Memory Technology and Optimizations 84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2.3 Ten Advanced Optimizations of Cache Performance 94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2.4 Virtual Memory and Virtual Machines 118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2.5 Cross-Cutting Issues: The Design of Memory Hierarchies 126 2.6 Putting It All Together: Memory Hierarchies in the ARM Cortex-A53 and Intel Core i7 6700 129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2.7 Fallacies and Pitfalls 142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2.8 Concluding Remarks: Looking Ahead 146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2.9 Historical Perspectives and References 148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48264E-2C1E-726B-A39F-EC7FBE07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EBFB5D-8521-4377-A866-2A9A26F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3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1B46C-7EFE-DF06-BC0F-9110F77D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E760-E1AC-1512-CEF4-538C3B2B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3 – 4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F0BE0-73BB-9657-EA9E-C994F2DED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Chapter 3 Instruction-Level Parallelism and Its Exploitation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D2935-B764-56B6-85CB-ACBF0E2C7A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 Instruction-Level Parallelism: Concepts and Challenges </a:t>
            </a:r>
            <a:r>
              <a:rPr lang="en-GB" b="1" dirty="0"/>
              <a:t>168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3.2 Basic Compiler Techniques for Exposing ILP 176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3.3 Reducing Branch Costs With Advanced Branch Prediction 182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3.4 Overcoming Data Hazards With Dynamic Scheduling 191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3.5 Dynamic Scheduling: Examples and the Algorithm 201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3.6 Hardware-Based Speculation 208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3.7 Exploiting ILP Using Multiple Issue and Static Scheduling 218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3.8 Exploiting ILP Using Dynamic Scheduling, Multiple Issue,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Speculation 222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3.9 Advanced Techniques for Instruction Delivery and Speculation 228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3.10 Cross-Cutting Issues 240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3.11 Multithreading: Exploiting Thread-Level Parallelism to Improve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Uniprocessor Throughput 242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3.12 Putting It All Together: The Intel Core i7 6700 and ARM Cortex-A53 247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3.13 Fallacies and Pitfalls 258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3.14 Concluding Remarks: What’s Ahead? 264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3.15 Historical Perspective and References 266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Jason D. Bakos and Robert P. Colwell </a:t>
            </a:r>
            <a:r>
              <a:rPr lang="en-GB" b="1" dirty="0"/>
              <a:t>266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2022-180B-6042-BA18-C91673A1D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Chapter 4 Data-Level Parallelism in Vector, SIMD, and GPU Architectures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6DFF34-D2F1-BFA6-1A2D-9752AB3A48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 Introduction 282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4.2 Vector Architecture 283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4.3 SIMD Instruction Set Extensions for Multimedia 304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4.4 Graphics Processing Units 310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4.5 Detecting and Enhancing Loop-Level Parallelism 336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4.6 Cross-Cutting Issues 345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4.7 Putting It All Together: Embedded Versus Server GPUs and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Tesla Versus Core i7 346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4.8 Fallacies and Pitfalls 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4.9 Concluding Remarks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4.10 Historical Perspective and References 357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Study and Exercises by Jason D. Bakos 357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05A07F2-2DB4-6B49-13C3-42CEAF0F6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50D7B-1137-26AE-5EAE-9CFC9A29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80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F1C21-4702-3363-1E0C-E3E7D09A6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598A-A713-45AA-B705-59690B88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5 – 6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72662-FD11-DBD5-8D77-D4EFF057B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5 Thread-Level Parallelism</a:t>
            </a:r>
          </a:p>
          <a:p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9E897-9909-51F2-CDF4-1BA1F8FD1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 Introduction </a:t>
            </a:r>
            <a:r>
              <a:rPr lang="en-GB" b="1" dirty="0"/>
              <a:t>368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5.2 Centralized Shared-Memory Architectures 377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5.3 Performance of Symmetric Shared-Memory Multiprocessors 393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5.4 Distributed Shared-Memory and Directory-Based Coherence 404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5.5 Synchronization: The Basics 412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5.6 Models of Memory Consistency: An Introduction 417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5.7 Cross-Cutting Issues 422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5.8 Putting It All Together: Multicore Processors and Their Performance 426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5.9 Fallacies and Pitfalls 438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5.10 The Future of Multicore Scaling 442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5.11 Concluding Remarks 444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5.12 Historical Perspectives and References 445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Amr Zaky and David A. Wood </a:t>
            </a:r>
            <a:r>
              <a:rPr lang="en-GB" b="1" dirty="0"/>
              <a:t>446</a:t>
            </a:r>
            <a:endParaRPr lang="en-PK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CF6EB5-5FDE-D913-D57E-088287C2B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Chapter 6 Warehouse-Scale Computers to Exploit Request-Level and Data-Level Parallelism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12BA14-18D0-04D0-F01E-B66AD8CAC94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 Introduction 466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6.2 Programming Models and Workloads for Warehouse-Scale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Computers 471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6.3 Computer Architecture of Warehouse-Scale Computers 477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6.4 The Efficiency and Cost of Warehouse-Scale Computers 482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6.5 Cloud Computing: The Return of Utility Computing 490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6.6 Cross-Cutting Issues 501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6.7 Putting It All Together: A Google Warehouse-Scale Computer 503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6.8 Fallacies and Pitfalls 514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6.9 Concluding Remarks 518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6.10 Historical Perspectives and References 519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Parthasarathy Ranganathan 519</a:t>
            </a:r>
            <a:endParaRPr lang="en-PK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7FA8C3-2053-B90F-CEAE-38175CB2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4A72A1-C397-8EF5-C353-744C6DDE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C7BB-2583-44EB-3CAE-07DF528D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C2F9-9A26-FE56-B567-D118AF16B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 of Textbook Chapters 7, Appendices 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6891E-6ECD-C0F9-D08E-B47FE2753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Chapter 7 Domain-Specific Architectures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F361A-881D-E603-55CA-0FF7DD7F43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 Introduction 540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7.2 Guidelines for DSAs 543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7.3 Example Domain: Deep Neural Networks 544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7.4 Google’s Tensor Processing Unit, an Inference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/>
              <a:t>Center</a:t>
            </a:r>
            <a:r>
              <a:rPr lang="en-GB" dirty="0"/>
              <a:t> Accelerator 557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7.5 Microsoft Catapult, a Flexible Data </a:t>
            </a:r>
            <a:r>
              <a:rPr lang="en-GB" dirty="0" err="1"/>
              <a:t>Center</a:t>
            </a:r>
            <a:r>
              <a:rPr lang="en-GB" dirty="0"/>
              <a:t> Accelerator 567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7.6 Intel Crest, a Data </a:t>
            </a:r>
            <a:r>
              <a:rPr lang="en-GB" dirty="0" err="1"/>
              <a:t>Center</a:t>
            </a:r>
            <a:r>
              <a:rPr lang="en-GB" dirty="0"/>
              <a:t> Accelerator for Training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7.7 Pixel Visual Core, a Personal Mobile Device Image Processing Unit 579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7.8 Cross-Cutting Issues 592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7.9 Putting It All Together: CPUs Versus GPUs Versus DNN Accelerators 595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7.10 Fallacies and Pitfalls 602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7.11 Concluding Remarks 604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7.12 Historical Perspectives and References 606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/>
              <a:t>Case Studies and Exercises by Cliff Young 606</a:t>
            </a:r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2150-D4F0-73CC-643B-92DEFC2DD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dirty="0"/>
              <a:t>Appendices (useful stuff from old editions)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C6A26-0774-FDFB-0B38-54C63C800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Instruction Set Principles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Review of Memory Hierarchy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Pipelining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Storage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Embedded Systems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Interconnection Networks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Vector Processors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Hardware and Software for VLIW and EPIC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Large Scale </a:t>
            </a:r>
            <a:r>
              <a:rPr lang="en-GB" dirty="0" err="1"/>
              <a:t>Multiproc</a:t>
            </a:r>
            <a:r>
              <a:rPr lang="en-GB" dirty="0"/>
              <a:t> for Scientific Applications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Computer Arithmetic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Survey of Instruction Set Architecture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AutoNum type="alphaUcPeriod"/>
            </a:pPr>
            <a:r>
              <a:rPr lang="en-GB" dirty="0"/>
              <a:t>Advanced Concepts on Address Translation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E9BF40-9752-A2D5-4EBE-146FADBD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034287B-8BF3-CF50-0EAE-82D7BBE56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A24D-484F-81AC-8FCC-84ED14783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ACDAF-0662-6D6D-63FD-BD8B72B47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Questions?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4D61-04ED-EF70-3D39-29403FD1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4A7D2-0006-9CD9-D032-1F851331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36569-A583-E54A-9733-9D6FBA85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98115" cy="700005"/>
          </a:xfrm>
        </p:spPr>
        <p:txBody>
          <a:bodyPr/>
          <a:lstStyle/>
          <a:p>
            <a:r>
              <a:rPr lang="en-GB" dirty="0"/>
              <a:t>Text Book – Used worldwide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ADB73-3A2B-4948-2ED4-76BB6730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AC2CA0-0698-E462-6292-DC1141310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9C233-375E-9769-5745-55EB334CF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71" y="1702153"/>
            <a:ext cx="3867150" cy="4762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3FED6A5-E5E1-F7B4-87C8-1CC32E27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871" y="1702153"/>
            <a:ext cx="3867150" cy="4762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D3630D-3CDF-B98A-F2A6-54A9A5C990DC}"/>
              </a:ext>
            </a:extLst>
          </p:cNvPr>
          <p:cNvSpPr txBox="1"/>
          <p:nvPr/>
        </p:nvSpPr>
        <p:spPr>
          <a:xfrm>
            <a:off x="96716" y="737860"/>
            <a:ext cx="4706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Computer Architecture A Quantitative Approach</a:t>
            </a:r>
          </a:p>
          <a:p>
            <a:r>
              <a:rPr lang="en-GB" dirty="0"/>
              <a:t>Authors: Hennessy and Patterson</a:t>
            </a:r>
            <a:endParaRPr lang="en-P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05068A-92EC-5C9F-8962-C956AB6E1868}"/>
              </a:ext>
            </a:extLst>
          </p:cNvPr>
          <p:cNvSpPr txBox="1"/>
          <p:nvPr/>
        </p:nvSpPr>
        <p:spPr>
          <a:xfrm>
            <a:off x="1415562" y="1422046"/>
            <a:ext cx="178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Edition - 2019</a:t>
            </a:r>
            <a:endParaRPr lang="en-P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73A1B7-1FE4-10C1-B84F-E973553875DC}"/>
              </a:ext>
            </a:extLst>
          </p:cNvPr>
          <p:cNvSpPr txBox="1"/>
          <p:nvPr/>
        </p:nvSpPr>
        <p:spPr>
          <a:xfrm>
            <a:off x="8900747" y="1359398"/>
            <a:ext cx="319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  <a:r>
              <a:rPr lang="en-GB" baseline="30000" dirty="0"/>
              <a:t>th</a:t>
            </a:r>
            <a:r>
              <a:rPr lang="en-GB" dirty="0"/>
              <a:t> Edition – July 2025 – Just out</a:t>
            </a:r>
            <a:endParaRPr lang="en-PK" dirty="0"/>
          </a:p>
        </p:txBody>
      </p:sp>
      <p:pic>
        <p:nvPicPr>
          <p:cNvPr id="15" name="Graphic 14" descr="Right pointing backhand index outline">
            <a:extLst>
              <a:ext uri="{FF2B5EF4-FFF2-40B4-BE49-F238E27FC236}">
                <a16:creationId xmlns:a16="http://schemas.microsoft.com/office/drawing/2014/main" id="{DAA8B186-2145-C348-7DA0-C5C761199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81499" y="2116110"/>
            <a:ext cx="1351085" cy="1351085"/>
          </a:xfrm>
          <a:prstGeom prst="rect">
            <a:avLst/>
          </a:prstGeom>
        </p:spPr>
      </p:pic>
      <p:pic>
        <p:nvPicPr>
          <p:cNvPr id="6" name="Graphic 5" descr="Syncing cloud with solid fill">
            <a:extLst>
              <a:ext uri="{FF2B5EF4-FFF2-40B4-BE49-F238E27FC236}">
                <a16:creationId xmlns:a16="http://schemas.microsoft.com/office/drawing/2014/main" id="{43612971-F390-0CC2-1F78-863EB4196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39331" y="23344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7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B625-5C10-E0DF-44C5-FD7321C3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New Topics in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E6DB8-1D7E-D7B9-3A67-E1C14B9A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A6AC6-0A8F-61E2-5674-B11DFDDE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782E7EB-F4C5-D9FA-0933-DB0A8C226B5E}"/>
              </a:ext>
            </a:extLst>
          </p:cNvPr>
          <p:cNvSpPr/>
          <p:nvPr/>
        </p:nvSpPr>
        <p:spPr>
          <a:xfrm>
            <a:off x="685800" y="1546860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DE9BAA-2928-1A87-2235-11339FF1201C}"/>
              </a:ext>
            </a:extLst>
          </p:cNvPr>
          <p:cNvSpPr/>
          <p:nvPr/>
        </p:nvSpPr>
        <p:spPr>
          <a:xfrm>
            <a:off x="9641840" y="3324860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A82FBC-FFFF-3CC2-B578-9DC1B5986C86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5E9439-B037-1FF3-F3C7-68192A8D9C86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5FF3F-A515-7019-6409-8D1BEE2F0AA2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00F1A-0C66-04A7-544A-81335D144304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60E471-126E-E8DD-BC2B-D806A537C1B6}"/>
              </a:ext>
            </a:extLst>
          </p:cNvPr>
          <p:cNvSpPr txBox="1"/>
          <p:nvPr/>
        </p:nvSpPr>
        <p:spPr>
          <a:xfrm>
            <a:off x="122050" y="774281"/>
            <a:ext cx="4622740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Forte" panose="03060902040502070203" pitchFamily="66" charset="0"/>
              </a:rPr>
              <a:t>Post Moore’s Law Computing</a:t>
            </a:r>
          </a:p>
        </p:txBody>
      </p:sp>
    </p:spTree>
    <p:extLst>
      <p:ext uri="{BB962C8B-B14F-4D97-AF65-F5344CB8AC3E}">
        <p14:creationId xmlns:p14="http://schemas.microsoft.com/office/powerpoint/2010/main" val="134695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76A6-B739-F456-1121-7FE88203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9735-BA60-2095-D7D6-A7927A94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Focus Areas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AA3F8-CAB6-CAD3-B778-102FECA31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49A3E-A5B4-F817-BAE1-23BDE387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4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988BA1-742B-50DE-B2CC-317953C3EC00}"/>
              </a:ext>
            </a:extLst>
          </p:cNvPr>
          <p:cNvSpPr/>
          <p:nvPr/>
        </p:nvSpPr>
        <p:spPr>
          <a:xfrm>
            <a:off x="467360" y="2645218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72F0FC-FF46-9837-E94A-D84BC9296A17}"/>
              </a:ext>
            </a:extLst>
          </p:cNvPr>
          <p:cNvSpPr/>
          <p:nvPr/>
        </p:nvSpPr>
        <p:spPr>
          <a:xfrm>
            <a:off x="9443990" y="2596958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40A77C-490A-59E7-D2B2-DB7998F1E268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7360F-33A0-F834-22D0-EE81ED536989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BA7618F-7778-F06B-D6CB-815C529512DE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C4A525-D032-4528-F4B5-849B3BDA8337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9F04EC-D36D-C748-F91E-E1F4C086D073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702970F-FFF9-FE5C-5D23-71A9C7088C47}"/>
              </a:ext>
            </a:extLst>
          </p:cNvPr>
          <p:cNvSpPr/>
          <p:nvPr/>
        </p:nvSpPr>
        <p:spPr>
          <a:xfrm>
            <a:off x="685800" y="2301511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7F7D7A-443F-3B32-8DD7-A43D7C0870C6}"/>
              </a:ext>
            </a:extLst>
          </p:cNvPr>
          <p:cNvSpPr/>
          <p:nvPr/>
        </p:nvSpPr>
        <p:spPr>
          <a:xfrm flipV="1">
            <a:off x="762000" y="3812720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8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8A69F-7BFD-2984-D020-D9B57172B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48C76-B3AF-5000-73A8-BB1A8636A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87760" cy="700005"/>
          </a:xfrm>
        </p:spPr>
        <p:txBody>
          <a:bodyPr/>
          <a:lstStyle/>
          <a:p>
            <a:r>
              <a:rPr lang="en-GB" dirty="0"/>
              <a:t>Focus Areas of Computer Architecture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EB244-9CBA-12EE-14AB-B7B673E6D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C1599-64B4-9023-810D-7457DC7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5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1E6B66-5148-6A87-33A1-166ACE3E22CD}"/>
              </a:ext>
            </a:extLst>
          </p:cNvPr>
          <p:cNvSpPr/>
          <p:nvPr/>
        </p:nvSpPr>
        <p:spPr>
          <a:xfrm>
            <a:off x="467360" y="2645218"/>
            <a:ext cx="2082800" cy="195072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Computer Quantitative</a:t>
            </a:r>
          </a:p>
          <a:p>
            <a:r>
              <a:rPr lang="en-GB" dirty="0"/>
              <a:t>Performance Analysis</a:t>
            </a:r>
          </a:p>
          <a:p>
            <a:endParaRPr lang="en-PK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DD6A7C-8431-EBB8-3F4F-7FA84CA739C7}"/>
              </a:ext>
            </a:extLst>
          </p:cNvPr>
          <p:cNvSpPr/>
          <p:nvPr/>
        </p:nvSpPr>
        <p:spPr>
          <a:xfrm>
            <a:off x="9443990" y="2596958"/>
            <a:ext cx="2082800" cy="204724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Memory Hierarchy Design and Performance</a:t>
            </a:r>
            <a:endParaRPr lang="en-PK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0BF370-416A-A345-1A7F-9E8F4D327485}"/>
              </a:ext>
            </a:extLst>
          </p:cNvPr>
          <p:cNvSpPr/>
          <p:nvPr/>
        </p:nvSpPr>
        <p:spPr>
          <a:xfrm>
            <a:off x="4427626" y="3679806"/>
            <a:ext cx="3138898" cy="282448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Different Flavour</a:t>
            </a:r>
          </a:p>
          <a:p>
            <a:pPr marL="342900" indent="-342900">
              <a:buAutoNum type="arabicPeriod"/>
            </a:pPr>
            <a:r>
              <a:rPr lang="en-GB" dirty="0"/>
              <a:t>Warehouse Computing</a:t>
            </a:r>
          </a:p>
          <a:p>
            <a:pPr marL="342900" indent="-342900">
              <a:buAutoNum type="arabicPeriod"/>
            </a:pPr>
            <a:r>
              <a:rPr lang="en-GB" dirty="0"/>
              <a:t>Clusters</a:t>
            </a:r>
          </a:p>
          <a:p>
            <a:pPr marL="342900" indent="-342900">
              <a:buAutoNum type="arabicPeriod"/>
            </a:pPr>
            <a:r>
              <a:rPr lang="en-GB" dirty="0"/>
              <a:t>Domain Specific Architectures, </a:t>
            </a:r>
            <a:r>
              <a:rPr lang="en-GB" dirty="0" err="1"/>
              <a:t>Eg.</a:t>
            </a:r>
            <a:r>
              <a:rPr lang="en-GB" dirty="0"/>
              <a:t> AWS Accelerators</a:t>
            </a:r>
            <a:endParaRPr lang="en-PK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5ADEB5-C114-260A-4B94-3E41C5784D80}"/>
              </a:ext>
            </a:extLst>
          </p:cNvPr>
          <p:cNvSpPr/>
          <p:nvPr/>
        </p:nvSpPr>
        <p:spPr>
          <a:xfrm>
            <a:off x="4526551" y="736871"/>
            <a:ext cx="2941049" cy="282448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Exploiting Parallelism</a:t>
            </a:r>
          </a:p>
          <a:p>
            <a:pPr marL="342900" indent="-342900">
              <a:buAutoNum type="arabicPeriod"/>
            </a:pPr>
            <a:r>
              <a:rPr lang="en-GB" dirty="0"/>
              <a:t>Instruction Level</a:t>
            </a:r>
          </a:p>
          <a:p>
            <a:pPr marL="342900" indent="-342900">
              <a:buAutoNum type="arabicPeriod"/>
            </a:pPr>
            <a:r>
              <a:rPr lang="en-GB" dirty="0"/>
              <a:t>Data Level</a:t>
            </a:r>
          </a:p>
          <a:p>
            <a:pPr marL="342900" indent="-342900">
              <a:buAutoNum type="arabicPeriod"/>
            </a:pPr>
            <a:r>
              <a:rPr lang="en-GB" dirty="0"/>
              <a:t>Vector / GPU</a:t>
            </a:r>
          </a:p>
          <a:p>
            <a:pPr marL="342900" indent="-342900">
              <a:buAutoNum type="arabicPeriod"/>
            </a:pPr>
            <a:r>
              <a:rPr lang="en-GB" dirty="0"/>
              <a:t>Thread Level</a:t>
            </a:r>
          </a:p>
          <a:p>
            <a:pPr marL="342900" indent="-342900">
              <a:buAutoNum type="arabicPeriod"/>
            </a:pPr>
            <a:r>
              <a:rPr lang="en-GB" dirty="0"/>
              <a:t>Multiprocessor and Coherence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1756A-FDCD-B9BD-0727-DA7D0DEA232C}"/>
              </a:ext>
            </a:extLst>
          </p:cNvPr>
          <p:cNvSpPr/>
          <p:nvPr/>
        </p:nvSpPr>
        <p:spPr>
          <a:xfrm>
            <a:off x="4427626" y="736871"/>
            <a:ext cx="3138898" cy="5767415"/>
          </a:xfrm>
          <a:prstGeom prst="round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E64D22-3FDA-1F0F-27AE-98FFFB2E764B}"/>
              </a:ext>
            </a:extLst>
          </p:cNvPr>
          <p:cNvSpPr txBox="1"/>
          <p:nvPr/>
        </p:nvSpPr>
        <p:spPr>
          <a:xfrm>
            <a:off x="2768600" y="1534160"/>
            <a:ext cx="136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1</a:t>
            </a:r>
            <a:r>
              <a:rPr lang="en-GB" b="1" baseline="30000" dirty="0"/>
              <a:t>st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CD5BC8-15EA-1292-2317-7B84052D3C1C}"/>
              </a:ext>
            </a:extLst>
          </p:cNvPr>
          <p:cNvSpPr txBox="1"/>
          <p:nvPr/>
        </p:nvSpPr>
        <p:spPr>
          <a:xfrm>
            <a:off x="2925557" y="4563863"/>
            <a:ext cx="1417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2</a:t>
            </a:r>
            <a:r>
              <a:rPr lang="en-GB" b="1" baseline="30000" dirty="0"/>
              <a:t>nd</a:t>
            </a:r>
            <a:r>
              <a:rPr lang="en-GB" b="1" dirty="0"/>
              <a:t> Aspect of</a:t>
            </a:r>
          </a:p>
          <a:p>
            <a:r>
              <a:rPr lang="en-GB" b="1" dirty="0"/>
              <a:t>Computing</a:t>
            </a:r>
            <a:endParaRPr lang="en-PK" b="1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9DE8E82-51DE-07C1-AB9A-8850481257FE}"/>
              </a:ext>
            </a:extLst>
          </p:cNvPr>
          <p:cNvSpPr/>
          <p:nvPr/>
        </p:nvSpPr>
        <p:spPr>
          <a:xfrm>
            <a:off x="685800" y="2301511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9DEC9DC-79E6-C9E4-B926-4D7199D133AB}"/>
              </a:ext>
            </a:extLst>
          </p:cNvPr>
          <p:cNvSpPr/>
          <p:nvPr/>
        </p:nvSpPr>
        <p:spPr>
          <a:xfrm flipV="1">
            <a:off x="762000" y="3812720"/>
            <a:ext cx="11068050" cy="1043875"/>
          </a:xfrm>
          <a:custGeom>
            <a:avLst/>
            <a:gdLst>
              <a:gd name="connsiteX0" fmla="*/ 0 w 11068050"/>
              <a:gd name="connsiteY0" fmla="*/ 79739 h 1043875"/>
              <a:gd name="connsiteX1" fmla="*/ 1238250 w 11068050"/>
              <a:gd name="connsiteY1" fmla="*/ 79739 h 1043875"/>
              <a:gd name="connsiteX2" fmla="*/ 3324225 w 11068050"/>
              <a:gd name="connsiteY2" fmla="*/ 908414 h 1043875"/>
              <a:gd name="connsiteX3" fmla="*/ 5962650 w 11068050"/>
              <a:gd name="connsiteY3" fmla="*/ 984614 h 1043875"/>
              <a:gd name="connsiteX4" fmla="*/ 8048625 w 11068050"/>
              <a:gd name="connsiteY4" fmla="*/ 975089 h 1043875"/>
              <a:gd name="connsiteX5" fmla="*/ 9153525 w 11068050"/>
              <a:gd name="connsiteY5" fmla="*/ 127364 h 1043875"/>
              <a:gd name="connsiteX6" fmla="*/ 10391775 w 11068050"/>
              <a:gd name="connsiteY6" fmla="*/ 89264 h 1043875"/>
              <a:gd name="connsiteX7" fmla="*/ 11068050 w 11068050"/>
              <a:gd name="connsiteY7" fmla="*/ 336914 h 1043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68050" h="1043875">
                <a:moveTo>
                  <a:pt x="0" y="79739"/>
                </a:moveTo>
                <a:cubicBezTo>
                  <a:pt x="342106" y="10683"/>
                  <a:pt x="684213" y="-58373"/>
                  <a:pt x="1238250" y="79739"/>
                </a:cubicBezTo>
                <a:cubicBezTo>
                  <a:pt x="1792287" y="217851"/>
                  <a:pt x="2536825" y="757602"/>
                  <a:pt x="3324225" y="908414"/>
                </a:cubicBezTo>
                <a:cubicBezTo>
                  <a:pt x="4111625" y="1059226"/>
                  <a:pt x="5962650" y="984614"/>
                  <a:pt x="5962650" y="984614"/>
                </a:cubicBezTo>
                <a:cubicBezTo>
                  <a:pt x="6750050" y="995727"/>
                  <a:pt x="7516813" y="1117964"/>
                  <a:pt x="8048625" y="975089"/>
                </a:cubicBezTo>
                <a:cubicBezTo>
                  <a:pt x="8580437" y="832214"/>
                  <a:pt x="8763000" y="275001"/>
                  <a:pt x="9153525" y="127364"/>
                </a:cubicBezTo>
                <a:cubicBezTo>
                  <a:pt x="9544050" y="-20273"/>
                  <a:pt x="10072688" y="54339"/>
                  <a:pt x="10391775" y="89264"/>
                </a:cubicBezTo>
                <a:cubicBezTo>
                  <a:pt x="10710862" y="124189"/>
                  <a:pt x="10914063" y="233727"/>
                  <a:pt x="11068050" y="336914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AF88D2-1313-7032-2315-5BD16BE8BF6A}"/>
              </a:ext>
            </a:extLst>
          </p:cNvPr>
          <p:cNvSpPr/>
          <p:nvPr/>
        </p:nvSpPr>
        <p:spPr>
          <a:xfrm rot="20984761">
            <a:off x="223595" y="1047542"/>
            <a:ext cx="7614772" cy="3195351"/>
          </a:xfrm>
          <a:prstGeom prst="ellipse">
            <a:avLst/>
          </a:prstGeom>
          <a:solidFill>
            <a:srgbClr val="FFFF00">
              <a:alpha val="32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C00000"/>
                </a:solidFill>
              </a:rPr>
              <a:t>Pre Midterm</a:t>
            </a:r>
            <a:endParaRPr lang="en-PK" sz="54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4046F5-7804-3BF0-2781-50C410F3CF28}"/>
              </a:ext>
            </a:extLst>
          </p:cNvPr>
          <p:cNvSpPr/>
          <p:nvPr/>
        </p:nvSpPr>
        <p:spPr>
          <a:xfrm rot="20984761">
            <a:off x="3993154" y="2973221"/>
            <a:ext cx="7833488" cy="3195351"/>
          </a:xfrm>
          <a:prstGeom prst="ellipse">
            <a:avLst/>
          </a:prstGeom>
          <a:solidFill>
            <a:schemeClr val="accent2">
              <a:lumMod val="60000"/>
              <a:lumOff val="40000"/>
              <a:alpha val="32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b="1" dirty="0">
                <a:solidFill>
                  <a:srgbClr val="7030A0"/>
                </a:solidFill>
              </a:rPr>
              <a:t>Post Midterm</a:t>
            </a:r>
            <a:endParaRPr lang="en-PK" sz="5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85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624E-3B8A-EE38-8604-E60B8B63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00005"/>
          </a:xfrm>
        </p:spPr>
        <p:txBody>
          <a:bodyPr/>
          <a:lstStyle/>
          <a:p>
            <a:r>
              <a:rPr lang="en-GB" dirty="0"/>
              <a:t>Course Description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1B0C0-931F-5DBF-7706-269B5C72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course extends the concepts of computer organization and microprocessor architecture to more advanced topics. </a:t>
            </a:r>
          </a:p>
          <a:p>
            <a:r>
              <a:rPr lang="en-US" dirty="0"/>
              <a:t>Hence a strong background in undergraduate level computer design is mandatory to take this course. The students are assumed to have taken </a:t>
            </a:r>
            <a:r>
              <a:rPr lang="en-US" dirty="0">
                <a:highlight>
                  <a:srgbClr val="FFFF00"/>
                </a:highlight>
              </a:rPr>
              <a:t>EE/CS-320, EE-324, CS-225 or similar courses in their undergraduate </a:t>
            </a:r>
            <a:r>
              <a:rPr lang="en-US" dirty="0"/>
              <a:t>studies. </a:t>
            </a:r>
          </a:p>
          <a:p>
            <a:r>
              <a:rPr lang="en-US" dirty="0"/>
              <a:t>The topics taught in this course include advanced pipelining, Instruction Level Parallelism (ILP), dynamic scheduling, thread level parallelism (TLP), multi-processors, memory systems, storages, and I/O devices. </a:t>
            </a:r>
          </a:p>
          <a:p>
            <a:r>
              <a:rPr lang="en-US" dirty="0"/>
              <a:t>The course provides the students with current trends and future insight into modern computer architecture design.</a:t>
            </a:r>
          </a:p>
          <a:p>
            <a:r>
              <a:rPr lang="en-US" dirty="0"/>
              <a:t>Course will help in the areas of Computer Systems, Computer Hardware, Compilers, OS, Embedded Systems, Chip Design, etc.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76A47-5C72-A28F-8DE6-F93BECE59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788FA-27D7-C7B4-A436-E25F3298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7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8ABC-F1C7-B829-E614-D43FBE0C9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77600" cy="700005"/>
          </a:xfrm>
        </p:spPr>
        <p:txBody>
          <a:bodyPr/>
          <a:lstStyle/>
          <a:p>
            <a:r>
              <a:rPr lang="en-GB" dirty="0"/>
              <a:t>Course Learning Outcomes (CLO)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D92F2-E117-932B-6513-9725EAAA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57A9B-FF1B-E4E8-4B68-025EBFDF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576FDB0-90AF-5125-B447-17B27CAC4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85157"/>
              </p:ext>
            </p:extLst>
          </p:nvPr>
        </p:nvGraphicFramePr>
        <p:xfrm>
          <a:off x="111760" y="1329266"/>
          <a:ext cx="1191768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920">
                  <a:extLst>
                    <a:ext uri="{9D8B030D-6E8A-4147-A177-3AD203B41FA5}">
                      <a16:colId xmlns:a16="http://schemas.microsoft.com/office/drawing/2014/main" val="654455642"/>
                    </a:ext>
                  </a:extLst>
                </a:gridCol>
                <a:gridCol w="8117840">
                  <a:extLst>
                    <a:ext uri="{9D8B030D-6E8A-4147-A177-3AD203B41FA5}">
                      <a16:colId xmlns:a16="http://schemas.microsoft.com/office/drawing/2014/main" val="3445895842"/>
                    </a:ext>
                  </a:extLst>
                </a:gridCol>
                <a:gridCol w="2407920">
                  <a:extLst>
                    <a:ext uri="{9D8B030D-6E8A-4147-A177-3AD203B41FA5}">
                      <a16:colId xmlns:a16="http://schemas.microsoft.com/office/drawing/2014/main" val="3993500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Sr.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Mapped to PLO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4531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performance evaluation criteria of computers and compare performance of different computing systems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350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2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advanced concepts for performance improvement in computer architecture like multi-cycle pipeline, dynamic scheduling, dynamic branch prediction, loop unrolling, multi-issue, multi-threading, multi-cores, etc. and analyze their impact on a given machine.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1 / Cog-2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313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3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Appreciate existing bottlenecks in computer architecture designs (e.g., control and data hazards, exceptions, limited ILP, etc.) and suggest potential solutions. </a:t>
                      </a:r>
                      <a:endParaRPr lang="en-PK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Cog-4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956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CLO 4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Describe the concepts of memory hierarchy, caches and virtual memory, and analyze their optimizations and contribution toward performance improvement of a computing machine.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PLO 2 / Cog 5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35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0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8DE10-5A3E-FABA-5B31-A18A3D42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268075" cy="700005"/>
          </a:xfrm>
        </p:spPr>
        <p:txBody>
          <a:bodyPr/>
          <a:lstStyle/>
          <a:p>
            <a:r>
              <a:rPr lang="en-GB" dirty="0"/>
              <a:t>Course Enrolment and Delivery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3825C-5989-3192-5CA5-26644917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Core Course for MS DES</a:t>
            </a:r>
          </a:p>
          <a:p>
            <a:r>
              <a:rPr lang="en-GB" dirty="0"/>
              <a:t>Recommended Elective for MS EE, MS CS</a:t>
            </a:r>
          </a:p>
          <a:p>
            <a:r>
              <a:rPr lang="en-GB" dirty="0"/>
              <a:t>Recommended Elective for BS EE, BS CS</a:t>
            </a:r>
          </a:p>
          <a:p>
            <a:r>
              <a:rPr lang="en-GB" dirty="0"/>
              <a:t>2 x Weekly Lectures of 75 minutes each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CF80C-A7AF-9CE6-124F-62B0A950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93C68-463D-8070-AD73-CE8F0E672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8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ECD9F-F536-9039-6504-4F277FB1A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A7EA-A677-A039-6748-99F809644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Assessment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8ADCE-48D2-5893-8A6E-0BC175E7B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quizzes: (5 – 6 quizzes, one dropped): 20% </a:t>
            </a:r>
            <a:endParaRPr lang="en-PK" dirty="0"/>
          </a:p>
          <a:p>
            <a:r>
              <a:rPr lang="en-US" dirty="0"/>
              <a:t>Assignments: (1 - 2): 10%</a:t>
            </a:r>
            <a:endParaRPr lang="en-PK" dirty="0"/>
          </a:p>
          <a:p>
            <a:r>
              <a:rPr lang="en-US" dirty="0"/>
              <a:t>Midterm exam (75 minutes): 30%</a:t>
            </a:r>
            <a:endParaRPr lang="en-PK" dirty="0"/>
          </a:p>
          <a:p>
            <a:r>
              <a:rPr lang="en-US" dirty="0"/>
              <a:t>Final exam (Comprehensive, 120 minutes): 40%</a:t>
            </a:r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ADAD6-9FCD-931A-AEEB-787C6186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Architecture Course Outline Fall 2025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75E8-74E7-DA1C-E697-5A667027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EE91C-2CD1-428D-9272-19D6B61FD3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86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1526</Words>
  <Application>Microsoft Office PowerPoint</Application>
  <PresentationFormat>Widescreen</PresentationFormat>
  <Paragraphs>263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Forte</vt:lpstr>
      <vt:lpstr>Office Theme</vt:lpstr>
      <vt:lpstr>Computer Architecture EE 520 / CS 622  Fall 2025</vt:lpstr>
      <vt:lpstr>Text Book – Used worldwide</vt:lpstr>
      <vt:lpstr>New Topics in Computer Architecture</vt:lpstr>
      <vt:lpstr>Focus Areas of Computer Architecture</vt:lpstr>
      <vt:lpstr>Focus Areas of Computer Architecture</vt:lpstr>
      <vt:lpstr>Course Description</vt:lpstr>
      <vt:lpstr>Course Learning Outcomes (CLO)</vt:lpstr>
      <vt:lpstr>Course Enrolment and Delivery</vt:lpstr>
      <vt:lpstr>Course Assessment</vt:lpstr>
      <vt:lpstr>Chapterwise Contents and Arrangement</vt:lpstr>
      <vt:lpstr>Contents of Textbook Chapters 1 – 2 </vt:lpstr>
      <vt:lpstr>Contents of Textbook Chapters 3 – 4 </vt:lpstr>
      <vt:lpstr>Contents of Textbook Chapters 5 – 6 </vt:lpstr>
      <vt:lpstr>Contents of Textbook Chapters 7, Appendices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Assembly Language CS / EE 320 Spring 2024</dc:title>
  <dc:creator>Shahid Masud</dc:creator>
  <cp:lastModifiedBy>Shahid Masud</cp:lastModifiedBy>
  <cp:revision>1</cp:revision>
  <dcterms:created xsi:type="dcterms:W3CDTF">2024-01-12T09:16:59Z</dcterms:created>
  <dcterms:modified xsi:type="dcterms:W3CDTF">2025-08-27T05:58:59Z</dcterms:modified>
</cp:coreProperties>
</file>