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1" r:id="rId4"/>
    <p:sldId id="286" r:id="rId5"/>
    <p:sldId id="289" r:id="rId6"/>
    <p:sldId id="288" r:id="rId7"/>
    <p:sldId id="290" r:id="rId8"/>
    <p:sldId id="303" r:id="rId9"/>
    <p:sldId id="310" r:id="rId10"/>
    <p:sldId id="311" r:id="rId11"/>
    <p:sldId id="304" r:id="rId12"/>
    <p:sldId id="318" r:id="rId13"/>
    <p:sldId id="321" r:id="rId14"/>
    <p:sldId id="306" r:id="rId15"/>
    <p:sldId id="305" r:id="rId16"/>
    <p:sldId id="307" r:id="rId17"/>
    <p:sldId id="309" r:id="rId18"/>
    <p:sldId id="302" r:id="rId19"/>
    <p:sldId id="293" r:id="rId20"/>
    <p:sldId id="313" r:id="rId21"/>
    <p:sldId id="314" r:id="rId22"/>
    <p:sldId id="315" r:id="rId23"/>
    <p:sldId id="316" r:id="rId24"/>
    <p:sldId id="317" r:id="rId25"/>
    <p:sldId id="26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37B12F-7F0D-421B-A45F-89AFFA4973ED}" v="1" dt="2025-09-11T15:59:00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74" y="7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id Masud" userId="fa14d244-da66-4eb9-a933-8314dc2af7dc" providerId="ADAL" clId="{AAF24373-FAC7-452A-A41A-F5263DF63574}"/>
    <pc:docChg chg="undo custSel addSld modSld sldOrd modMainMaster">
      <pc:chgData name="Shahid Masud" userId="fa14d244-da66-4eb9-a933-8314dc2af7dc" providerId="ADAL" clId="{AAF24373-FAC7-452A-A41A-F5263DF63574}" dt="2023-09-07T17:42:32.470" v="2417" actId="1076"/>
      <pc:docMkLst>
        <pc:docMk/>
      </pc:docMkLst>
      <pc:sldChg chg="modSp new mod">
        <pc:chgData name="Shahid Masud" userId="fa14d244-da66-4eb9-a933-8314dc2af7dc" providerId="ADAL" clId="{AAF24373-FAC7-452A-A41A-F5263DF63574}" dt="2023-09-05T14:49:22.667" v="174" actId="207"/>
        <pc:sldMkLst>
          <pc:docMk/>
          <pc:sldMk cId="2079737772" sldId="256"/>
        </pc:sldMkLst>
      </pc:sldChg>
      <pc:sldChg chg="modSp new mod">
        <pc:chgData name="Shahid Masud" userId="fa14d244-da66-4eb9-a933-8314dc2af7dc" providerId="ADAL" clId="{AAF24373-FAC7-452A-A41A-F5263DF63574}" dt="2023-09-06T16:43:03.830" v="614" actId="20577"/>
        <pc:sldMkLst>
          <pc:docMk/>
          <pc:sldMk cId="4177164697" sldId="257"/>
        </pc:sldMkLst>
      </pc:sldChg>
      <pc:sldChg chg="modSp new mod">
        <pc:chgData name="Shahid Masud" userId="fa14d244-da66-4eb9-a933-8314dc2af7dc" providerId="ADAL" clId="{AAF24373-FAC7-452A-A41A-F5263DF63574}" dt="2023-09-07T16:22:26.689" v="1774" actId="20577"/>
        <pc:sldMkLst>
          <pc:docMk/>
          <pc:sldMk cId="26051914" sldId="258"/>
        </pc:sldMkLst>
      </pc:sldChg>
      <pc:sldChg chg="modSp new mod">
        <pc:chgData name="Shahid Masud" userId="fa14d244-da66-4eb9-a933-8314dc2af7dc" providerId="ADAL" clId="{AAF24373-FAC7-452A-A41A-F5263DF63574}" dt="2023-09-07T16:28:15.463" v="2017" actId="207"/>
        <pc:sldMkLst>
          <pc:docMk/>
          <pc:sldMk cId="428898294" sldId="259"/>
        </pc:sldMkLst>
      </pc:sldChg>
      <pc:sldChg chg="addSp delSp modSp new mod">
        <pc:chgData name="Shahid Masud" userId="fa14d244-da66-4eb9-a933-8314dc2af7dc" providerId="ADAL" clId="{AAF24373-FAC7-452A-A41A-F5263DF63574}" dt="2023-09-07T16:36:52.937" v="2295" actId="208"/>
        <pc:sldMkLst>
          <pc:docMk/>
          <pc:sldMk cId="984003942" sldId="260"/>
        </pc:sldMkLst>
      </pc:sldChg>
      <pc:sldChg chg="addSp delSp modSp new mod">
        <pc:chgData name="Shahid Masud" userId="fa14d244-da66-4eb9-a933-8314dc2af7dc" providerId="ADAL" clId="{AAF24373-FAC7-452A-A41A-F5263DF63574}" dt="2023-09-07T16:32:44.641" v="2085" actId="1076"/>
        <pc:sldMkLst>
          <pc:docMk/>
          <pc:sldMk cId="265883374" sldId="261"/>
        </pc:sldMkLst>
      </pc:sldChg>
      <pc:sldChg chg="modSp new mod ord">
        <pc:chgData name="Shahid Masud" userId="fa14d244-da66-4eb9-a933-8314dc2af7dc" providerId="ADAL" clId="{AAF24373-FAC7-452A-A41A-F5263DF63574}" dt="2023-09-07T14:48:16.798" v="710"/>
        <pc:sldMkLst>
          <pc:docMk/>
          <pc:sldMk cId="3370381392" sldId="262"/>
        </pc:sldMkLst>
      </pc:sldChg>
      <pc:sldChg chg="modSp mod">
        <pc:chgData name="Shahid Masud" userId="fa14d244-da66-4eb9-a933-8314dc2af7dc" providerId="ADAL" clId="{AAF24373-FAC7-452A-A41A-F5263DF63574}" dt="2023-09-06T16:43:20.333" v="616" actId="1076"/>
        <pc:sldMkLst>
          <pc:docMk/>
          <pc:sldMk cId="3908814799" sldId="285"/>
        </pc:sldMkLst>
      </pc:sldChg>
      <pc:sldChg chg="addSp delSp modSp new mod">
        <pc:chgData name="Shahid Masud" userId="fa14d244-da66-4eb9-a933-8314dc2af7dc" providerId="ADAL" clId="{AAF24373-FAC7-452A-A41A-F5263DF63574}" dt="2023-09-07T15:54:38.620" v="1184" actId="20577"/>
        <pc:sldMkLst>
          <pc:docMk/>
          <pc:sldMk cId="2567604223" sldId="286"/>
        </pc:sldMkLst>
      </pc:sldChg>
      <pc:sldChg chg="addSp delSp modSp new mod">
        <pc:chgData name="Shahid Masud" userId="fa14d244-da66-4eb9-a933-8314dc2af7dc" providerId="ADAL" clId="{AAF24373-FAC7-452A-A41A-F5263DF63574}" dt="2023-09-07T16:00:02.183" v="1292" actId="1035"/>
        <pc:sldMkLst>
          <pc:docMk/>
          <pc:sldMk cId="3363213820" sldId="287"/>
        </pc:sldMkLst>
      </pc:sldChg>
      <pc:sldChg chg="addSp delSp modSp new mod">
        <pc:chgData name="Shahid Masud" userId="fa14d244-da66-4eb9-a933-8314dc2af7dc" providerId="ADAL" clId="{AAF24373-FAC7-452A-A41A-F5263DF63574}" dt="2023-09-07T16:52:58.369" v="2315" actId="1076"/>
        <pc:sldMkLst>
          <pc:docMk/>
          <pc:sldMk cId="550469471" sldId="288"/>
        </pc:sldMkLst>
      </pc:sldChg>
      <pc:sldChg chg="addSp delSp modSp new mod">
        <pc:chgData name="Shahid Masud" userId="fa14d244-da66-4eb9-a933-8314dc2af7dc" providerId="ADAL" clId="{AAF24373-FAC7-452A-A41A-F5263DF63574}" dt="2023-09-07T16:50:04.491" v="2305" actId="1076"/>
        <pc:sldMkLst>
          <pc:docMk/>
          <pc:sldMk cId="1273242085" sldId="289"/>
        </pc:sldMkLst>
      </pc:sldChg>
      <pc:sldChg chg="addSp delSp modSp new mod">
        <pc:chgData name="Shahid Masud" userId="fa14d244-da66-4eb9-a933-8314dc2af7dc" providerId="ADAL" clId="{AAF24373-FAC7-452A-A41A-F5263DF63574}" dt="2023-09-07T17:35:01.407" v="2359" actId="14100"/>
        <pc:sldMkLst>
          <pc:docMk/>
          <pc:sldMk cId="2218242827" sldId="290"/>
        </pc:sldMkLst>
      </pc:sldChg>
      <pc:sldChg chg="addSp modSp new mod">
        <pc:chgData name="Shahid Masud" userId="fa14d244-da66-4eb9-a933-8314dc2af7dc" providerId="ADAL" clId="{AAF24373-FAC7-452A-A41A-F5263DF63574}" dt="2023-09-07T17:35:42.150" v="2362" actId="14100"/>
        <pc:sldMkLst>
          <pc:docMk/>
          <pc:sldMk cId="1741086610" sldId="291"/>
        </pc:sldMkLst>
      </pc:sldChg>
      <pc:sldChg chg="addSp delSp modSp new mod">
        <pc:chgData name="Shahid Masud" userId="fa14d244-da66-4eb9-a933-8314dc2af7dc" providerId="ADAL" clId="{AAF24373-FAC7-452A-A41A-F5263DF63574}" dt="2023-09-07T17:40:13.984" v="2402" actId="1076"/>
        <pc:sldMkLst>
          <pc:docMk/>
          <pc:sldMk cId="2437673277" sldId="292"/>
        </pc:sldMkLst>
      </pc:sldChg>
      <pc:sldChg chg="addSp delSp modSp new mod">
        <pc:chgData name="Shahid Masud" userId="fa14d244-da66-4eb9-a933-8314dc2af7dc" providerId="ADAL" clId="{AAF24373-FAC7-452A-A41A-F5263DF63574}" dt="2023-09-07T17:42:32.470" v="2417" actId="1076"/>
        <pc:sldMkLst>
          <pc:docMk/>
          <pc:sldMk cId="408166031" sldId="293"/>
        </pc:sldMkLst>
      </pc:sldChg>
      <pc:sldChg chg="addSp delSp modSp new mod">
        <pc:chgData name="Shahid Masud" userId="fa14d244-da66-4eb9-a933-8314dc2af7dc" providerId="ADAL" clId="{AAF24373-FAC7-452A-A41A-F5263DF63574}" dt="2023-09-07T15:58:11.414" v="1263" actId="20577"/>
        <pc:sldMkLst>
          <pc:docMk/>
          <pc:sldMk cId="1322327245" sldId="294"/>
        </pc:sldMkLst>
      </pc:sldChg>
      <pc:sldChg chg="modSp new mod">
        <pc:chgData name="Shahid Masud" userId="fa14d244-da66-4eb9-a933-8314dc2af7dc" providerId="ADAL" clId="{AAF24373-FAC7-452A-A41A-F5263DF63574}" dt="2023-09-07T16:03:57.599" v="1327" actId="20577"/>
        <pc:sldMkLst>
          <pc:docMk/>
          <pc:sldMk cId="3203532828" sldId="295"/>
        </pc:sldMkLst>
      </pc:sldChg>
      <pc:sldChg chg="addSp delSp modSp new mod">
        <pc:chgData name="Shahid Masud" userId="fa14d244-da66-4eb9-a933-8314dc2af7dc" providerId="ADAL" clId="{AAF24373-FAC7-452A-A41A-F5263DF63574}" dt="2023-09-07T16:08:29.424" v="1467" actId="207"/>
        <pc:sldMkLst>
          <pc:docMk/>
          <pc:sldMk cId="4016639712" sldId="296"/>
        </pc:sldMkLst>
      </pc:sldChg>
      <pc:sldChg chg="addSp delSp modSp new mod">
        <pc:chgData name="Shahid Masud" userId="fa14d244-da66-4eb9-a933-8314dc2af7dc" providerId="ADAL" clId="{AAF24373-FAC7-452A-A41A-F5263DF63574}" dt="2023-09-07T16:19:19.129" v="1698" actId="14100"/>
        <pc:sldMkLst>
          <pc:docMk/>
          <pc:sldMk cId="865189151" sldId="297"/>
        </pc:sldMkLst>
      </pc:sldChg>
      <pc:sldChg chg="addSp delSp modSp new mod">
        <pc:chgData name="Shahid Masud" userId="fa14d244-da66-4eb9-a933-8314dc2af7dc" providerId="ADAL" clId="{AAF24373-FAC7-452A-A41A-F5263DF63574}" dt="2023-09-07T16:55:08.305" v="2339" actId="1076"/>
        <pc:sldMkLst>
          <pc:docMk/>
          <pc:sldMk cId="372030135" sldId="298"/>
        </pc:sldMkLst>
      </pc:sldChg>
      <pc:sldChg chg="addSp modSp new mod">
        <pc:chgData name="Shahid Masud" userId="fa14d244-da66-4eb9-a933-8314dc2af7dc" providerId="ADAL" clId="{AAF24373-FAC7-452A-A41A-F5263DF63574}" dt="2023-09-07T17:38:25.223" v="2386" actId="14100"/>
        <pc:sldMkLst>
          <pc:docMk/>
          <pc:sldMk cId="493113812" sldId="299"/>
        </pc:sldMkLst>
      </pc:sldChg>
      <pc:sldMasterChg chg="addSp delSp modSp mod modSldLayout">
        <pc:chgData name="Shahid Masud" userId="fa14d244-da66-4eb9-a933-8314dc2af7dc" providerId="ADAL" clId="{AAF24373-FAC7-452A-A41A-F5263DF63574}" dt="2023-09-07T14:50:06.711" v="767" actId="113"/>
        <pc:sldMasterMkLst>
          <pc:docMk/>
          <pc:sldMasterMk cId="2383081436" sldId="2147483648"/>
        </pc:sldMasterMkLst>
        <pc:sldLayoutChg chg="modSp">
          <pc:chgData name="Shahid Masud" userId="fa14d244-da66-4eb9-a933-8314dc2af7dc" providerId="ADAL" clId="{AAF24373-FAC7-452A-A41A-F5263DF63574}" dt="2023-09-05T14:42:29.851" v="1" actId="735"/>
          <pc:sldLayoutMkLst>
            <pc:docMk/>
            <pc:sldMasterMk cId="2383081436" sldId="2147483648"/>
            <pc:sldLayoutMk cId="1432139843" sldId="2147483649"/>
          </pc:sldLayoutMkLst>
        </pc:sldLayoutChg>
        <pc:sldLayoutChg chg="modSp mod">
          <pc:chgData name="Shahid Masud" userId="fa14d244-da66-4eb9-a933-8314dc2af7dc" providerId="ADAL" clId="{AAF24373-FAC7-452A-A41A-F5263DF63574}" dt="2023-09-05T15:28:56.751" v="195" actId="255"/>
          <pc:sldLayoutMkLst>
            <pc:docMk/>
            <pc:sldMasterMk cId="2383081436" sldId="2147483648"/>
            <pc:sldLayoutMk cId="3556293223" sldId="2147483650"/>
          </pc:sldLayoutMkLst>
        </pc:sldLayoutChg>
        <pc:sldLayoutChg chg="addSp delSp modSp mod">
          <pc:chgData name="Shahid Masud" userId="fa14d244-da66-4eb9-a933-8314dc2af7dc" providerId="ADAL" clId="{AAF24373-FAC7-452A-A41A-F5263DF63574}" dt="2023-09-05T15:31:58.478" v="212"/>
          <pc:sldLayoutMkLst>
            <pc:docMk/>
            <pc:sldMasterMk cId="2383081436" sldId="2147483648"/>
            <pc:sldLayoutMk cId="3012609105" sldId="2147483652"/>
          </pc:sldLayoutMkLst>
        </pc:sldLayoutChg>
        <pc:sldLayoutChg chg="addSp delSp modSp mod">
          <pc:chgData name="Shahid Masud" userId="fa14d244-da66-4eb9-a933-8314dc2af7dc" providerId="ADAL" clId="{AAF24373-FAC7-452A-A41A-F5263DF63574}" dt="2023-09-05T15:32:02.784" v="213"/>
          <pc:sldLayoutMkLst>
            <pc:docMk/>
            <pc:sldMasterMk cId="2383081436" sldId="2147483648"/>
            <pc:sldLayoutMk cId="1620621881" sldId="2147483653"/>
          </pc:sldLayoutMkLst>
        </pc:sldLayoutChg>
        <pc:sldLayoutChg chg="addSp delSp modSp mod">
          <pc:chgData name="Shahid Masud" userId="fa14d244-da66-4eb9-a933-8314dc2af7dc" providerId="ADAL" clId="{AAF24373-FAC7-452A-A41A-F5263DF63574}" dt="2023-09-05T15:32:05.366" v="214"/>
          <pc:sldLayoutMkLst>
            <pc:docMk/>
            <pc:sldMasterMk cId="2383081436" sldId="2147483648"/>
            <pc:sldLayoutMk cId="4037145031" sldId="2147483654"/>
          </pc:sldLayoutMkLst>
        </pc:sldLayoutChg>
        <pc:sldLayoutChg chg="addSp modSp">
          <pc:chgData name="Shahid Masud" userId="fa14d244-da66-4eb9-a933-8314dc2af7dc" providerId="ADAL" clId="{AAF24373-FAC7-452A-A41A-F5263DF63574}" dt="2023-09-05T15:32:09.871" v="215"/>
          <pc:sldLayoutMkLst>
            <pc:docMk/>
            <pc:sldMasterMk cId="2383081436" sldId="2147483648"/>
            <pc:sldLayoutMk cId="2637829920" sldId="2147483655"/>
          </pc:sldLayoutMkLst>
        </pc:sldLayoutChg>
        <pc:sldLayoutChg chg="addSp delSp modSp mod">
          <pc:chgData name="Shahid Masud" userId="fa14d244-da66-4eb9-a933-8314dc2af7dc" providerId="ADAL" clId="{AAF24373-FAC7-452A-A41A-F5263DF63574}" dt="2023-09-05T15:32:21.127" v="216"/>
          <pc:sldLayoutMkLst>
            <pc:docMk/>
            <pc:sldMasterMk cId="2383081436" sldId="2147483648"/>
            <pc:sldLayoutMk cId="1369741981" sldId="2147483658"/>
          </pc:sldLayoutMkLst>
        </pc:sldLayoutChg>
      </pc:sldMasterChg>
    </pc:docChg>
  </pc:docChgLst>
  <pc:docChgLst>
    <pc:chgData name="Shahid Masud" userId="fa14d244-da66-4eb9-a933-8314dc2af7dc" providerId="ADAL" clId="{63AF1423-6D56-4E14-945D-DF12E64F59B4}"/>
    <pc:docChg chg="custSel modSld sldOrd modMainMaster">
      <pc:chgData name="Shahid Masud" userId="fa14d244-da66-4eb9-a933-8314dc2af7dc" providerId="ADAL" clId="{63AF1423-6D56-4E14-945D-DF12E64F59B4}" dt="2023-09-08T08:05:38.414" v="763"/>
      <pc:docMkLst>
        <pc:docMk/>
      </pc:docMkLst>
      <pc:sldChg chg="modSp mod">
        <pc:chgData name="Shahid Masud" userId="fa14d244-da66-4eb9-a933-8314dc2af7dc" providerId="ADAL" clId="{63AF1423-6D56-4E14-945D-DF12E64F59B4}" dt="2023-09-08T06:20:24.812" v="17" actId="2711"/>
        <pc:sldMkLst>
          <pc:docMk/>
          <pc:sldMk cId="2079737772" sldId="256"/>
        </pc:sldMkLst>
      </pc:sldChg>
      <pc:sldChg chg="modSp mod ord">
        <pc:chgData name="Shahid Masud" userId="fa14d244-da66-4eb9-a933-8314dc2af7dc" providerId="ADAL" clId="{63AF1423-6D56-4E14-945D-DF12E64F59B4}" dt="2023-09-08T08:05:38.414" v="763"/>
        <pc:sldMkLst>
          <pc:docMk/>
          <pc:sldMk cId="4177164697" sldId="257"/>
        </pc:sldMkLst>
      </pc:sldChg>
      <pc:sldChg chg="modSp mod ord">
        <pc:chgData name="Shahid Masud" userId="fa14d244-da66-4eb9-a933-8314dc2af7dc" providerId="ADAL" clId="{63AF1423-6D56-4E14-945D-DF12E64F59B4}" dt="2023-09-08T08:05:31.034" v="759"/>
        <pc:sldMkLst>
          <pc:docMk/>
          <pc:sldMk cId="26051914" sldId="258"/>
        </pc:sldMkLst>
      </pc:sldChg>
      <pc:sldChg chg="addSp modSp mod ord">
        <pc:chgData name="Shahid Masud" userId="fa14d244-da66-4eb9-a933-8314dc2af7dc" providerId="ADAL" clId="{63AF1423-6D56-4E14-945D-DF12E64F59B4}" dt="2023-09-08T08:05:33.813" v="761"/>
        <pc:sldMkLst>
          <pc:docMk/>
          <pc:sldMk cId="428898294" sldId="259"/>
        </pc:sldMkLst>
      </pc:sldChg>
      <pc:sldChg chg="modSp mod">
        <pc:chgData name="Shahid Masud" userId="fa14d244-da66-4eb9-a933-8314dc2af7dc" providerId="ADAL" clId="{63AF1423-6D56-4E14-945D-DF12E64F59B4}" dt="2023-09-08T06:31:18.892" v="242" actId="14100"/>
        <pc:sldMkLst>
          <pc:docMk/>
          <pc:sldMk cId="984003942" sldId="260"/>
        </pc:sldMkLst>
      </pc:sldChg>
      <pc:sldChg chg="modSp mod">
        <pc:chgData name="Shahid Masud" userId="fa14d244-da66-4eb9-a933-8314dc2af7dc" providerId="ADAL" clId="{63AF1423-6D56-4E14-945D-DF12E64F59B4}" dt="2023-09-08T06:32:31.886" v="243" actId="207"/>
        <pc:sldMkLst>
          <pc:docMk/>
          <pc:sldMk cId="265883374" sldId="261"/>
        </pc:sldMkLst>
      </pc:sldChg>
      <pc:sldChg chg="modSp mod">
        <pc:chgData name="Shahid Masud" userId="fa14d244-da66-4eb9-a933-8314dc2af7dc" providerId="ADAL" clId="{63AF1423-6D56-4E14-945D-DF12E64F59B4}" dt="2023-09-08T06:21:47.366" v="75" actId="1076"/>
        <pc:sldMkLst>
          <pc:docMk/>
          <pc:sldMk cId="3908814799" sldId="285"/>
        </pc:sldMkLst>
      </pc:sldChg>
      <pc:sldChg chg="modSp mod">
        <pc:chgData name="Shahid Masud" userId="fa14d244-da66-4eb9-a933-8314dc2af7dc" providerId="ADAL" clId="{63AF1423-6D56-4E14-945D-DF12E64F59B4}" dt="2023-09-08T06:37:57.161" v="408" actId="20577"/>
        <pc:sldMkLst>
          <pc:docMk/>
          <pc:sldMk cId="550469471" sldId="288"/>
        </pc:sldMkLst>
      </pc:sldChg>
      <pc:sldChg chg="modSp mod">
        <pc:chgData name="Shahid Masud" userId="fa14d244-da66-4eb9-a933-8314dc2af7dc" providerId="ADAL" clId="{63AF1423-6D56-4E14-945D-DF12E64F59B4}" dt="2023-09-08T06:34:37.726" v="317" actId="207"/>
        <pc:sldMkLst>
          <pc:docMk/>
          <pc:sldMk cId="1273242085" sldId="289"/>
        </pc:sldMkLst>
      </pc:sldChg>
      <pc:sldChg chg="addSp modSp mod">
        <pc:chgData name="Shahid Masud" userId="fa14d244-da66-4eb9-a933-8314dc2af7dc" providerId="ADAL" clId="{63AF1423-6D56-4E14-945D-DF12E64F59B4}" dt="2023-09-08T08:02:34.899" v="755" actId="20577"/>
        <pc:sldMkLst>
          <pc:docMk/>
          <pc:sldMk cId="2218242827" sldId="290"/>
        </pc:sldMkLst>
      </pc:sldChg>
      <pc:sldChg chg="addSp modSp mod">
        <pc:chgData name="Shahid Masud" userId="fa14d244-da66-4eb9-a933-8314dc2af7dc" providerId="ADAL" clId="{63AF1423-6D56-4E14-945D-DF12E64F59B4}" dt="2023-09-08T06:49:27.046" v="701" actId="207"/>
        <pc:sldMkLst>
          <pc:docMk/>
          <pc:sldMk cId="1741086610" sldId="291"/>
        </pc:sldMkLst>
      </pc:sldChg>
      <pc:sldChg chg="modSp mod">
        <pc:chgData name="Shahid Masud" userId="fa14d244-da66-4eb9-a933-8314dc2af7dc" providerId="ADAL" clId="{63AF1423-6D56-4E14-945D-DF12E64F59B4}" dt="2023-09-08T08:04:56.446" v="757" actId="20577"/>
        <pc:sldMkLst>
          <pc:docMk/>
          <pc:sldMk cId="2437673277" sldId="292"/>
        </pc:sldMkLst>
      </pc:sldChg>
      <pc:sldChg chg="addSp delSp modSp mod">
        <pc:chgData name="Shahid Masud" userId="fa14d244-da66-4eb9-a933-8314dc2af7dc" providerId="ADAL" clId="{63AF1423-6D56-4E14-945D-DF12E64F59B4}" dt="2023-09-08T08:01:14.448" v="748" actId="14100"/>
        <pc:sldMkLst>
          <pc:docMk/>
          <pc:sldMk cId="408166031" sldId="293"/>
        </pc:sldMkLst>
      </pc:sldChg>
      <pc:sldChg chg="modSp mod">
        <pc:chgData name="Shahid Masud" userId="fa14d244-da66-4eb9-a933-8314dc2af7dc" providerId="ADAL" clId="{63AF1423-6D56-4E14-945D-DF12E64F59B4}" dt="2023-09-08T06:24:32.807" v="85" actId="1037"/>
        <pc:sldMkLst>
          <pc:docMk/>
          <pc:sldMk cId="865189151" sldId="297"/>
        </pc:sldMkLst>
      </pc:sldChg>
      <pc:sldChg chg="addSp modSp mod">
        <pc:chgData name="Shahid Masud" userId="fa14d244-da66-4eb9-a933-8314dc2af7dc" providerId="ADAL" clId="{63AF1423-6D56-4E14-945D-DF12E64F59B4}" dt="2023-09-08T06:44:25.206" v="488" actId="207"/>
        <pc:sldMkLst>
          <pc:docMk/>
          <pc:sldMk cId="372030135" sldId="298"/>
        </pc:sldMkLst>
      </pc:sldChg>
      <pc:sldChg chg="modSp mod">
        <pc:chgData name="Shahid Masud" userId="fa14d244-da66-4eb9-a933-8314dc2af7dc" providerId="ADAL" clId="{63AF1423-6D56-4E14-945D-DF12E64F59B4}" dt="2023-09-08T08:01:24.575" v="749" actId="1076"/>
        <pc:sldMkLst>
          <pc:docMk/>
          <pc:sldMk cId="493113812" sldId="299"/>
        </pc:sldMkLst>
      </pc:sldChg>
      <pc:sldChg chg="modSp mod">
        <pc:chgData name="Shahid Masud" userId="fa14d244-da66-4eb9-a933-8314dc2af7dc" providerId="ADAL" clId="{63AF1423-6D56-4E14-945D-DF12E64F59B4}" dt="2023-09-08T06:36:46.650" v="390" actId="20577"/>
        <pc:sldMkLst>
          <pc:docMk/>
          <pc:sldMk cId="2737834657" sldId="300"/>
        </pc:sldMkLst>
      </pc:sldChg>
      <pc:sldChg chg="addSp modSp mod">
        <pc:chgData name="Shahid Masud" userId="fa14d244-da66-4eb9-a933-8314dc2af7dc" providerId="ADAL" clId="{63AF1423-6D56-4E14-945D-DF12E64F59B4}" dt="2023-09-08T06:41:35.883" v="473" actId="2085"/>
        <pc:sldMkLst>
          <pc:docMk/>
          <pc:sldMk cId="2586590282" sldId="303"/>
        </pc:sldMkLst>
      </pc:sldChg>
      <pc:sldChg chg="addSp modSp mod">
        <pc:chgData name="Shahid Masud" userId="fa14d244-da66-4eb9-a933-8314dc2af7dc" providerId="ADAL" clId="{63AF1423-6D56-4E14-945D-DF12E64F59B4}" dt="2023-09-08T06:42:52.836" v="479" actId="14100"/>
        <pc:sldMkLst>
          <pc:docMk/>
          <pc:sldMk cId="1672227812" sldId="304"/>
        </pc:sldMkLst>
      </pc:sldChg>
      <pc:sldChg chg="addSp modSp mod">
        <pc:chgData name="Shahid Masud" userId="fa14d244-da66-4eb9-a933-8314dc2af7dc" providerId="ADAL" clId="{63AF1423-6D56-4E14-945D-DF12E64F59B4}" dt="2023-09-08T06:43:34.241" v="483" actId="14100"/>
        <pc:sldMkLst>
          <pc:docMk/>
          <pc:sldMk cId="3283974345" sldId="305"/>
        </pc:sldMkLst>
      </pc:sldChg>
      <pc:sldMasterChg chg="addSp modSp mod modSldLayout">
        <pc:chgData name="Shahid Masud" userId="fa14d244-da66-4eb9-a933-8314dc2af7dc" providerId="ADAL" clId="{63AF1423-6D56-4E14-945D-DF12E64F59B4}" dt="2023-09-08T06:29:51.562" v="230" actId="207"/>
        <pc:sldMasterMkLst>
          <pc:docMk/>
          <pc:sldMasterMk cId="2383081436" sldId="2147483648"/>
        </pc:sldMasterMkLst>
        <pc:sldLayoutChg chg="addSp delSp modSp mod">
          <pc:chgData name="Shahid Masud" userId="fa14d244-da66-4eb9-a933-8314dc2af7dc" providerId="ADAL" clId="{63AF1423-6D56-4E14-945D-DF12E64F59B4}" dt="2023-09-07T06:19:35.255" v="9" actId="21"/>
          <pc:sldLayoutMkLst>
            <pc:docMk/>
            <pc:sldMasterMk cId="2383081436" sldId="2147483648"/>
            <pc:sldLayoutMk cId="1432139843" sldId="2147483649"/>
          </pc:sldLayoutMkLst>
        </pc:sldLayoutChg>
      </pc:sldMasterChg>
    </pc:docChg>
  </pc:docChgLst>
  <pc:docChgLst>
    <pc:chgData name="Shahid Masud" userId="fa14d244-da66-4eb9-a933-8314dc2af7dc" providerId="ADAL" clId="{0880B082-049B-4FE1-BCE1-1CF4A2E3DF93}"/>
    <pc:docChg chg="custSel delSld modSld">
      <pc:chgData name="Shahid Masud" userId="fa14d244-da66-4eb9-a933-8314dc2af7dc" providerId="ADAL" clId="{0880B082-049B-4FE1-BCE1-1CF4A2E3DF93}" dt="2023-09-15T07:57:07.027" v="1528" actId="113"/>
      <pc:docMkLst>
        <pc:docMk/>
      </pc:docMkLst>
      <pc:sldChg chg="modSp mod">
        <pc:chgData name="Shahid Masud" userId="fa14d244-da66-4eb9-a933-8314dc2af7dc" providerId="ADAL" clId="{0880B082-049B-4FE1-BCE1-1CF4A2E3DF93}" dt="2023-09-15T06:17:07.917" v="41" actId="20577"/>
        <pc:sldMkLst>
          <pc:docMk/>
          <pc:sldMk cId="4177164697" sldId="257"/>
        </pc:sldMkLst>
      </pc:sldChg>
      <pc:sldChg chg="addSp modSp mod">
        <pc:chgData name="Shahid Masud" userId="fa14d244-da66-4eb9-a933-8314dc2af7dc" providerId="ADAL" clId="{0880B082-049B-4FE1-BCE1-1CF4A2E3DF93}" dt="2023-09-15T06:21:51.696" v="110" actId="1076"/>
        <pc:sldMkLst>
          <pc:docMk/>
          <pc:sldMk cId="265883374" sldId="261"/>
        </pc:sldMkLst>
      </pc:sldChg>
      <pc:sldChg chg="addSp modSp mod">
        <pc:chgData name="Shahid Masud" userId="fa14d244-da66-4eb9-a933-8314dc2af7dc" providerId="ADAL" clId="{0880B082-049B-4FE1-BCE1-1CF4A2E3DF93}" dt="2023-09-15T06:23:59.277" v="151" actId="207"/>
        <pc:sldMkLst>
          <pc:docMk/>
          <pc:sldMk cId="550469471" sldId="288"/>
        </pc:sldMkLst>
      </pc:sldChg>
      <pc:sldChg chg="modSp mod">
        <pc:chgData name="Shahid Masud" userId="fa14d244-da66-4eb9-a933-8314dc2af7dc" providerId="ADAL" clId="{0880B082-049B-4FE1-BCE1-1CF4A2E3DF93}" dt="2023-09-15T07:50:06.937" v="1374" actId="20577"/>
        <pc:sldMkLst>
          <pc:docMk/>
          <pc:sldMk cId="2218242827" sldId="290"/>
        </pc:sldMkLst>
      </pc:sldChg>
      <pc:sldChg chg="modSp mod">
        <pc:chgData name="Shahid Masud" userId="fa14d244-da66-4eb9-a933-8314dc2af7dc" providerId="ADAL" clId="{0880B082-049B-4FE1-BCE1-1CF4A2E3DF93}" dt="2023-09-15T07:18:04.921" v="1198" actId="20577"/>
        <pc:sldMkLst>
          <pc:docMk/>
          <pc:sldMk cId="408166031" sldId="293"/>
        </pc:sldMkLst>
      </pc:sldChg>
      <pc:sldChg chg="modSp mod">
        <pc:chgData name="Shahid Masud" userId="fa14d244-da66-4eb9-a933-8314dc2af7dc" providerId="ADAL" clId="{0880B082-049B-4FE1-BCE1-1CF4A2E3DF93}" dt="2023-09-15T07:51:28.676" v="1392" actId="207"/>
        <pc:sldMkLst>
          <pc:docMk/>
          <pc:sldMk cId="2586590282" sldId="303"/>
        </pc:sldMkLst>
      </pc:sldChg>
      <pc:sldChg chg="modSp mod">
        <pc:chgData name="Shahid Masud" userId="fa14d244-da66-4eb9-a933-8314dc2af7dc" providerId="ADAL" clId="{0880B082-049B-4FE1-BCE1-1CF4A2E3DF93}" dt="2023-09-15T06:27:18.812" v="261" actId="207"/>
        <pc:sldMkLst>
          <pc:docMk/>
          <pc:sldMk cId="1672227812" sldId="304"/>
        </pc:sldMkLst>
      </pc:sldChg>
      <pc:sldChg chg="modSp mod">
        <pc:chgData name="Shahid Masud" userId="fa14d244-da66-4eb9-a933-8314dc2af7dc" providerId="ADAL" clId="{0880B082-049B-4FE1-BCE1-1CF4A2E3DF93}" dt="2023-09-15T07:28:08.507" v="1359" actId="27636"/>
        <pc:sldMkLst>
          <pc:docMk/>
          <pc:sldMk cId="2433908788" sldId="305"/>
        </pc:sldMkLst>
      </pc:sldChg>
      <pc:sldChg chg="addSp delSp modSp mod">
        <pc:chgData name="Shahid Masud" userId="fa14d244-da66-4eb9-a933-8314dc2af7dc" providerId="ADAL" clId="{0880B082-049B-4FE1-BCE1-1CF4A2E3DF93}" dt="2023-09-15T07:07:08.025" v="1057" actId="1076"/>
        <pc:sldMkLst>
          <pc:docMk/>
          <pc:sldMk cId="1064549644" sldId="306"/>
        </pc:sldMkLst>
      </pc:sldChg>
      <pc:sldChg chg="modSp mod">
        <pc:chgData name="Shahid Masud" userId="fa14d244-da66-4eb9-a933-8314dc2af7dc" providerId="ADAL" clId="{0880B082-049B-4FE1-BCE1-1CF4A2E3DF93}" dt="2023-09-15T07:10:49.990" v="1118" actId="14100"/>
        <pc:sldMkLst>
          <pc:docMk/>
          <pc:sldMk cId="314628955" sldId="307"/>
        </pc:sldMkLst>
      </pc:sldChg>
      <pc:sldChg chg="del">
        <pc:chgData name="Shahid Masud" userId="fa14d244-da66-4eb9-a933-8314dc2af7dc" providerId="ADAL" clId="{0880B082-049B-4FE1-BCE1-1CF4A2E3DF93}" dt="2023-09-15T07:54:29.822" v="1468" actId="47"/>
        <pc:sldMkLst>
          <pc:docMk/>
          <pc:sldMk cId="3345803501" sldId="308"/>
        </pc:sldMkLst>
      </pc:sldChg>
      <pc:sldChg chg="addSp delSp modSp mod">
        <pc:chgData name="Shahid Masud" userId="fa14d244-da66-4eb9-a933-8314dc2af7dc" providerId="ADAL" clId="{0880B082-049B-4FE1-BCE1-1CF4A2E3DF93}" dt="2023-09-15T07:27:50.444" v="1352" actId="13926"/>
        <pc:sldMkLst>
          <pc:docMk/>
          <pc:sldMk cId="3711419225" sldId="309"/>
        </pc:sldMkLst>
      </pc:sldChg>
      <pc:sldChg chg="modSp mod">
        <pc:chgData name="Shahid Masud" userId="fa14d244-da66-4eb9-a933-8314dc2af7dc" providerId="ADAL" clId="{0880B082-049B-4FE1-BCE1-1CF4A2E3DF93}" dt="2023-09-15T07:28:49.882" v="1370" actId="403"/>
        <pc:sldMkLst>
          <pc:docMk/>
          <pc:sldMk cId="3041614203" sldId="310"/>
        </pc:sldMkLst>
      </pc:sldChg>
      <pc:sldChg chg="modSp mod">
        <pc:chgData name="Shahid Masud" userId="fa14d244-da66-4eb9-a933-8314dc2af7dc" providerId="ADAL" clId="{0880B082-049B-4FE1-BCE1-1CF4A2E3DF93}" dt="2023-09-15T07:51:46.708" v="1394" actId="13926"/>
        <pc:sldMkLst>
          <pc:docMk/>
          <pc:sldMk cId="4075507051" sldId="311"/>
        </pc:sldMkLst>
      </pc:sldChg>
      <pc:sldChg chg="del">
        <pc:chgData name="Shahid Masud" userId="fa14d244-da66-4eb9-a933-8314dc2af7dc" providerId="ADAL" clId="{0880B082-049B-4FE1-BCE1-1CF4A2E3DF93}" dt="2023-09-15T07:10:22.536" v="1112" actId="47"/>
        <pc:sldMkLst>
          <pc:docMk/>
          <pc:sldMk cId="3185866819" sldId="312"/>
        </pc:sldMkLst>
      </pc:sldChg>
      <pc:sldChg chg="modSp mod">
        <pc:chgData name="Shahid Masud" userId="fa14d244-da66-4eb9-a933-8314dc2af7dc" providerId="ADAL" clId="{0880B082-049B-4FE1-BCE1-1CF4A2E3DF93}" dt="2023-09-15T07:55:55.214" v="1495" actId="207"/>
        <pc:sldMkLst>
          <pc:docMk/>
          <pc:sldMk cId="1980702123" sldId="313"/>
        </pc:sldMkLst>
      </pc:sldChg>
      <pc:sldChg chg="modSp mod">
        <pc:chgData name="Shahid Masud" userId="fa14d244-da66-4eb9-a933-8314dc2af7dc" providerId="ADAL" clId="{0880B082-049B-4FE1-BCE1-1CF4A2E3DF93}" dt="2023-09-15T07:56:04.792" v="1497" actId="20577"/>
        <pc:sldMkLst>
          <pc:docMk/>
          <pc:sldMk cId="429471568" sldId="314"/>
        </pc:sldMkLst>
      </pc:sldChg>
      <pc:sldChg chg="modSp mod">
        <pc:chgData name="Shahid Masud" userId="fa14d244-da66-4eb9-a933-8314dc2af7dc" providerId="ADAL" clId="{0880B082-049B-4FE1-BCE1-1CF4A2E3DF93}" dt="2023-09-15T07:56:14.886" v="1499" actId="20577"/>
        <pc:sldMkLst>
          <pc:docMk/>
          <pc:sldMk cId="1880036147" sldId="315"/>
        </pc:sldMkLst>
      </pc:sldChg>
      <pc:sldChg chg="addSp modSp mod">
        <pc:chgData name="Shahid Masud" userId="fa14d244-da66-4eb9-a933-8314dc2af7dc" providerId="ADAL" clId="{0880B082-049B-4FE1-BCE1-1CF4A2E3DF93}" dt="2023-09-15T07:56:27.355" v="1500" actId="2711"/>
        <pc:sldMkLst>
          <pc:docMk/>
          <pc:sldMk cId="2445768870" sldId="316"/>
        </pc:sldMkLst>
      </pc:sldChg>
      <pc:sldChg chg="modSp mod">
        <pc:chgData name="Shahid Masud" userId="fa14d244-da66-4eb9-a933-8314dc2af7dc" providerId="ADAL" clId="{0880B082-049B-4FE1-BCE1-1CF4A2E3DF93}" dt="2023-09-15T07:57:07.027" v="1528" actId="113"/>
        <pc:sldMkLst>
          <pc:docMk/>
          <pc:sldMk cId="2372554025" sldId="317"/>
        </pc:sldMkLst>
      </pc:sldChg>
      <pc:sldChg chg="addSp delSp modSp mod">
        <pc:chgData name="Shahid Masud" userId="fa14d244-da66-4eb9-a933-8314dc2af7dc" providerId="ADAL" clId="{0880B082-049B-4FE1-BCE1-1CF4A2E3DF93}" dt="2023-09-15T07:53:05.086" v="1436" actId="1076"/>
        <pc:sldMkLst>
          <pc:docMk/>
          <pc:sldMk cId="1591215694" sldId="318"/>
        </pc:sldMkLst>
      </pc:sldChg>
      <pc:sldChg chg="modSp del mod">
        <pc:chgData name="Shahid Masud" userId="fa14d244-da66-4eb9-a933-8314dc2af7dc" providerId="ADAL" clId="{0880B082-049B-4FE1-BCE1-1CF4A2E3DF93}" dt="2023-09-15T06:40:46.117" v="737" actId="47"/>
        <pc:sldMkLst>
          <pc:docMk/>
          <pc:sldMk cId="2552183241" sldId="319"/>
        </pc:sldMkLst>
      </pc:sldChg>
      <pc:sldChg chg="del">
        <pc:chgData name="Shahid Masud" userId="fa14d244-da66-4eb9-a933-8314dc2af7dc" providerId="ADAL" clId="{0880B082-049B-4FE1-BCE1-1CF4A2E3DF93}" dt="2023-09-15T06:40:47.336" v="738" actId="47"/>
        <pc:sldMkLst>
          <pc:docMk/>
          <pc:sldMk cId="143708541" sldId="320"/>
        </pc:sldMkLst>
      </pc:sldChg>
      <pc:sldChg chg="addSp delSp modSp mod">
        <pc:chgData name="Shahid Masud" userId="fa14d244-da66-4eb9-a933-8314dc2af7dc" providerId="ADAL" clId="{0880B082-049B-4FE1-BCE1-1CF4A2E3DF93}" dt="2023-09-15T07:53:56.337" v="1467" actId="113"/>
        <pc:sldMkLst>
          <pc:docMk/>
          <pc:sldMk cId="3327722426" sldId="321"/>
        </pc:sldMkLst>
      </pc:sldChg>
    </pc:docChg>
  </pc:docChgLst>
  <pc:docChgLst>
    <pc:chgData name="Shahid Masud" userId="fa14d244-da66-4eb9-a933-8314dc2af7dc" providerId="ADAL" clId="{025BBE77-D889-4D6E-B365-AADBD7B6A271}"/>
    <pc:docChg chg="undo custSel addSld delSld modSld sldOrd">
      <pc:chgData name="Shahid Masud" userId="fa14d244-da66-4eb9-a933-8314dc2af7dc" providerId="ADAL" clId="{025BBE77-D889-4D6E-B365-AADBD7B6A271}" dt="2023-09-14T18:32:10.976" v="1749" actId="1076"/>
      <pc:docMkLst>
        <pc:docMk/>
      </pc:docMkLst>
      <pc:sldChg chg="modSp mod">
        <pc:chgData name="Shahid Masud" userId="fa14d244-da66-4eb9-a933-8314dc2af7dc" providerId="ADAL" clId="{025BBE77-D889-4D6E-B365-AADBD7B6A271}" dt="2023-09-14T17:13:00.654" v="3" actId="207"/>
        <pc:sldMkLst>
          <pc:docMk/>
          <pc:sldMk cId="2079737772" sldId="256"/>
        </pc:sldMkLst>
      </pc:sldChg>
      <pc:sldChg chg="modSp mod">
        <pc:chgData name="Shahid Masud" userId="fa14d244-da66-4eb9-a933-8314dc2af7dc" providerId="ADAL" clId="{025BBE77-D889-4D6E-B365-AADBD7B6A271}" dt="2023-09-14T17:14:36.630" v="268" actId="20577"/>
        <pc:sldMkLst>
          <pc:docMk/>
          <pc:sldMk cId="4177164697" sldId="257"/>
        </pc:sldMkLst>
      </pc:sldChg>
      <pc:sldChg chg="del">
        <pc:chgData name="Shahid Masud" userId="fa14d244-da66-4eb9-a933-8314dc2af7dc" providerId="ADAL" clId="{025BBE77-D889-4D6E-B365-AADBD7B6A271}" dt="2023-09-14T17:13:14.758" v="4" actId="47"/>
        <pc:sldMkLst>
          <pc:docMk/>
          <pc:sldMk cId="26051914" sldId="258"/>
        </pc:sldMkLst>
      </pc:sldChg>
      <pc:sldChg chg="del">
        <pc:chgData name="Shahid Masud" userId="fa14d244-da66-4eb9-a933-8314dc2af7dc" providerId="ADAL" clId="{025BBE77-D889-4D6E-B365-AADBD7B6A271}" dt="2023-09-14T17:13:15.718" v="5" actId="47"/>
        <pc:sldMkLst>
          <pc:docMk/>
          <pc:sldMk cId="428898294" sldId="259"/>
        </pc:sldMkLst>
      </pc:sldChg>
      <pc:sldChg chg="del">
        <pc:chgData name="Shahid Masud" userId="fa14d244-da66-4eb9-a933-8314dc2af7dc" providerId="ADAL" clId="{025BBE77-D889-4D6E-B365-AADBD7B6A271}" dt="2023-09-14T17:15:04.203" v="271" actId="47"/>
        <pc:sldMkLst>
          <pc:docMk/>
          <pc:sldMk cId="984003942" sldId="260"/>
        </pc:sldMkLst>
      </pc:sldChg>
      <pc:sldChg chg="addSp modSp add del mod">
        <pc:chgData name="Shahid Masud" userId="fa14d244-da66-4eb9-a933-8314dc2af7dc" providerId="ADAL" clId="{025BBE77-D889-4D6E-B365-AADBD7B6A271}" dt="2023-09-14T17:17:43.261" v="363" actId="13926"/>
        <pc:sldMkLst>
          <pc:docMk/>
          <pc:sldMk cId="265883374" sldId="261"/>
        </pc:sldMkLst>
      </pc:sldChg>
      <pc:sldChg chg="modSp mod">
        <pc:chgData name="Shahid Masud" userId="fa14d244-da66-4eb9-a933-8314dc2af7dc" providerId="ADAL" clId="{025BBE77-D889-4D6E-B365-AADBD7B6A271}" dt="2023-09-14T17:21:50.605" v="784" actId="20577"/>
        <pc:sldMkLst>
          <pc:docMk/>
          <pc:sldMk cId="3370381392" sldId="262"/>
        </pc:sldMkLst>
      </pc:sldChg>
      <pc:sldChg chg="del">
        <pc:chgData name="Shahid Masud" userId="fa14d244-da66-4eb9-a933-8314dc2af7dc" providerId="ADAL" clId="{025BBE77-D889-4D6E-B365-AADBD7B6A271}" dt="2023-09-14T17:14:44.372" v="269" actId="47"/>
        <pc:sldMkLst>
          <pc:docMk/>
          <pc:sldMk cId="3908814799" sldId="285"/>
        </pc:sldMkLst>
      </pc:sldChg>
      <pc:sldChg chg="del">
        <pc:chgData name="Shahid Masud" userId="fa14d244-da66-4eb9-a933-8314dc2af7dc" providerId="ADAL" clId="{025BBE77-D889-4D6E-B365-AADBD7B6A271}" dt="2023-09-14T17:18:00.585" v="364" actId="47"/>
        <pc:sldMkLst>
          <pc:docMk/>
          <pc:sldMk cId="3363213820" sldId="287"/>
        </pc:sldMkLst>
      </pc:sldChg>
      <pc:sldChg chg="ord">
        <pc:chgData name="Shahid Masud" userId="fa14d244-da66-4eb9-a933-8314dc2af7dc" providerId="ADAL" clId="{025BBE77-D889-4D6E-B365-AADBD7B6A271}" dt="2023-09-14T17:20:12.182" v="562"/>
        <pc:sldMkLst>
          <pc:docMk/>
          <pc:sldMk cId="2218242827" sldId="290"/>
        </pc:sldMkLst>
      </pc:sldChg>
      <pc:sldChg chg="del">
        <pc:chgData name="Shahid Masud" userId="fa14d244-da66-4eb9-a933-8314dc2af7dc" providerId="ADAL" clId="{025BBE77-D889-4D6E-B365-AADBD7B6A271}" dt="2023-09-14T17:20:20.863" v="563" actId="47"/>
        <pc:sldMkLst>
          <pc:docMk/>
          <pc:sldMk cId="1741086610" sldId="291"/>
        </pc:sldMkLst>
      </pc:sldChg>
      <pc:sldChg chg="del">
        <pc:chgData name="Shahid Masud" userId="fa14d244-da66-4eb9-a933-8314dc2af7dc" providerId="ADAL" clId="{025BBE77-D889-4D6E-B365-AADBD7B6A271}" dt="2023-09-14T17:20:23.691" v="564" actId="47"/>
        <pc:sldMkLst>
          <pc:docMk/>
          <pc:sldMk cId="2437673277" sldId="292"/>
        </pc:sldMkLst>
      </pc:sldChg>
      <pc:sldChg chg="del">
        <pc:chgData name="Shahid Masud" userId="fa14d244-da66-4eb9-a933-8314dc2af7dc" providerId="ADAL" clId="{025BBE77-D889-4D6E-B365-AADBD7B6A271}" dt="2023-09-14T17:18:01.932" v="365" actId="47"/>
        <pc:sldMkLst>
          <pc:docMk/>
          <pc:sldMk cId="1322327245" sldId="294"/>
        </pc:sldMkLst>
      </pc:sldChg>
      <pc:sldChg chg="del">
        <pc:chgData name="Shahid Masud" userId="fa14d244-da66-4eb9-a933-8314dc2af7dc" providerId="ADAL" clId="{025BBE77-D889-4D6E-B365-AADBD7B6A271}" dt="2023-09-14T17:18:03.367" v="366" actId="47"/>
        <pc:sldMkLst>
          <pc:docMk/>
          <pc:sldMk cId="4016639712" sldId="296"/>
        </pc:sldMkLst>
      </pc:sldChg>
      <pc:sldChg chg="del">
        <pc:chgData name="Shahid Masud" userId="fa14d244-da66-4eb9-a933-8314dc2af7dc" providerId="ADAL" clId="{025BBE77-D889-4D6E-B365-AADBD7B6A271}" dt="2023-09-14T17:14:58" v="270" actId="47"/>
        <pc:sldMkLst>
          <pc:docMk/>
          <pc:sldMk cId="865189151" sldId="297"/>
        </pc:sldMkLst>
      </pc:sldChg>
      <pc:sldChg chg="del">
        <pc:chgData name="Shahid Masud" userId="fa14d244-da66-4eb9-a933-8314dc2af7dc" providerId="ADAL" clId="{025BBE77-D889-4D6E-B365-AADBD7B6A271}" dt="2023-09-14T17:20:03.500" v="560" actId="47"/>
        <pc:sldMkLst>
          <pc:docMk/>
          <pc:sldMk cId="372030135" sldId="298"/>
        </pc:sldMkLst>
      </pc:sldChg>
      <pc:sldChg chg="del">
        <pc:chgData name="Shahid Masud" userId="fa14d244-da66-4eb9-a933-8314dc2af7dc" providerId="ADAL" clId="{025BBE77-D889-4D6E-B365-AADBD7B6A271}" dt="2023-09-14T17:20:32.873" v="565" actId="47"/>
        <pc:sldMkLst>
          <pc:docMk/>
          <pc:sldMk cId="493113812" sldId="299"/>
        </pc:sldMkLst>
      </pc:sldChg>
      <pc:sldChg chg="del">
        <pc:chgData name="Shahid Masud" userId="fa14d244-da66-4eb9-a933-8314dc2af7dc" providerId="ADAL" clId="{025BBE77-D889-4D6E-B365-AADBD7B6A271}" dt="2023-09-14T17:18:06.911" v="367" actId="47"/>
        <pc:sldMkLst>
          <pc:docMk/>
          <pc:sldMk cId="2737834657" sldId="300"/>
        </pc:sldMkLst>
      </pc:sldChg>
      <pc:sldChg chg="addSp modSp mod">
        <pc:chgData name="Shahid Masud" userId="fa14d244-da66-4eb9-a933-8314dc2af7dc" providerId="ADAL" clId="{025BBE77-D889-4D6E-B365-AADBD7B6A271}" dt="2023-09-14T17:19:37.149" v="558" actId="20577"/>
        <pc:sldMkLst>
          <pc:docMk/>
          <pc:sldMk cId="2586590282" sldId="303"/>
        </pc:sldMkLst>
      </pc:sldChg>
      <pc:sldChg chg="addSp modSp new mod">
        <pc:chgData name="Shahid Masud" userId="fa14d244-da66-4eb9-a933-8314dc2af7dc" providerId="ADAL" clId="{025BBE77-D889-4D6E-B365-AADBD7B6A271}" dt="2023-09-14T17:26:24.471" v="934" actId="1582"/>
        <pc:sldMkLst>
          <pc:docMk/>
          <pc:sldMk cId="2433908788" sldId="305"/>
        </pc:sldMkLst>
      </pc:sldChg>
      <pc:sldChg chg="del">
        <pc:chgData name="Shahid Masud" userId="fa14d244-da66-4eb9-a933-8314dc2af7dc" providerId="ADAL" clId="{025BBE77-D889-4D6E-B365-AADBD7B6A271}" dt="2023-09-14T17:20:00.778" v="559" actId="47"/>
        <pc:sldMkLst>
          <pc:docMk/>
          <pc:sldMk cId="3283974345" sldId="305"/>
        </pc:sldMkLst>
      </pc:sldChg>
      <pc:sldChg chg="addSp delSp modSp new mod">
        <pc:chgData name="Shahid Masud" userId="fa14d244-da66-4eb9-a933-8314dc2af7dc" providerId="ADAL" clId="{025BBE77-D889-4D6E-B365-AADBD7B6A271}" dt="2023-09-14T17:30:06.762" v="979" actId="1076"/>
        <pc:sldMkLst>
          <pc:docMk/>
          <pc:sldMk cId="1064549644" sldId="306"/>
        </pc:sldMkLst>
      </pc:sldChg>
      <pc:sldChg chg="addSp modSp new mod">
        <pc:chgData name="Shahid Masud" userId="fa14d244-da66-4eb9-a933-8314dc2af7dc" providerId="ADAL" clId="{025BBE77-D889-4D6E-B365-AADBD7B6A271}" dt="2023-09-14T17:35:19.671" v="1154" actId="207"/>
        <pc:sldMkLst>
          <pc:docMk/>
          <pc:sldMk cId="314628955" sldId="307"/>
        </pc:sldMkLst>
      </pc:sldChg>
      <pc:sldChg chg="addSp delSp modSp new mod">
        <pc:chgData name="Shahid Masud" userId="fa14d244-da66-4eb9-a933-8314dc2af7dc" providerId="ADAL" clId="{025BBE77-D889-4D6E-B365-AADBD7B6A271}" dt="2023-09-14T17:36:31.515" v="1195" actId="1076"/>
        <pc:sldMkLst>
          <pc:docMk/>
          <pc:sldMk cId="3345803501" sldId="308"/>
        </pc:sldMkLst>
      </pc:sldChg>
      <pc:sldChg chg="addSp delSp modSp new mod">
        <pc:chgData name="Shahid Masud" userId="fa14d244-da66-4eb9-a933-8314dc2af7dc" providerId="ADAL" clId="{025BBE77-D889-4D6E-B365-AADBD7B6A271}" dt="2023-09-14T17:38:25.500" v="1252" actId="20577"/>
        <pc:sldMkLst>
          <pc:docMk/>
          <pc:sldMk cId="3711419225" sldId="309"/>
        </pc:sldMkLst>
      </pc:sldChg>
      <pc:sldChg chg="modSp new mod">
        <pc:chgData name="Shahid Masud" userId="fa14d244-da66-4eb9-a933-8314dc2af7dc" providerId="ADAL" clId="{025BBE77-D889-4D6E-B365-AADBD7B6A271}" dt="2023-09-14T17:41:31.855" v="1315" actId="12"/>
        <pc:sldMkLst>
          <pc:docMk/>
          <pc:sldMk cId="3041614203" sldId="310"/>
        </pc:sldMkLst>
      </pc:sldChg>
      <pc:sldChg chg="modSp new mod">
        <pc:chgData name="Shahid Masud" userId="fa14d244-da66-4eb9-a933-8314dc2af7dc" providerId="ADAL" clId="{025BBE77-D889-4D6E-B365-AADBD7B6A271}" dt="2023-09-14T17:43:10.926" v="1364" actId="27636"/>
        <pc:sldMkLst>
          <pc:docMk/>
          <pc:sldMk cId="4075507051" sldId="311"/>
        </pc:sldMkLst>
      </pc:sldChg>
      <pc:sldChg chg="modSp new mod">
        <pc:chgData name="Shahid Masud" userId="fa14d244-da66-4eb9-a933-8314dc2af7dc" providerId="ADAL" clId="{025BBE77-D889-4D6E-B365-AADBD7B6A271}" dt="2023-09-14T17:45:59.669" v="1399"/>
        <pc:sldMkLst>
          <pc:docMk/>
          <pc:sldMk cId="3185866819" sldId="312"/>
        </pc:sldMkLst>
      </pc:sldChg>
      <pc:sldChg chg="modSp new mod">
        <pc:chgData name="Shahid Masud" userId="fa14d244-da66-4eb9-a933-8314dc2af7dc" providerId="ADAL" clId="{025BBE77-D889-4D6E-B365-AADBD7B6A271}" dt="2023-09-14T18:14:12.463" v="1423" actId="27636"/>
        <pc:sldMkLst>
          <pc:docMk/>
          <pc:sldMk cId="1980702123" sldId="313"/>
        </pc:sldMkLst>
      </pc:sldChg>
      <pc:sldChg chg="modSp new mod">
        <pc:chgData name="Shahid Masud" userId="fa14d244-da66-4eb9-a933-8314dc2af7dc" providerId="ADAL" clId="{025BBE77-D889-4D6E-B365-AADBD7B6A271}" dt="2023-09-14T18:17:05.995" v="1467"/>
        <pc:sldMkLst>
          <pc:docMk/>
          <pc:sldMk cId="429471568" sldId="314"/>
        </pc:sldMkLst>
      </pc:sldChg>
      <pc:sldChg chg="addSp delSp modSp new mod">
        <pc:chgData name="Shahid Masud" userId="fa14d244-da66-4eb9-a933-8314dc2af7dc" providerId="ADAL" clId="{025BBE77-D889-4D6E-B365-AADBD7B6A271}" dt="2023-09-14T18:20:09.983" v="1504" actId="20577"/>
        <pc:sldMkLst>
          <pc:docMk/>
          <pc:sldMk cId="1880036147" sldId="315"/>
        </pc:sldMkLst>
      </pc:sldChg>
      <pc:sldChg chg="addSp modSp new mod">
        <pc:chgData name="Shahid Masud" userId="fa14d244-da66-4eb9-a933-8314dc2af7dc" providerId="ADAL" clId="{025BBE77-D889-4D6E-B365-AADBD7B6A271}" dt="2023-09-14T18:23:58.030" v="1544" actId="13822"/>
        <pc:sldMkLst>
          <pc:docMk/>
          <pc:sldMk cId="2445768870" sldId="316"/>
        </pc:sldMkLst>
      </pc:sldChg>
      <pc:sldChg chg="addSp delSp modSp new mod">
        <pc:chgData name="Shahid Masud" userId="fa14d244-da66-4eb9-a933-8314dc2af7dc" providerId="ADAL" clId="{025BBE77-D889-4D6E-B365-AADBD7B6A271}" dt="2023-09-14T18:27:25.330" v="1602" actId="14100"/>
        <pc:sldMkLst>
          <pc:docMk/>
          <pc:sldMk cId="2372554025" sldId="317"/>
        </pc:sldMkLst>
      </pc:sldChg>
      <pc:sldChg chg="addSp delSp modSp new mod">
        <pc:chgData name="Shahid Masud" userId="fa14d244-da66-4eb9-a933-8314dc2af7dc" providerId="ADAL" clId="{025BBE77-D889-4D6E-B365-AADBD7B6A271}" dt="2023-09-14T18:29:41.946" v="1626" actId="14100"/>
        <pc:sldMkLst>
          <pc:docMk/>
          <pc:sldMk cId="1591215694" sldId="318"/>
        </pc:sldMkLst>
      </pc:sldChg>
      <pc:sldChg chg="addSp delSp modSp new mod">
        <pc:chgData name="Shahid Masud" userId="fa14d244-da66-4eb9-a933-8314dc2af7dc" providerId="ADAL" clId="{025BBE77-D889-4D6E-B365-AADBD7B6A271}" dt="2023-09-14T18:30:28.618" v="1673" actId="1076"/>
        <pc:sldMkLst>
          <pc:docMk/>
          <pc:sldMk cId="2552183241" sldId="319"/>
        </pc:sldMkLst>
      </pc:sldChg>
      <pc:sldChg chg="addSp delSp modSp new mod">
        <pc:chgData name="Shahid Masud" userId="fa14d244-da66-4eb9-a933-8314dc2af7dc" providerId="ADAL" clId="{025BBE77-D889-4D6E-B365-AADBD7B6A271}" dt="2023-09-14T18:31:21.090" v="1712" actId="1076"/>
        <pc:sldMkLst>
          <pc:docMk/>
          <pc:sldMk cId="143708541" sldId="320"/>
        </pc:sldMkLst>
      </pc:sldChg>
      <pc:sldChg chg="addSp delSp modSp new mod">
        <pc:chgData name="Shahid Masud" userId="fa14d244-da66-4eb9-a933-8314dc2af7dc" providerId="ADAL" clId="{025BBE77-D889-4D6E-B365-AADBD7B6A271}" dt="2023-09-14T18:32:10.976" v="1749" actId="1076"/>
        <pc:sldMkLst>
          <pc:docMk/>
          <pc:sldMk cId="3327722426" sldId="321"/>
        </pc:sldMkLst>
      </pc:sldChg>
    </pc:docChg>
  </pc:docChgLst>
  <pc:docChgLst>
    <pc:chgData name="Shahid Masud" userId="fa14d244-da66-4eb9-a933-8314dc2af7dc" providerId="ADAL" clId="{2D7E542D-36C6-48ED-B1BC-6092F36DE576}"/>
    <pc:docChg chg="undo custSel modSld">
      <pc:chgData name="Shahid Masud" userId="fa14d244-da66-4eb9-a933-8314dc2af7dc" providerId="ADAL" clId="{2D7E542D-36C6-48ED-B1BC-6092F36DE576}" dt="2025-09-11T16:12:25.098" v="224" actId="20577"/>
      <pc:docMkLst>
        <pc:docMk/>
      </pc:docMkLst>
      <pc:sldChg chg="modSp mod">
        <pc:chgData name="Shahid Masud" userId="fa14d244-da66-4eb9-a933-8314dc2af7dc" providerId="ADAL" clId="{2D7E542D-36C6-48ED-B1BC-6092F36DE576}" dt="2025-09-11T15:58:49.616" v="1" actId="20577"/>
        <pc:sldMkLst>
          <pc:docMk/>
          <pc:sldMk cId="2079737772" sldId="256"/>
        </pc:sldMkLst>
        <pc:spChg chg="mod">
          <ac:chgData name="Shahid Masud" userId="fa14d244-da66-4eb9-a933-8314dc2af7dc" providerId="ADAL" clId="{2D7E542D-36C6-48ED-B1BC-6092F36DE576}" dt="2025-09-11T15:58:49.616" v="1" actId="20577"/>
          <ac:spMkLst>
            <pc:docMk/>
            <pc:sldMk cId="2079737772" sldId="256"/>
            <ac:spMk id="3" creationId="{9D9EDDD0-9488-2432-7A6D-91E17162147A}"/>
          </ac:spMkLst>
        </pc:spChg>
      </pc:sldChg>
      <pc:sldChg chg="modSp mod">
        <pc:chgData name="Shahid Masud" userId="fa14d244-da66-4eb9-a933-8314dc2af7dc" providerId="ADAL" clId="{2D7E542D-36C6-48ED-B1BC-6092F36DE576}" dt="2025-09-11T15:59:37.965" v="42" actId="20577"/>
        <pc:sldMkLst>
          <pc:docMk/>
          <pc:sldMk cId="4177164697" sldId="257"/>
        </pc:sldMkLst>
        <pc:spChg chg="mod">
          <ac:chgData name="Shahid Masud" userId="fa14d244-da66-4eb9-a933-8314dc2af7dc" providerId="ADAL" clId="{2D7E542D-36C6-48ED-B1BC-6092F36DE576}" dt="2025-09-11T15:59:37.965" v="42" actId="20577"/>
          <ac:spMkLst>
            <pc:docMk/>
            <pc:sldMk cId="4177164697" sldId="257"/>
            <ac:spMk id="3" creationId="{AB6DF2EF-35FC-E117-29BD-AA3A1FAD88DF}"/>
          </ac:spMkLst>
        </pc:spChg>
      </pc:sldChg>
      <pc:sldChg chg="modSp mod">
        <pc:chgData name="Shahid Masud" userId="fa14d244-da66-4eb9-a933-8314dc2af7dc" providerId="ADAL" clId="{2D7E542D-36C6-48ED-B1BC-6092F36DE576}" dt="2025-09-11T16:00:02.380" v="59" actId="1076"/>
        <pc:sldMkLst>
          <pc:docMk/>
          <pc:sldMk cId="265883374" sldId="261"/>
        </pc:sldMkLst>
        <pc:spChg chg="mod">
          <ac:chgData name="Shahid Masud" userId="fa14d244-da66-4eb9-a933-8314dc2af7dc" providerId="ADAL" clId="{2D7E542D-36C6-48ED-B1BC-6092F36DE576}" dt="2025-09-11T16:00:02.380" v="59" actId="1076"/>
          <ac:spMkLst>
            <pc:docMk/>
            <pc:sldMk cId="265883374" sldId="261"/>
            <ac:spMk id="12" creationId="{D3CE0ABC-10A9-8430-24D1-98237DA9FDE0}"/>
          </ac:spMkLst>
        </pc:spChg>
      </pc:sldChg>
      <pc:sldChg chg="modSp mod">
        <pc:chgData name="Shahid Masud" userId="fa14d244-da66-4eb9-a933-8314dc2af7dc" providerId="ADAL" clId="{2D7E542D-36C6-48ED-B1BC-6092F36DE576}" dt="2025-09-11T16:12:25.098" v="224" actId="20577"/>
        <pc:sldMkLst>
          <pc:docMk/>
          <pc:sldMk cId="3370381392" sldId="262"/>
        </pc:sldMkLst>
        <pc:spChg chg="mod">
          <ac:chgData name="Shahid Masud" userId="fa14d244-da66-4eb9-a933-8314dc2af7dc" providerId="ADAL" clId="{2D7E542D-36C6-48ED-B1BC-6092F36DE576}" dt="2025-09-11T16:12:25.098" v="224" actId="20577"/>
          <ac:spMkLst>
            <pc:docMk/>
            <pc:sldMk cId="3370381392" sldId="262"/>
            <ac:spMk id="2" creationId="{C9C57267-55C3-E20B-38EB-F5F879EE98DA}"/>
          </ac:spMkLst>
        </pc:spChg>
      </pc:sldChg>
      <pc:sldChg chg="addSp delSp modSp mod">
        <pc:chgData name="Shahid Masud" userId="fa14d244-da66-4eb9-a933-8314dc2af7dc" providerId="ADAL" clId="{2D7E542D-36C6-48ED-B1BC-6092F36DE576}" dt="2025-09-11T16:07:49.603" v="85" actId="14100"/>
        <pc:sldMkLst>
          <pc:docMk/>
          <pc:sldMk cId="2567604223" sldId="286"/>
        </pc:sldMkLst>
        <pc:spChg chg="mod">
          <ac:chgData name="Shahid Masud" userId="fa14d244-da66-4eb9-a933-8314dc2af7dc" providerId="ADAL" clId="{2D7E542D-36C6-48ED-B1BC-6092F36DE576}" dt="2025-09-11T16:01:49.138" v="73" actId="20577"/>
          <ac:spMkLst>
            <pc:docMk/>
            <pc:sldMk cId="2567604223" sldId="286"/>
            <ac:spMk id="2" creationId="{C8FBD6F8-25E5-37B2-F916-75C33F6F1E46}"/>
          </ac:spMkLst>
        </pc:spChg>
        <pc:picChg chg="add mod modCrop">
          <ac:chgData name="Shahid Masud" userId="fa14d244-da66-4eb9-a933-8314dc2af7dc" providerId="ADAL" clId="{2D7E542D-36C6-48ED-B1BC-6092F36DE576}" dt="2025-09-11T16:02:00.171" v="75" actId="14100"/>
          <ac:picMkLst>
            <pc:docMk/>
            <pc:sldMk cId="2567604223" sldId="286"/>
            <ac:picMk id="6" creationId="{B2DBFF66-6AB5-952F-614D-868AEF2C58D8}"/>
          </ac:picMkLst>
        </pc:picChg>
        <pc:picChg chg="del">
          <ac:chgData name="Shahid Masud" userId="fa14d244-da66-4eb9-a933-8314dc2af7dc" providerId="ADAL" clId="{2D7E542D-36C6-48ED-B1BC-6092F36DE576}" dt="2025-09-11T16:01:13.342" v="60" actId="478"/>
          <ac:picMkLst>
            <pc:docMk/>
            <pc:sldMk cId="2567604223" sldId="286"/>
            <ac:picMk id="7" creationId="{3E44110E-9E7E-0536-553F-9D973FD163AD}"/>
          </ac:picMkLst>
        </pc:picChg>
        <pc:picChg chg="add mod">
          <ac:chgData name="Shahid Masud" userId="fa14d244-da66-4eb9-a933-8314dc2af7dc" providerId="ADAL" clId="{2D7E542D-36C6-48ED-B1BC-6092F36DE576}" dt="2025-09-11T16:07:49.603" v="85" actId="14100"/>
          <ac:picMkLst>
            <pc:docMk/>
            <pc:sldMk cId="2567604223" sldId="286"/>
            <ac:picMk id="9" creationId="{25AE4DB6-A80B-0527-C417-D9118C8EEF46}"/>
          </ac:picMkLst>
        </pc:picChg>
      </pc:sldChg>
      <pc:sldChg chg="modSp mod">
        <pc:chgData name="Shahid Masud" userId="fa14d244-da66-4eb9-a933-8314dc2af7dc" providerId="ADAL" clId="{2D7E542D-36C6-48ED-B1BC-6092F36DE576}" dt="2025-09-11T16:08:34.724" v="106" actId="20577"/>
        <pc:sldMkLst>
          <pc:docMk/>
          <pc:sldMk cId="550469471" sldId="288"/>
        </pc:sldMkLst>
        <pc:spChg chg="mod">
          <ac:chgData name="Shahid Masud" userId="fa14d244-da66-4eb9-a933-8314dc2af7dc" providerId="ADAL" clId="{2D7E542D-36C6-48ED-B1BC-6092F36DE576}" dt="2025-09-11T16:02:16.796" v="81" actId="20577"/>
          <ac:spMkLst>
            <pc:docMk/>
            <pc:sldMk cId="550469471" sldId="288"/>
            <ac:spMk id="2" creationId="{90397A3B-EEBB-E53D-F36B-3F0BF722CEEC}"/>
          </ac:spMkLst>
        </pc:spChg>
        <pc:spChg chg="mod">
          <ac:chgData name="Shahid Masud" userId="fa14d244-da66-4eb9-a933-8314dc2af7dc" providerId="ADAL" clId="{2D7E542D-36C6-48ED-B1BC-6092F36DE576}" dt="2025-09-11T16:08:34.724" v="106" actId="20577"/>
          <ac:spMkLst>
            <pc:docMk/>
            <pc:sldMk cId="550469471" sldId="288"/>
            <ac:spMk id="3" creationId="{D0369A21-2A26-50B8-7391-8C9389268B2E}"/>
          </ac:spMkLst>
        </pc:spChg>
        <pc:spChg chg="mod">
          <ac:chgData name="Shahid Masud" userId="fa14d244-da66-4eb9-a933-8314dc2af7dc" providerId="ADAL" clId="{2D7E542D-36C6-48ED-B1BC-6092F36DE576}" dt="2025-09-11T16:08:25.635" v="99" actId="1076"/>
          <ac:spMkLst>
            <pc:docMk/>
            <pc:sldMk cId="550469471" sldId="288"/>
            <ac:spMk id="6" creationId="{9B9721C5-2D03-0C51-5AFD-9E953CA94AF5}"/>
          </ac:spMkLst>
        </pc:spChg>
      </pc:sldChg>
      <pc:sldChg chg="modSp mod">
        <pc:chgData name="Shahid Masud" userId="fa14d244-da66-4eb9-a933-8314dc2af7dc" providerId="ADAL" clId="{2D7E542D-36C6-48ED-B1BC-6092F36DE576}" dt="2025-09-11T16:09:02.695" v="117" actId="20577"/>
        <pc:sldMkLst>
          <pc:docMk/>
          <pc:sldMk cId="2218242827" sldId="290"/>
        </pc:sldMkLst>
        <pc:spChg chg="mod">
          <ac:chgData name="Shahid Masud" userId="fa14d244-da66-4eb9-a933-8314dc2af7dc" providerId="ADAL" clId="{2D7E542D-36C6-48ED-B1BC-6092F36DE576}" dt="2025-09-11T16:08:56.524" v="116" actId="404"/>
          <ac:spMkLst>
            <pc:docMk/>
            <pc:sldMk cId="2218242827" sldId="290"/>
            <ac:spMk id="2" creationId="{C11F9741-0F22-1ACE-277D-A3594881943D}"/>
          </ac:spMkLst>
        </pc:spChg>
        <pc:spChg chg="mod">
          <ac:chgData name="Shahid Masud" userId="fa14d244-da66-4eb9-a933-8314dc2af7dc" providerId="ADAL" clId="{2D7E542D-36C6-48ED-B1BC-6092F36DE576}" dt="2025-09-11T16:09:02.695" v="117" actId="20577"/>
          <ac:spMkLst>
            <pc:docMk/>
            <pc:sldMk cId="2218242827" sldId="290"/>
            <ac:spMk id="3" creationId="{407F83F2-D43B-3FB7-034D-46A812CF7FDC}"/>
          </ac:spMkLst>
        </pc:spChg>
      </pc:sldChg>
      <pc:sldChg chg="modSp mod">
        <pc:chgData name="Shahid Masud" userId="fa14d244-da66-4eb9-a933-8314dc2af7dc" providerId="ADAL" clId="{2D7E542D-36C6-48ED-B1BC-6092F36DE576}" dt="2025-09-11T16:11:31.044" v="185" actId="404"/>
        <pc:sldMkLst>
          <pc:docMk/>
          <pc:sldMk cId="408166031" sldId="293"/>
        </pc:sldMkLst>
        <pc:spChg chg="mod">
          <ac:chgData name="Shahid Masud" userId="fa14d244-da66-4eb9-a933-8314dc2af7dc" providerId="ADAL" clId="{2D7E542D-36C6-48ED-B1BC-6092F36DE576}" dt="2025-09-11T16:11:31.044" v="185" actId="404"/>
          <ac:spMkLst>
            <pc:docMk/>
            <pc:sldMk cId="408166031" sldId="293"/>
            <ac:spMk id="2" creationId="{964B6534-F680-F7DB-6580-1C763AD33A61}"/>
          </ac:spMkLst>
        </pc:spChg>
      </pc:sldChg>
      <pc:sldChg chg="modSp mod">
        <pc:chgData name="Shahid Masud" userId="fa14d244-da66-4eb9-a933-8314dc2af7dc" providerId="ADAL" clId="{2D7E542D-36C6-48ED-B1BC-6092F36DE576}" dt="2025-09-11T16:11:14.453" v="177" actId="13926"/>
        <pc:sldMkLst>
          <pc:docMk/>
          <pc:sldMk cId="2765920790" sldId="302"/>
        </pc:sldMkLst>
        <pc:spChg chg="mod">
          <ac:chgData name="Shahid Masud" userId="fa14d244-da66-4eb9-a933-8314dc2af7dc" providerId="ADAL" clId="{2D7E542D-36C6-48ED-B1BC-6092F36DE576}" dt="2025-09-11T16:10:51.940" v="174" actId="13926"/>
          <ac:spMkLst>
            <pc:docMk/>
            <pc:sldMk cId="2765920790" sldId="302"/>
            <ac:spMk id="6" creationId="{4E314F34-3CCB-2EE8-B494-521E0C6A3F49}"/>
          </ac:spMkLst>
        </pc:spChg>
        <pc:spChg chg="mod">
          <ac:chgData name="Shahid Masud" userId="fa14d244-da66-4eb9-a933-8314dc2af7dc" providerId="ADAL" clId="{2D7E542D-36C6-48ED-B1BC-6092F36DE576}" dt="2025-09-11T16:11:14.453" v="177" actId="13926"/>
          <ac:spMkLst>
            <pc:docMk/>
            <pc:sldMk cId="2765920790" sldId="302"/>
            <ac:spMk id="7" creationId="{C9F8FDC7-5025-DBA9-7007-6D0CA2238509}"/>
          </ac:spMkLst>
        </pc:spChg>
        <pc:spChg chg="mod">
          <ac:chgData name="Shahid Masud" userId="fa14d244-da66-4eb9-a933-8314dc2af7dc" providerId="ADAL" clId="{2D7E542D-36C6-48ED-B1BC-6092F36DE576}" dt="2025-09-11T16:11:03.644" v="176" actId="13926"/>
          <ac:spMkLst>
            <pc:docMk/>
            <pc:sldMk cId="2765920790" sldId="302"/>
            <ac:spMk id="8" creationId="{D607111D-064C-D6A3-77AC-2FB23C69B36F}"/>
          </ac:spMkLst>
        </pc:spChg>
      </pc:sldChg>
      <pc:sldChg chg="modSp mod">
        <pc:chgData name="Shahid Masud" userId="fa14d244-da66-4eb9-a933-8314dc2af7dc" providerId="ADAL" clId="{2D7E542D-36C6-48ED-B1BC-6092F36DE576}" dt="2025-09-11T16:09:14.835" v="123" actId="20577"/>
        <pc:sldMkLst>
          <pc:docMk/>
          <pc:sldMk cId="2586590282" sldId="303"/>
        </pc:sldMkLst>
        <pc:spChg chg="mod">
          <ac:chgData name="Shahid Masud" userId="fa14d244-da66-4eb9-a933-8314dc2af7dc" providerId="ADAL" clId="{2D7E542D-36C6-48ED-B1BC-6092F36DE576}" dt="2025-09-11T16:09:14.835" v="123" actId="20577"/>
          <ac:spMkLst>
            <pc:docMk/>
            <pc:sldMk cId="2586590282" sldId="303"/>
            <ac:spMk id="2" creationId="{DDB0B7B3-CC43-16D4-84AC-5AD77CAE39FF}"/>
          </ac:spMkLst>
        </pc:spChg>
      </pc:sldChg>
      <pc:sldChg chg="modSp mod">
        <pc:chgData name="Shahid Masud" userId="fa14d244-da66-4eb9-a933-8314dc2af7dc" providerId="ADAL" clId="{2D7E542D-36C6-48ED-B1BC-6092F36DE576}" dt="2025-09-11T16:09:44.390" v="143" actId="20577"/>
        <pc:sldMkLst>
          <pc:docMk/>
          <pc:sldMk cId="1672227812" sldId="304"/>
        </pc:sldMkLst>
        <pc:spChg chg="mod">
          <ac:chgData name="Shahid Masud" userId="fa14d244-da66-4eb9-a933-8314dc2af7dc" providerId="ADAL" clId="{2D7E542D-36C6-48ED-B1BC-6092F36DE576}" dt="2025-09-11T16:09:44.390" v="143" actId="20577"/>
          <ac:spMkLst>
            <pc:docMk/>
            <pc:sldMk cId="1672227812" sldId="304"/>
            <ac:spMk id="2" creationId="{CA8373B9-3657-D1D4-3430-462D8207F42D}"/>
          </ac:spMkLst>
        </pc:spChg>
      </pc:sldChg>
      <pc:sldChg chg="modSp mod">
        <pc:chgData name="Shahid Masud" userId="fa14d244-da66-4eb9-a933-8314dc2af7dc" providerId="ADAL" clId="{2D7E542D-36C6-48ED-B1BC-6092F36DE576}" dt="2025-09-11T16:10:09.745" v="161" actId="20577"/>
        <pc:sldMkLst>
          <pc:docMk/>
          <pc:sldMk cId="2433908788" sldId="305"/>
        </pc:sldMkLst>
        <pc:spChg chg="mod">
          <ac:chgData name="Shahid Masud" userId="fa14d244-da66-4eb9-a933-8314dc2af7dc" providerId="ADAL" clId="{2D7E542D-36C6-48ED-B1BC-6092F36DE576}" dt="2025-09-11T16:10:09.745" v="161" actId="20577"/>
          <ac:spMkLst>
            <pc:docMk/>
            <pc:sldMk cId="2433908788" sldId="305"/>
            <ac:spMk id="2" creationId="{2BBA841C-D5B3-10DD-8FC7-966D62FCC811}"/>
          </ac:spMkLst>
        </pc:spChg>
      </pc:sldChg>
      <pc:sldChg chg="modSp mod">
        <pc:chgData name="Shahid Masud" userId="fa14d244-da66-4eb9-a933-8314dc2af7dc" providerId="ADAL" clId="{2D7E542D-36C6-48ED-B1BC-6092F36DE576}" dt="2025-09-11T16:10:20.384" v="169" actId="20577"/>
        <pc:sldMkLst>
          <pc:docMk/>
          <pc:sldMk cId="3711419225" sldId="309"/>
        </pc:sldMkLst>
        <pc:spChg chg="mod">
          <ac:chgData name="Shahid Masud" userId="fa14d244-da66-4eb9-a933-8314dc2af7dc" providerId="ADAL" clId="{2D7E542D-36C6-48ED-B1BC-6092F36DE576}" dt="2025-09-11T16:10:20.384" v="169" actId="20577"/>
          <ac:spMkLst>
            <pc:docMk/>
            <pc:sldMk cId="3711419225" sldId="309"/>
            <ac:spMk id="2" creationId="{75D402FE-C4B3-3B0D-EC71-E8CCA04E0332}"/>
          </ac:spMkLst>
        </pc:spChg>
      </pc:sldChg>
      <pc:sldChg chg="modSp mod">
        <pc:chgData name="Shahid Masud" userId="fa14d244-da66-4eb9-a933-8314dc2af7dc" providerId="ADAL" clId="{2D7E542D-36C6-48ED-B1BC-6092F36DE576}" dt="2025-09-11T16:09:29.948" v="131" actId="14100"/>
        <pc:sldMkLst>
          <pc:docMk/>
          <pc:sldMk cId="3041614203" sldId="310"/>
        </pc:sldMkLst>
        <pc:spChg chg="mod">
          <ac:chgData name="Shahid Masud" userId="fa14d244-da66-4eb9-a933-8314dc2af7dc" providerId="ADAL" clId="{2D7E542D-36C6-48ED-B1BC-6092F36DE576}" dt="2025-09-11T16:09:29.948" v="131" actId="14100"/>
          <ac:spMkLst>
            <pc:docMk/>
            <pc:sldMk cId="3041614203" sldId="310"/>
            <ac:spMk id="2" creationId="{9774996C-991A-7E66-B475-CED7204E51F3}"/>
          </ac:spMkLst>
        </pc:spChg>
      </pc:sldChg>
      <pc:sldChg chg="modSp mod">
        <pc:chgData name="Shahid Masud" userId="fa14d244-da66-4eb9-a933-8314dc2af7dc" providerId="ADAL" clId="{2D7E542D-36C6-48ED-B1BC-6092F36DE576}" dt="2025-09-11T16:09:38.206" v="137" actId="20577"/>
        <pc:sldMkLst>
          <pc:docMk/>
          <pc:sldMk cId="4075507051" sldId="311"/>
        </pc:sldMkLst>
        <pc:spChg chg="mod">
          <ac:chgData name="Shahid Masud" userId="fa14d244-da66-4eb9-a933-8314dc2af7dc" providerId="ADAL" clId="{2D7E542D-36C6-48ED-B1BC-6092F36DE576}" dt="2025-09-11T16:09:38.206" v="137" actId="20577"/>
          <ac:spMkLst>
            <pc:docMk/>
            <pc:sldMk cId="4075507051" sldId="311"/>
            <ac:spMk id="2" creationId="{3417511F-C95C-E3E2-0F6E-6155B5ED0120}"/>
          </ac:spMkLst>
        </pc:spChg>
      </pc:sldChg>
      <pc:sldChg chg="modSp mod">
        <pc:chgData name="Shahid Masud" userId="fa14d244-da66-4eb9-a933-8314dc2af7dc" providerId="ADAL" clId="{2D7E542D-36C6-48ED-B1BC-6092F36DE576}" dt="2025-09-11T16:11:46.331" v="207" actId="20577"/>
        <pc:sldMkLst>
          <pc:docMk/>
          <pc:sldMk cId="429471568" sldId="314"/>
        </pc:sldMkLst>
        <pc:spChg chg="mod">
          <ac:chgData name="Shahid Masud" userId="fa14d244-da66-4eb9-a933-8314dc2af7dc" providerId="ADAL" clId="{2D7E542D-36C6-48ED-B1BC-6092F36DE576}" dt="2025-09-11T16:11:46.331" v="207" actId="20577"/>
          <ac:spMkLst>
            <pc:docMk/>
            <pc:sldMk cId="429471568" sldId="314"/>
            <ac:spMk id="2" creationId="{4898919D-1F24-9B7E-4BF9-9D8C2504D9BF}"/>
          </ac:spMkLst>
        </pc:spChg>
      </pc:sldChg>
      <pc:sldChg chg="modSp mod">
        <pc:chgData name="Shahid Masud" userId="fa14d244-da66-4eb9-a933-8314dc2af7dc" providerId="ADAL" clId="{2D7E542D-36C6-48ED-B1BC-6092F36DE576}" dt="2025-09-11T16:11:58.270" v="211" actId="20577"/>
        <pc:sldMkLst>
          <pc:docMk/>
          <pc:sldMk cId="1880036147" sldId="315"/>
        </pc:sldMkLst>
        <pc:spChg chg="mod">
          <ac:chgData name="Shahid Masud" userId="fa14d244-da66-4eb9-a933-8314dc2af7dc" providerId="ADAL" clId="{2D7E542D-36C6-48ED-B1BC-6092F36DE576}" dt="2025-09-11T16:11:58.270" v="211" actId="20577"/>
          <ac:spMkLst>
            <pc:docMk/>
            <pc:sldMk cId="1880036147" sldId="315"/>
            <ac:spMk id="2" creationId="{2063393F-DF7E-E84F-ADF4-DCE19BCCD9F2}"/>
          </ac:spMkLst>
        </pc:spChg>
      </pc:sldChg>
      <pc:sldChg chg="modSp mod">
        <pc:chgData name="Shahid Masud" userId="fa14d244-da66-4eb9-a933-8314dc2af7dc" providerId="ADAL" clId="{2D7E542D-36C6-48ED-B1BC-6092F36DE576}" dt="2025-09-11T16:12:08.048" v="212" actId="20577"/>
        <pc:sldMkLst>
          <pc:docMk/>
          <pc:sldMk cId="2445768870" sldId="316"/>
        </pc:sldMkLst>
        <pc:spChg chg="mod">
          <ac:chgData name="Shahid Masud" userId="fa14d244-da66-4eb9-a933-8314dc2af7dc" providerId="ADAL" clId="{2D7E542D-36C6-48ED-B1BC-6092F36DE576}" dt="2025-09-11T16:12:08.048" v="212" actId="20577"/>
          <ac:spMkLst>
            <pc:docMk/>
            <pc:sldMk cId="2445768870" sldId="316"/>
            <ac:spMk id="2" creationId="{93F6A0D0-BBF7-76CF-631D-4D61F33DB7A3}"/>
          </ac:spMkLst>
        </pc:spChg>
      </pc:sldChg>
      <pc:sldChg chg="modSp mod">
        <pc:chgData name="Shahid Masud" userId="fa14d244-da66-4eb9-a933-8314dc2af7dc" providerId="ADAL" clId="{2D7E542D-36C6-48ED-B1BC-6092F36DE576}" dt="2025-09-11T16:09:54.432" v="149" actId="20577"/>
        <pc:sldMkLst>
          <pc:docMk/>
          <pc:sldMk cId="1591215694" sldId="318"/>
        </pc:sldMkLst>
        <pc:spChg chg="mod">
          <ac:chgData name="Shahid Masud" userId="fa14d244-da66-4eb9-a933-8314dc2af7dc" providerId="ADAL" clId="{2D7E542D-36C6-48ED-B1BC-6092F36DE576}" dt="2025-09-11T16:09:54.432" v="149" actId="20577"/>
          <ac:spMkLst>
            <pc:docMk/>
            <pc:sldMk cId="1591215694" sldId="318"/>
            <ac:spMk id="2" creationId="{7CB338FB-12D5-A812-A1D1-82D1905403CA}"/>
          </ac:spMkLst>
        </pc:spChg>
      </pc:sldChg>
      <pc:sldChg chg="modSp mod">
        <pc:chgData name="Shahid Masud" userId="fa14d244-da66-4eb9-a933-8314dc2af7dc" providerId="ADAL" clId="{2D7E542D-36C6-48ED-B1BC-6092F36DE576}" dt="2025-09-11T16:09:59.761" v="155" actId="20577"/>
        <pc:sldMkLst>
          <pc:docMk/>
          <pc:sldMk cId="3327722426" sldId="321"/>
        </pc:sldMkLst>
        <pc:spChg chg="mod">
          <ac:chgData name="Shahid Masud" userId="fa14d244-da66-4eb9-a933-8314dc2af7dc" providerId="ADAL" clId="{2D7E542D-36C6-48ED-B1BC-6092F36DE576}" dt="2025-09-11T16:09:59.761" v="155" actId="20577"/>
          <ac:spMkLst>
            <pc:docMk/>
            <pc:sldMk cId="3327722426" sldId="321"/>
            <ac:spMk id="2" creationId="{67C20881-4835-4116-89FB-06991506B8C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FE948-08A1-46F5-B58E-4995867BAAB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EB2F0-C638-4FCE-90BE-62C5E78C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5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2644-EE3C-05BA-0D14-6B695FB29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AA3B1-8DE4-BABF-9E36-DFDBA72C2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668AB-AAB5-AB6C-262A-3C608DC8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7B8B0-39AA-4C39-A9B3-85DEE688E83C}" type="datetime1">
              <a:rPr lang="en-US" smtClean="0"/>
              <a:t>9/11/2025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81D4A-F3CF-EC24-DAE4-158848EB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7758C-88A9-66A1-CCE4-418A776C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39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C4AF6-0EE8-5E89-CC85-CD7C75927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681FD-5C5B-04CA-FE33-7A31633A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7334C-8DC3-468E-BDDB-07ED0CE5CD02}" type="datetime1">
              <a:rPr lang="en-US" smtClean="0"/>
              <a:t>9/11/2025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FB348-55DB-F481-95D5-8F8418B5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8992B-BEDC-73E3-5545-4ABCAD23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B91E348-8841-0A78-90B1-9590B594E33F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6"/>
            <a:ext cx="10515600" cy="8085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974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D6B1A9-F20B-7247-6DD2-5B5D78514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F8E22-22A1-F2EA-06C9-4CBB0D505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CDB1-0CF0-E609-B509-86A29920F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FBF0-86C4-460A-A246-6B2FE5A1FB91}" type="datetime1">
              <a:rPr lang="en-US" smtClean="0"/>
              <a:t>9/11/2025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AB3BE-4652-986B-5FE6-09911F4B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7A3F5-B54F-6968-696D-44D44C03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8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8CD1-86B0-913D-0982-5293BA15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8582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4B5BC-0977-AF01-297F-3C90DF6E2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128"/>
            <a:ext cx="10515600" cy="4825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BB3B9-3CA0-374C-3D4C-27413210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BB686-3712-4B34-AB2D-14D47622CE38}" type="datetime1">
              <a:rPr lang="en-US" smtClean="0"/>
              <a:t>9/11/2025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C439E-D21E-02A9-0711-549C98FC7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B3872-2C76-CC69-36E9-A161D162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29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113B-F560-96ED-FC31-5E6F9C8E3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249B9-2E81-E1D1-7AE9-171CF65A5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3B8FC-1E8F-B48D-DE9F-29CAFEB1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C7A5E-1A25-4BE3-A59A-C62F8127148B}" type="datetime1">
              <a:rPr lang="en-US" smtClean="0"/>
              <a:t>9/11/2025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53C1F-56A4-3A88-E5E8-69E9E7EB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FAB70-140B-22FD-58B6-78EA3B40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3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C075-5998-F2FA-C309-F1B2185C1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21800-1C26-A5EF-9CD8-4FF179E15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69C9B-FAB0-0F7A-664A-BBC2DC6E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EDD9-7F42-40EB-8163-06ABBCC0F994}" type="datetime1">
              <a:rPr lang="en-US" smtClean="0"/>
              <a:t>9/11/2025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22956-1074-AFE3-D802-4FB320F0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2025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1BB7A-703E-A605-4DF7-6B4DA8C4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1BB4B0A-3E25-F1F5-A88C-0C2EF4FF1F06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6"/>
            <a:ext cx="10515600" cy="8085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2609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35602-1E1E-F159-6ED9-061ABC78B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8251F-A243-33F8-47BC-53DF9B7DE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8BFD9-4313-907E-EAC0-C9A765548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1EACF-A0A3-0AAA-D503-ECC1CDA7C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3A6CFC-FE5D-9150-0804-1D236A26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1D023-6184-426F-B54E-52080641F043}" type="datetime1">
              <a:rPr lang="en-US" smtClean="0"/>
              <a:t>9/11/2025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2F176C-E73F-79B6-3008-A238FC3F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2025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33D94-41A6-A5A1-402F-4838F036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ECE4B7B-26C9-D791-4C90-6EAC80362B3C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6"/>
            <a:ext cx="10515600" cy="8085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062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16FD6-E058-DF61-1722-3BD6E0C33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CC905-85F3-4023-B4A8-C98791B01BC6}" type="datetime1">
              <a:rPr lang="en-US" smtClean="0"/>
              <a:t>9/11/2025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97F56-490F-4F2F-F4CC-2D67228C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1DD0C-3F53-C66F-FF10-BC9B1AE3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D1C6A4A-B588-267B-D50F-2E5437E4F5F4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6"/>
            <a:ext cx="10515600" cy="8085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714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C02ED-6A8D-784D-FB42-9027183F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28A6-4813-41B5-BA02-A357407EDE62}" type="datetime1">
              <a:rPr lang="en-US" smtClean="0"/>
              <a:t>9/11/2025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487D0-4189-4AB9-08E0-C7787706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AD1DA-5F87-4A5E-2327-2EE20960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B11726-3F0A-5A06-ACE9-815CE0FD37CD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6"/>
            <a:ext cx="10515600" cy="8085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782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022D0-89CD-A516-1BED-4D4F6AF78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DEE0-A83C-68A6-985E-8A628E0BF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07ED1-AC81-03E9-BDA5-702392BCA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F0654-4CBE-FDDD-730C-A75158B9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77C8-2EE0-4C7F-87C5-CE218026043B}" type="datetime1">
              <a:rPr lang="en-US" smtClean="0"/>
              <a:t>9/11/2025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534F8-2804-2C83-79E2-A58F0B6D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2025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02712-FA43-9409-7079-E755154C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0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0946-624D-3A46-0C9E-F7190090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32A57-FE3C-1977-D682-B23D8D4F2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1E8BC-72C6-AD6B-205E-2A4CDB3E3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93C53-4EF3-AE4F-BE26-B1C46D4D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A12A-032D-474E-8A0D-296E6268A92A}" type="datetime1">
              <a:rPr lang="en-US" smtClean="0"/>
              <a:t>9/11/2025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462CA-6FD4-3B78-818E-606A4A97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2025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18607-F98F-0787-5B50-3BC9EB999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4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2E2973-1C03-9082-C46B-54DFFED4D2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790" r="622"/>
          <a:stretch/>
        </p:blipFill>
        <p:spPr>
          <a:xfrm>
            <a:off x="0" y="-1"/>
            <a:ext cx="12191999" cy="688337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13048-36CF-4BEF-D101-FF8349036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08646"/>
            <a:ext cx="10515600" cy="4868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0FC0A-1A37-E8EA-591F-28DA2DF55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48135" y="6518250"/>
            <a:ext cx="21904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EE33-0876-43DA-AD6C-FE05815766C5}" type="datetime1">
              <a:rPr lang="en-US" smtClean="0"/>
              <a:t>9/11/2025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4FE3B-9811-429F-80D9-B23B9C7FB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182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nn-NO"/>
              <a:t>Digital System Design Lab 1 Fall 2025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F9C56-AA29-4510-64CC-D7CC27A4E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07DCF7E6-3FD6-4C46-91DD-2608F4A684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354C27-7CF9-B109-0BF5-BADE92043C18}"/>
              </a:ext>
            </a:extLst>
          </p:cNvPr>
          <p:cNvSpPr/>
          <p:nvPr userDrawn="1"/>
        </p:nvSpPr>
        <p:spPr>
          <a:xfrm>
            <a:off x="256674" y="16042"/>
            <a:ext cx="11935326" cy="17646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Digital System Design Laboratory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830A17-0BB1-6D81-86F3-2D01E974977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59082" y="6222958"/>
            <a:ext cx="1459831" cy="54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8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D53F-D79C-9E32-1AA7-62F27DDD22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Kristen ITC" panose="03050502040202030202" pitchFamily="66" charset="0"/>
              </a:rPr>
              <a:t>EE 421 / CS 425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  <a:latin typeface="Kristen ITC" panose="03050502040202030202" pitchFamily="66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Kristen ITC" panose="03050502040202030202" pitchFamily="66" charset="0"/>
              </a:rPr>
              <a:t>Digital System Design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  <a:latin typeface="Kristen ITC" panose="03050502040202030202" pitchFamily="66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Kristen ITC" panose="03050502040202030202" pitchFamily="66" charset="0"/>
              </a:rPr>
              <a:t>Laboratory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EDDD0-9488-2432-7A6D-91E171621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Kristen ITC" panose="03050502040202030202" pitchFamily="66" charset="0"/>
              </a:rPr>
              <a:t>Fall 2025</a:t>
            </a:r>
          </a:p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  <a:latin typeface="Kristen ITC" panose="03050502040202030202" pitchFamily="66" charset="0"/>
              </a:rPr>
              <a:t>Shahid Masud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0C00-2879-AC78-7076-F91D15F4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D1E5E0-5C3B-D05C-C5CE-C348EB1C6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37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511F-C95C-E3E2-0F6E-6155B5ED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 in </a:t>
            </a:r>
            <a:r>
              <a:rPr lang="en-US" dirty="0" err="1"/>
              <a:t>SystemVerilog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A80FC-4633-AB6A-0F8F-6022D7054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data types that you will use are  reg (register) and wire.   </a:t>
            </a:r>
          </a:p>
          <a:p>
            <a:r>
              <a:rPr lang="en-US" dirty="0"/>
              <a:t>Wires cannot hold a value; they are used to connect modules of combinational logic.  </a:t>
            </a:r>
          </a:p>
          <a:p>
            <a:r>
              <a:rPr lang="en-US" dirty="0"/>
              <a:t>Regs are used to store values.  Since regs keep state, a reg cannot be the output of combinational logic.</a:t>
            </a:r>
          </a:p>
          <a:p>
            <a:r>
              <a:rPr lang="en-US" dirty="0"/>
              <a:t>Regs are only used in behavioral Verilog.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Declare </a:t>
            </a:r>
            <a:r>
              <a:rPr lang="en-US" dirty="0">
                <a:highlight>
                  <a:srgbClr val="00FF00"/>
                </a:highlight>
              </a:rPr>
              <a:t>regs</a:t>
            </a:r>
            <a:r>
              <a:rPr lang="en-US" dirty="0"/>
              <a:t> and </a:t>
            </a:r>
            <a:r>
              <a:rPr lang="en-US" dirty="0">
                <a:highlight>
                  <a:srgbClr val="00FF00"/>
                </a:highlight>
              </a:rPr>
              <a:t>wires</a:t>
            </a:r>
            <a:r>
              <a:rPr lang="en-US" dirty="0"/>
              <a:t> as follows:</a:t>
            </a:r>
          </a:p>
          <a:p>
            <a:pPr marL="0" indent="0">
              <a:buNone/>
            </a:pPr>
            <a:r>
              <a:rPr lang="en-US" dirty="0"/>
              <a:t>    	reg </a:t>
            </a:r>
            <a:r>
              <a:rPr lang="en-US" dirty="0" err="1"/>
              <a:t>a,b</a:t>
            </a:r>
            <a:r>
              <a:rPr lang="en-US" dirty="0"/>
              <a:t>;            	//two scalar registers a, b</a:t>
            </a:r>
          </a:p>
          <a:p>
            <a:pPr marL="0" indent="0">
              <a:buNone/>
            </a:pPr>
            <a:r>
              <a:rPr lang="en-US" dirty="0"/>
              <a:t>    	reg [0:7] byte; 	//8-bit vector, bit 0 is MSB</a:t>
            </a:r>
          </a:p>
          <a:p>
            <a:pPr marL="0" indent="0">
              <a:buNone/>
            </a:pPr>
            <a:r>
              <a:rPr lang="en-US" dirty="0"/>
              <a:t>	wire u;		//one bit wire called u</a:t>
            </a:r>
          </a:p>
          <a:p>
            <a:pPr marL="0" indent="0">
              <a:buNone/>
            </a:pPr>
            <a:r>
              <a:rPr lang="en-US" dirty="0"/>
              <a:t>    	wire [31:0] word;  	//32-bit vector called word, bit 31 is MSB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A99CA-B0E3-7AA1-4FFB-5B43F74C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AE590-0BC7-1393-67FC-A6425AD8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0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73B9-3657-D1D4-3430-462D8207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err="1"/>
              <a:t>SystemVerilog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(port mapping)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DD2D4-4E57-E7C9-0B7E-24CCCF2F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0DE86-CA95-BE3E-58FB-E7DC3EAE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6758E4-B4CA-87B0-508F-C52238A69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51" y="1899109"/>
            <a:ext cx="10437354" cy="4342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2ED098-0B1E-D01F-06BF-51D89D8389A9}"/>
              </a:ext>
            </a:extLst>
          </p:cNvPr>
          <p:cNvSpPr txBox="1"/>
          <p:nvPr/>
        </p:nvSpPr>
        <p:spPr>
          <a:xfrm>
            <a:off x="1108951" y="1173708"/>
            <a:ext cx="9291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Components available in library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(primitives) </a:t>
            </a:r>
            <a:r>
              <a:rPr lang="en-US" sz="2800" b="1" dirty="0">
                <a:solidFill>
                  <a:schemeClr val="accent2"/>
                </a:solidFill>
              </a:rPr>
              <a:t>are port mapped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F59ED38-497A-5721-ACD5-7D6708072A68}"/>
              </a:ext>
            </a:extLst>
          </p:cNvPr>
          <p:cNvSpPr/>
          <p:nvPr/>
        </p:nvSpPr>
        <p:spPr>
          <a:xfrm>
            <a:off x="5709683" y="4179346"/>
            <a:ext cx="2200940" cy="141338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5B9E60-6FC5-4274-8CF6-97408C892CD8}"/>
              </a:ext>
            </a:extLst>
          </p:cNvPr>
          <p:cNvSpPr/>
          <p:nvPr/>
        </p:nvSpPr>
        <p:spPr>
          <a:xfrm>
            <a:off x="5709683" y="2802159"/>
            <a:ext cx="1786270" cy="951134"/>
          </a:xfrm>
          <a:prstGeom prst="roundRect">
            <a:avLst/>
          </a:prstGeom>
          <a:solidFill>
            <a:schemeClr val="accent4">
              <a:lumMod val="60000"/>
              <a:lumOff val="4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27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38FB-12D5-A812-A1D1-82D19054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of reg and wire in </a:t>
            </a:r>
            <a:r>
              <a:rPr lang="en-US" dirty="0" err="1"/>
              <a:t>SystemVerilog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275DC-8417-9042-75EA-86E55DD1E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04D42-FFFC-9582-79E6-36CC722C0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F2CE61-9EAE-21AE-1446-D423C83F270A}"/>
              </a:ext>
            </a:extLst>
          </p:cNvPr>
          <p:cNvSpPr txBox="1"/>
          <p:nvPr/>
        </p:nvSpPr>
        <p:spPr>
          <a:xfrm>
            <a:off x="1472706" y="1638300"/>
            <a:ext cx="797609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Standard logic values</a:t>
            </a:r>
          </a:p>
          <a:p>
            <a:r>
              <a:rPr lang="en-US" sz="2400" dirty="0"/>
              <a:t>	</a:t>
            </a:r>
            <a:r>
              <a:rPr lang="en-US" sz="2400" b="1" dirty="0"/>
              <a:t>0</a:t>
            </a:r>
            <a:r>
              <a:rPr lang="en-US" sz="2400" dirty="0"/>
              <a:t> and </a:t>
            </a:r>
            <a:r>
              <a:rPr lang="en-US" sz="2400" b="1" dirty="0"/>
              <a:t>1</a:t>
            </a:r>
            <a:r>
              <a:rPr lang="en-US" sz="2400" dirty="0"/>
              <a:t> represent logic 0 (false) and logic 1 (true)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x</a:t>
            </a:r>
            <a:r>
              <a:rPr lang="en-US" sz="2400" dirty="0"/>
              <a:t> or </a:t>
            </a:r>
            <a:r>
              <a:rPr lang="en-US" sz="2400" b="1" dirty="0"/>
              <a:t>z</a:t>
            </a:r>
            <a:r>
              <a:rPr lang="en-US" sz="2400" dirty="0"/>
              <a:t> values are useful in </a:t>
            </a:r>
            <a:r>
              <a:rPr lang="en-US" sz="2400" dirty="0">
                <a:solidFill>
                  <a:srgbClr val="FF0000"/>
                </a:solidFill>
              </a:rPr>
              <a:t>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Unknown value is denoted by </a:t>
            </a:r>
            <a:r>
              <a:rPr lang="en-US" sz="2400" b="1" dirty="0"/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 Impedance value is denoted by </a:t>
            </a:r>
            <a:r>
              <a:rPr lang="en-US" sz="2400" b="1" dirty="0"/>
              <a:t>z</a:t>
            </a:r>
          </a:p>
          <a:p>
            <a:r>
              <a:rPr lang="en-US" sz="2400" dirty="0"/>
              <a:t>	6’hx 	//6-bit hex number with unknown value</a:t>
            </a:r>
          </a:p>
          <a:p>
            <a:r>
              <a:rPr lang="en-US" sz="2400" dirty="0"/>
              <a:t>	32’bz	//32-bit binary number in high impedance state</a:t>
            </a:r>
          </a:p>
        </p:txBody>
      </p:sp>
    </p:spTree>
    <p:extLst>
      <p:ext uri="{BB962C8B-B14F-4D97-AF65-F5344CB8AC3E}">
        <p14:creationId xmlns:p14="http://schemas.microsoft.com/office/powerpoint/2010/main" val="1591215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0881-4835-4116-89FB-06991506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Assignment in </a:t>
            </a:r>
            <a:r>
              <a:rPr lang="en-US" dirty="0" err="1"/>
              <a:t>SystemVerilog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193CE-328F-D07B-646B-1EC5D660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5EB52-C9C5-B388-DC10-8D178BE3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FF550D-18E2-8422-EF09-98491101ECDB}"/>
              </a:ext>
            </a:extLst>
          </p:cNvPr>
          <p:cNvSpPr txBox="1"/>
          <p:nvPr/>
        </p:nvSpPr>
        <p:spPr>
          <a:xfrm>
            <a:off x="1332282" y="1371225"/>
            <a:ext cx="68032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Ports can be:</a:t>
            </a:r>
          </a:p>
          <a:p>
            <a:r>
              <a:rPr lang="en-US" sz="2400" dirty="0"/>
              <a:t>	input port – Internally a wire</a:t>
            </a:r>
          </a:p>
          <a:p>
            <a:r>
              <a:rPr lang="en-US" sz="2400" dirty="0"/>
              <a:t>	output port – Internally a reg or a wire</a:t>
            </a:r>
          </a:p>
          <a:p>
            <a:r>
              <a:rPr lang="en-US" sz="2400" dirty="0"/>
              <a:t>	combined input and output port – only a wire</a:t>
            </a:r>
          </a:p>
          <a:p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D8CBF9-3883-9C5C-B40C-907B6A387A0F}"/>
              </a:ext>
            </a:extLst>
          </p:cNvPr>
          <p:cNvSpPr/>
          <p:nvPr/>
        </p:nvSpPr>
        <p:spPr>
          <a:xfrm>
            <a:off x="2144478" y="3657600"/>
            <a:ext cx="1773007" cy="14636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Inside module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DE2A44-036E-EFDB-C14D-AAA71854D346}"/>
              </a:ext>
            </a:extLst>
          </p:cNvPr>
          <p:cNvSpPr/>
          <p:nvPr/>
        </p:nvSpPr>
        <p:spPr>
          <a:xfrm>
            <a:off x="1973182" y="4254366"/>
            <a:ext cx="346509" cy="19250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6872D5-E1FB-A182-FD9A-41F8E7D05304}"/>
              </a:ext>
            </a:extLst>
          </p:cNvPr>
          <p:cNvCxnSpPr>
            <a:endCxn id="8" idx="1"/>
          </p:cNvCxnSpPr>
          <p:nvPr/>
        </p:nvCxnSpPr>
        <p:spPr>
          <a:xfrm>
            <a:off x="1328289" y="4340994"/>
            <a:ext cx="644893" cy="96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074191-F5F1-8231-E537-134315FA9491}"/>
              </a:ext>
            </a:extLst>
          </p:cNvPr>
          <p:cNvCxnSpPr>
            <a:cxnSpLocks/>
          </p:cNvCxnSpPr>
          <p:nvPr/>
        </p:nvCxnSpPr>
        <p:spPr>
          <a:xfrm>
            <a:off x="2319691" y="4339390"/>
            <a:ext cx="471638" cy="1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2486CEC-9D7C-DC79-BC3E-693C7531F29D}"/>
              </a:ext>
            </a:extLst>
          </p:cNvPr>
          <p:cNvSpPr txBox="1"/>
          <p:nvPr/>
        </p:nvSpPr>
        <p:spPr>
          <a:xfrm>
            <a:off x="2319691" y="5169687"/>
            <a:ext cx="146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</a:t>
            </a:r>
            <a:r>
              <a:rPr lang="en-US" dirty="0"/>
              <a:t> port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F69C36-7F9B-D938-E5AB-A29DB87F9032}"/>
              </a:ext>
            </a:extLst>
          </p:cNvPr>
          <p:cNvSpPr txBox="1"/>
          <p:nvPr/>
        </p:nvSpPr>
        <p:spPr>
          <a:xfrm>
            <a:off x="2422939" y="4389427"/>
            <a:ext cx="59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148CC1-12DF-B6A0-10A4-3F111AA1A9F6}"/>
              </a:ext>
            </a:extLst>
          </p:cNvPr>
          <p:cNvSpPr txBox="1"/>
          <p:nvPr/>
        </p:nvSpPr>
        <p:spPr>
          <a:xfrm>
            <a:off x="1004439" y="3928348"/>
            <a:ext cx="120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 or wire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EAA70-B104-1161-1FF6-ACD21578DF05}"/>
              </a:ext>
            </a:extLst>
          </p:cNvPr>
          <p:cNvSpPr/>
          <p:nvPr/>
        </p:nvSpPr>
        <p:spPr>
          <a:xfrm>
            <a:off x="5076001" y="3657600"/>
            <a:ext cx="1773007" cy="14636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Inside module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98B2F8-9375-1318-20D7-E8864CFEA917}"/>
              </a:ext>
            </a:extLst>
          </p:cNvPr>
          <p:cNvSpPr/>
          <p:nvPr/>
        </p:nvSpPr>
        <p:spPr>
          <a:xfrm>
            <a:off x="6729029" y="4408047"/>
            <a:ext cx="346509" cy="1925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B53F4C-9D5D-6F86-E935-B5793FDD75B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051254" y="4504300"/>
            <a:ext cx="6777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CC4B8E-B3A8-578C-2B78-B2E4BED3788F}"/>
              </a:ext>
            </a:extLst>
          </p:cNvPr>
          <p:cNvCxnSpPr>
            <a:cxnSpLocks/>
          </p:cNvCxnSpPr>
          <p:nvPr/>
        </p:nvCxnSpPr>
        <p:spPr>
          <a:xfrm>
            <a:off x="7075538" y="4504300"/>
            <a:ext cx="471638" cy="1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41D2058-EAEB-F44B-B9D0-3BA0B3687955}"/>
              </a:ext>
            </a:extLst>
          </p:cNvPr>
          <p:cNvSpPr txBox="1"/>
          <p:nvPr/>
        </p:nvSpPr>
        <p:spPr>
          <a:xfrm>
            <a:off x="5251214" y="5169687"/>
            <a:ext cx="146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  <a:r>
              <a:rPr lang="en-US" dirty="0"/>
              <a:t> port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7899B6-A4AC-38E4-4272-A5460015746E}"/>
              </a:ext>
            </a:extLst>
          </p:cNvPr>
          <p:cNvSpPr txBox="1"/>
          <p:nvPr/>
        </p:nvSpPr>
        <p:spPr>
          <a:xfrm>
            <a:off x="7013743" y="4512140"/>
            <a:ext cx="59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2A049B-09EC-9598-62A5-44D5A4F989AA}"/>
              </a:ext>
            </a:extLst>
          </p:cNvPr>
          <p:cNvSpPr txBox="1"/>
          <p:nvPr/>
        </p:nvSpPr>
        <p:spPr>
          <a:xfrm>
            <a:off x="5592882" y="4504118"/>
            <a:ext cx="120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 or wire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2911BE-19F8-1877-6F80-F7860D244931}"/>
              </a:ext>
            </a:extLst>
          </p:cNvPr>
          <p:cNvSpPr/>
          <p:nvPr/>
        </p:nvSpPr>
        <p:spPr>
          <a:xfrm>
            <a:off x="9024719" y="3657600"/>
            <a:ext cx="1773007" cy="14636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Inside module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3D517F-828D-18A0-559B-54FABC40D8BD}"/>
              </a:ext>
            </a:extLst>
          </p:cNvPr>
          <p:cNvSpPr/>
          <p:nvPr/>
        </p:nvSpPr>
        <p:spPr>
          <a:xfrm>
            <a:off x="8853423" y="4254366"/>
            <a:ext cx="346509" cy="1925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5AE714-6D7A-D943-EF81-F4A8B9E7A03A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8264756" y="4350619"/>
            <a:ext cx="58866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257AE9-DE8E-7B4F-0212-1BDD7A42D760}"/>
              </a:ext>
            </a:extLst>
          </p:cNvPr>
          <p:cNvCxnSpPr>
            <a:cxnSpLocks/>
          </p:cNvCxnSpPr>
          <p:nvPr/>
        </p:nvCxnSpPr>
        <p:spPr>
          <a:xfrm>
            <a:off x="9199932" y="4339390"/>
            <a:ext cx="471638" cy="1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DC82D94-0AD2-7A06-B93C-AD77F2A3D078}"/>
              </a:ext>
            </a:extLst>
          </p:cNvPr>
          <p:cNvSpPr txBox="1"/>
          <p:nvPr/>
        </p:nvSpPr>
        <p:spPr>
          <a:xfrm>
            <a:off x="9199932" y="5169687"/>
            <a:ext cx="146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inout</a:t>
            </a:r>
            <a:r>
              <a:rPr lang="en-US" dirty="0"/>
              <a:t> port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8B6109-80FE-B70F-13A8-0EAEB36849EB}"/>
              </a:ext>
            </a:extLst>
          </p:cNvPr>
          <p:cNvSpPr txBox="1"/>
          <p:nvPr/>
        </p:nvSpPr>
        <p:spPr>
          <a:xfrm>
            <a:off x="9253977" y="4339390"/>
            <a:ext cx="59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E29E36-4324-B084-AC62-BBA49C2DDA51}"/>
              </a:ext>
            </a:extLst>
          </p:cNvPr>
          <p:cNvSpPr txBox="1"/>
          <p:nvPr/>
        </p:nvSpPr>
        <p:spPr>
          <a:xfrm>
            <a:off x="8290261" y="4389427"/>
            <a:ext cx="595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</a:t>
            </a:r>
          </a:p>
        </p:txBody>
      </p:sp>
    </p:spTree>
    <p:extLst>
      <p:ext uri="{BB962C8B-B14F-4D97-AF65-F5344CB8AC3E}">
        <p14:creationId xmlns:p14="http://schemas.microsoft.com/office/powerpoint/2010/main" val="3327722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16E9-81CF-59D3-7B4C-0741A557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View of an XOR gate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CDAFE-DFCD-C4EE-25C4-687AB898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B2389-01F6-846A-B1A1-E7230577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A8E3CF-73C4-9C5C-4D18-1A205FAAA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1173708"/>
            <a:ext cx="5562600" cy="477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49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841C-D5B3-10DD-8FC7-966D62FC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SystemVerilog</a:t>
            </a:r>
            <a:r>
              <a:rPr lang="en-US" dirty="0"/>
              <a:t> Instantiation of Primitive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9CED7-9EC5-7548-D5BB-C0BF86208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581" y="1173708"/>
            <a:ext cx="5136715" cy="5227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/* An example of building a basic XOR function of two single bit inputs a and b */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module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build_xor</a:t>
            </a:r>
            <a:r>
              <a:rPr lang="en-US" sz="2000" dirty="0">
                <a:latin typeface="Consolas" panose="020B0609020204030204" pitchFamily="49" charset="0"/>
              </a:rPr>
              <a:t> (a, b, c);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input a, b;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output c;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	wire c, </a:t>
            </a:r>
            <a:r>
              <a:rPr lang="en-US" sz="2000" dirty="0" err="1">
                <a:latin typeface="Consolas" panose="020B0609020204030204" pitchFamily="49" charset="0"/>
              </a:rPr>
              <a:t>a_not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b_not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	not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a_inv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a_not</a:t>
            </a:r>
            <a:r>
              <a:rPr lang="en-US" sz="2000" dirty="0">
                <a:latin typeface="Consolas" panose="020B0609020204030204" pitchFamily="49" charset="0"/>
              </a:rPr>
              <a:t>, a);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	not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b_inv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b_not</a:t>
            </a:r>
            <a:r>
              <a:rPr lang="en-US" sz="2000" dirty="0">
                <a:latin typeface="Consolas" panose="020B0609020204030204" pitchFamily="49" charset="0"/>
              </a:rPr>
              <a:t>, b);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	and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a1</a:t>
            </a:r>
            <a:r>
              <a:rPr lang="en-US" sz="2000" dirty="0">
                <a:latin typeface="Consolas" panose="020B0609020204030204" pitchFamily="49" charset="0"/>
              </a:rPr>
              <a:t> (x, </a:t>
            </a:r>
            <a:r>
              <a:rPr lang="en-US" sz="2000" dirty="0" err="1">
                <a:latin typeface="Consolas" panose="020B0609020204030204" pitchFamily="49" charset="0"/>
              </a:rPr>
              <a:t>a_not</a:t>
            </a:r>
            <a:r>
              <a:rPr lang="en-US" sz="2000" dirty="0">
                <a:latin typeface="Consolas" panose="020B0609020204030204" pitchFamily="49" charset="0"/>
              </a:rPr>
              <a:t>, b);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	and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a2</a:t>
            </a:r>
            <a:r>
              <a:rPr lang="en-US" sz="2000" dirty="0">
                <a:latin typeface="Consolas" panose="020B0609020204030204" pitchFamily="49" charset="0"/>
              </a:rPr>
              <a:t> (y, </a:t>
            </a:r>
            <a:r>
              <a:rPr lang="en-US" sz="2000" dirty="0" err="1">
                <a:latin typeface="Consolas" panose="020B0609020204030204" pitchFamily="49" charset="0"/>
              </a:rPr>
              <a:t>b_not</a:t>
            </a:r>
            <a:r>
              <a:rPr lang="en-US" sz="2000" dirty="0">
                <a:latin typeface="Consolas" panose="020B0609020204030204" pitchFamily="49" charset="0"/>
              </a:rPr>
              <a:t>, a);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	or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>
                <a:latin typeface="Consolas" panose="020B0609020204030204" pitchFamily="49" charset="0"/>
              </a:rPr>
              <a:t> (c, x, y); </a:t>
            </a:r>
          </a:p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endmodule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DB1DC-E991-816C-1B34-255C6933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39C69-0E99-7CD7-5F8D-6A39D598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1FF580-F114-2D39-BCEE-4334A5DB7DC5}"/>
              </a:ext>
            </a:extLst>
          </p:cNvPr>
          <p:cNvSpPr txBox="1">
            <a:spLocks/>
          </p:cNvSpPr>
          <p:nvPr/>
        </p:nvSpPr>
        <p:spPr>
          <a:xfrm>
            <a:off x="6233786" y="1254397"/>
            <a:ext cx="5136715" cy="5109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/* Structural description of a half adder composed of four, 2 input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nand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modules */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module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halfadd</a:t>
            </a:r>
            <a:r>
              <a:rPr lang="en-US" sz="2000" dirty="0">
                <a:latin typeface="Consolas" panose="020B0609020204030204" pitchFamily="49" charset="0"/>
              </a:rPr>
              <a:t> (X, Y, C, S);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input X, Y;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output C, S;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wire S1, S2, S3;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nand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NANDA</a:t>
            </a:r>
            <a:r>
              <a:rPr lang="en-US" sz="2000" dirty="0">
                <a:latin typeface="Consolas" panose="020B0609020204030204" pitchFamily="49" charset="0"/>
              </a:rPr>
              <a:t> (S3, X, Y);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nand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NANDB</a:t>
            </a:r>
            <a:r>
              <a:rPr lang="en-US" sz="2000" dirty="0">
                <a:latin typeface="Consolas" panose="020B0609020204030204" pitchFamily="49" charset="0"/>
              </a:rPr>
              <a:t> (S1, X, S3);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nand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NANDC</a:t>
            </a:r>
            <a:r>
              <a:rPr lang="en-US" sz="2000" dirty="0">
                <a:latin typeface="Consolas" panose="020B0609020204030204" pitchFamily="49" charset="0"/>
              </a:rPr>
              <a:t> (S2, S3, Y);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nand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NANDD</a:t>
            </a:r>
            <a:r>
              <a:rPr lang="en-US" sz="2000" dirty="0">
                <a:latin typeface="Consolas" panose="020B0609020204030204" pitchFamily="49" charset="0"/>
              </a:rPr>
              <a:t> (S, S1, S2);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assign C = S3; </a:t>
            </a:r>
          </a:p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endmodule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8163C8-D929-E309-5E66-04BDCD8FEAED}"/>
              </a:ext>
            </a:extLst>
          </p:cNvPr>
          <p:cNvCxnSpPr/>
          <p:nvPr/>
        </p:nvCxnSpPr>
        <p:spPr>
          <a:xfrm>
            <a:off x="5649238" y="1173708"/>
            <a:ext cx="0" cy="53191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908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83DD-74DA-73CE-BDD7-8E40FC5D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Reserved Words for Structural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61003-D5D8-8BBC-92F0-D7911BB8C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and(</a:t>
            </a:r>
            <a:r>
              <a:rPr lang="en-US" b="0" i="0" dirty="0">
                <a:solidFill>
                  <a:srgbClr val="7030A0"/>
                </a:solidFill>
                <a:effectLst/>
                <a:latin typeface="Open Sans" panose="020B0606030504020204" pitchFamily="34" charset="0"/>
              </a:rPr>
              <a:t>output, </a:t>
            </a:r>
            <a:r>
              <a:rPr lang="en-US" b="0" i="1" dirty="0">
                <a:solidFill>
                  <a:schemeClr val="accent2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input 1, input 2, …..</a:t>
            </a:r>
            <a:r>
              <a:rPr lang="en-US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or()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not()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nand()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nor()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xor</a:t>
            </a:r>
            <a:r>
              <a:rPr lang="en-US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xnor</a:t>
            </a:r>
            <a:r>
              <a:rPr lang="en-US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()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Open Sans" panose="020B0606030504020204" pitchFamily="34" charset="0"/>
              </a:rPr>
              <a:t>wire // to interconnect inputs or outputs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2060"/>
                </a:solidFill>
                <a:effectLst/>
                <a:latin typeface="Open Sans" panose="020B0606030504020204" pitchFamily="34" charset="0"/>
              </a:rPr>
              <a:t>//comment in code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8C0E9-FF0C-D313-2EE1-BFEE9D3E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1D030-A001-03FC-90BE-CB06DFF4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F93353-4BD4-F191-23E5-27A3684F6F8C}"/>
              </a:ext>
            </a:extLst>
          </p:cNvPr>
          <p:cNvSpPr txBox="1"/>
          <p:nvPr/>
        </p:nvSpPr>
        <p:spPr>
          <a:xfrm>
            <a:off x="4818523" y="1827043"/>
            <a:ext cx="699247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and (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y,a,b</a:t>
            </a:r>
            <a:r>
              <a:rPr lang="en-US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);</a:t>
            </a:r>
            <a:r>
              <a:rPr 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 //instantiate AND gate with output y and inputs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a,b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28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02FE-C4B3-3B0D-EC71-E8CCA04E0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</a:t>
            </a:r>
            <a:r>
              <a:rPr lang="en-US" dirty="0" err="1"/>
              <a:t>SystemVerilog</a:t>
            </a:r>
            <a:r>
              <a:rPr lang="en-US" dirty="0"/>
              <a:t> for 2:1 MUX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08EEB-15D2-CDF2-135D-4FE185BA4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40" y="1303294"/>
            <a:ext cx="4284285" cy="4825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b="1" dirty="0">
                <a:latin typeface="Consolas" panose="020B0609020204030204" pitchFamily="49" charset="0"/>
              </a:rPr>
              <a:t>module</a:t>
            </a:r>
            <a:r>
              <a:rPr lang="pl-PL" sz="2000" dirty="0">
                <a:latin typeface="Consolas" panose="020B0609020204030204" pitchFamily="49" charset="0"/>
              </a:rPr>
              <a:t> mux2x1(</a:t>
            </a:r>
          </a:p>
          <a:p>
            <a:pPr marL="0" indent="0">
              <a:buNone/>
            </a:pPr>
            <a:r>
              <a:rPr lang="pl-PL" sz="2000" dirty="0">
                <a:latin typeface="Consolas" panose="020B0609020204030204" pitchFamily="49" charset="0"/>
              </a:rPr>
              <a:t>    </a:t>
            </a:r>
            <a:r>
              <a:rPr lang="pl-PL" sz="2000" dirty="0">
                <a:highlight>
                  <a:srgbClr val="FFFF00"/>
                </a:highlight>
                <a:latin typeface="Consolas" panose="020B0609020204030204" pitchFamily="49" charset="0"/>
              </a:rPr>
              <a:t>input I0,I1,S,</a:t>
            </a:r>
          </a:p>
          <a:p>
            <a:pPr marL="0" indent="0">
              <a:buNone/>
            </a:pPr>
            <a:r>
              <a:rPr lang="pl-PL" sz="2000" dirty="0">
                <a:latin typeface="Consolas" panose="020B0609020204030204" pitchFamily="49" charset="0"/>
              </a:rPr>
              <a:t>    </a:t>
            </a:r>
            <a:r>
              <a:rPr lang="pl-PL" sz="2000" dirty="0">
                <a:highlight>
                  <a:srgbClr val="00FF00"/>
                </a:highlight>
                <a:latin typeface="Consolas" panose="020B0609020204030204" pitchFamily="49" charset="0"/>
              </a:rPr>
              <a:t>output Y</a:t>
            </a:r>
          </a:p>
          <a:p>
            <a:pPr marL="0" indent="0">
              <a:buNone/>
            </a:pPr>
            <a:r>
              <a:rPr lang="pl-PL" sz="2000" dirty="0">
                <a:latin typeface="Consolas" panose="020B0609020204030204" pitchFamily="49" charset="0"/>
              </a:rPr>
              <a:t>    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	</a:t>
            </a:r>
            <a:r>
              <a:rPr lang="pl-PL" sz="2000" dirty="0">
                <a:latin typeface="Consolas" panose="020B0609020204030204" pitchFamily="49" charset="0"/>
              </a:rPr>
              <a:t>wire w1,w2,w3;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	</a:t>
            </a:r>
            <a:r>
              <a:rPr lang="pl-PL" sz="2000" dirty="0">
                <a:latin typeface="Consolas" panose="020B0609020204030204" pitchFamily="49" charset="0"/>
              </a:rPr>
              <a:t>not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my_not</a:t>
            </a:r>
            <a:r>
              <a:rPr lang="pl-PL" sz="2000" dirty="0">
                <a:latin typeface="Consolas" panose="020B0609020204030204" pitchFamily="49" charset="0"/>
              </a:rPr>
              <a:t>(w1,S);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	</a:t>
            </a:r>
            <a:r>
              <a:rPr lang="pl-PL" sz="2000" dirty="0">
                <a:latin typeface="Consolas" panose="020B0609020204030204" pitchFamily="49" charset="0"/>
              </a:rPr>
              <a:t>and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my_and1</a:t>
            </a:r>
            <a:r>
              <a:rPr lang="pl-PL" sz="2000" dirty="0">
                <a:latin typeface="Consolas" panose="020B0609020204030204" pitchFamily="49" charset="0"/>
              </a:rPr>
              <a:t>(w2,I0,w1);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	</a:t>
            </a:r>
            <a:r>
              <a:rPr lang="pl-PL" sz="2000" dirty="0">
                <a:latin typeface="Consolas" panose="020B0609020204030204" pitchFamily="49" charset="0"/>
              </a:rPr>
              <a:t>and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nsolas" panose="020B0609020204030204" pitchFamily="49" charset="0"/>
              </a:rPr>
              <a:t>my_and2</a:t>
            </a:r>
            <a:r>
              <a:rPr lang="pl-PL" sz="2000" dirty="0">
                <a:latin typeface="Consolas" panose="020B0609020204030204" pitchFamily="49" charset="0"/>
              </a:rPr>
              <a:t>(w3,I1,S);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	</a:t>
            </a:r>
            <a:r>
              <a:rPr lang="pl-PL" sz="2000" dirty="0">
                <a:latin typeface="Consolas" panose="020B0609020204030204" pitchFamily="49" charset="0"/>
              </a:rPr>
              <a:t>or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my_or</a:t>
            </a:r>
            <a:r>
              <a:rPr lang="pl-PL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</a:rPr>
              <a:t>Y</a:t>
            </a:r>
            <a:r>
              <a:rPr lang="pl-PL" sz="2000" dirty="0">
                <a:latin typeface="Consolas" panose="020B0609020204030204" pitchFamily="49" charset="0"/>
              </a:rPr>
              <a:t>,w2,w3);</a:t>
            </a:r>
          </a:p>
          <a:p>
            <a:pPr marL="0" indent="0">
              <a:buNone/>
            </a:pPr>
            <a:r>
              <a:rPr lang="pl-PL" sz="2000" b="1" dirty="0">
                <a:latin typeface="Consolas" panose="020B0609020204030204" pitchFamily="49" charset="0"/>
              </a:rPr>
              <a:t>endmodule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043EB-5771-078B-FB09-91A999DC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8D8C1-9B09-C80B-3E10-EC79405E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E250A5-A9AC-BAF4-3DEF-0C55B7B13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82" r="3335" b="13480"/>
          <a:stretch/>
        </p:blipFill>
        <p:spPr>
          <a:xfrm>
            <a:off x="4981575" y="1107033"/>
            <a:ext cx="7008435" cy="417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19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8D8C-E19C-B256-81CA-06F40107B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Bench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C8280-0C6C-EAB3-9B7C-0FB2AF519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128"/>
            <a:ext cx="10515600" cy="1446663"/>
          </a:xfrm>
        </p:spPr>
        <p:txBody>
          <a:bodyPr/>
          <a:lstStyle/>
          <a:p>
            <a:r>
              <a:rPr lang="en-US" dirty="0"/>
              <a:t>Used for Functional as well as Post-Synthesis Testing</a:t>
            </a:r>
          </a:p>
          <a:p>
            <a:r>
              <a:rPr lang="en-US" dirty="0"/>
              <a:t>Timing Information can be added through Gate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A836-5C8D-7034-50C6-B06139B1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AE597-E053-604F-EC9B-C6D94A1C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314F34-3CCB-2EE8-B494-521E0C6A3F49}"/>
              </a:ext>
            </a:extLst>
          </p:cNvPr>
          <p:cNvSpPr/>
          <p:nvPr/>
        </p:nvSpPr>
        <p:spPr>
          <a:xfrm>
            <a:off x="1405719" y="3352800"/>
            <a:ext cx="2279177" cy="144666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highlight>
                  <a:srgbClr val="FF00FF"/>
                </a:highlight>
              </a:rPr>
              <a:t>Stimulus</a:t>
            </a:r>
            <a:r>
              <a:rPr lang="en-US" b="1" dirty="0"/>
              <a:t> through Test Bench or External File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F8FDC7-5025-DBA9-7007-6D0CA2238509}"/>
              </a:ext>
            </a:extLst>
          </p:cNvPr>
          <p:cNvSpPr/>
          <p:nvPr/>
        </p:nvSpPr>
        <p:spPr>
          <a:xfrm>
            <a:off x="4546979" y="3336878"/>
            <a:ext cx="2279177" cy="144666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highlight>
                  <a:srgbClr val="0000FF"/>
                </a:highlight>
              </a:rPr>
              <a:t>Design</a:t>
            </a:r>
            <a:r>
              <a:rPr lang="en-US" b="1" dirty="0"/>
              <a:t> Under Test DUT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07111D-064C-D6A3-77AC-2FB23C69B36F}"/>
              </a:ext>
            </a:extLst>
          </p:cNvPr>
          <p:cNvSpPr/>
          <p:nvPr/>
        </p:nvSpPr>
        <p:spPr>
          <a:xfrm>
            <a:off x="7688239" y="3320956"/>
            <a:ext cx="2279177" cy="14466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Monitor</a:t>
            </a:r>
          </a:p>
          <a:p>
            <a:pPr algn="ctr"/>
            <a:r>
              <a:rPr lang="en-US" b="1" dirty="0">
                <a:highlight>
                  <a:srgbClr val="FF00FF"/>
                </a:highlight>
              </a:rPr>
              <a:t>Timing</a:t>
            </a:r>
            <a:r>
              <a:rPr lang="en-US" b="1" dirty="0"/>
              <a:t> </a:t>
            </a:r>
            <a:r>
              <a:rPr lang="en-US" b="1" dirty="0">
                <a:highlight>
                  <a:srgbClr val="FF00FF"/>
                </a:highlight>
              </a:rPr>
              <a:t>Diagrams</a:t>
            </a:r>
            <a:r>
              <a:rPr lang="en-US" b="1" dirty="0"/>
              <a:t>, File Comparison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BA8A443-A79D-1ECC-83C0-379D1EFEA3C8}"/>
              </a:ext>
            </a:extLst>
          </p:cNvPr>
          <p:cNvSpPr/>
          <p:nvPr/>
        </p:nvSpPr>
        <p:spPr>
          <a:xfrm>
            <a:off x="3684896" y="3725839"/>
            <a:ext cx="862083" cy="60050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1444ADD-CAB4-E0E1-DF30-4632B7C8AED2}"/>
              </a:ext>
            </a:extLst>
          </p:cNvPr>
          <p:cNvSpPr/>
          <p:nvPr/>
        </p:nvSpPr>
        <p:spPr>
          <a:xfrm>
            <a:off x="6826156" y="3725839"/>
            <a:ext cx="862083" cy="600501"/>
          </a:xfrm>
          <a:prstGeom prst="righ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765920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6534-F680-F7DB-6580-1C763AD3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21195"/>
            <a:ext cx="10515600" cy="808582"/>
          </a:xfrm>
        </p:spPr>
        <p:txBody>
          <a:bodyPr/>
          <a:lstStyle/>
          <a:p>
            <a:r>
              <a:rPr lang="en-US" sz="3600" dirty="0"/>
              <a:t>Writing Test Benches in </a:t>
            </a:r>
            <a:r>
              <a:rPr lang="en-US" sz="3600" dirty="0" err="1"/>
              <a:t>SystemVerilog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1CB3D-F3EA-DE1E-DBA2-644975DBF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90CB2-D089-5280-4ADD-3881AF7E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DD5ACAF-14F9-5F7D-A900-8885F2BCE2C6}"/>
              </a:ext>
            </a:extLst>
          </p:cNvPr>
          <p:cNvGrpSpPr/>
          <p:nvPr/>
        </p:nvGrpSpPr>
        <p:grpSpPr>
          <a:xfrm>
            <a:off x="352444" y="2009081"/>
            <a:ext cx="4748945" cy="2306245"/>
            <a:chOff x="384529" y="1205241"/>
            <a:chExt cx="4776716" cy="22887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C30DF20-57C4-D2A0-8FA3-9E133B4059F1}"/>
                </a:ext>
              </a:extLst>
            </p:cNvPr>
            <p:cNvSpPr/>
            <p:nvPr/>
          </p:nvSpPr>
          <p:spPr>
            <a:xfrm>
              <a:off x="384529" y="1205241"/>
              <a:ext cx="4776716" cy="22887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Wrapper </a:t>
              </a:r>
              <a:r>
                <a:rPr lang="en-US" sz="2000" b="1" dirty="0">
                  <a:solidFill>
                    <a:schemeClr val="tx1"/>
                  </a:solidFill>
                  <a:highlight>
                    <a:srgbClr val="FFFF00"/>
                  </a:highlight>
                </a:rPr>
                <a:t>Verilog</a:t>
              </a:r>
              <a:r>
                <a:rPr lang="en-US" sz="2000" b="1" dirty="0">
                  <a:solidFill>
                    <a:schemeClr val="tx1"/>
                  </a:solidFill>
                </a:rPr>
                <a:t> Module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CD9BE0A-B6C5-B642-ACE6-255F25D67F39}"/>
                </a:ext>
              </a:extLst>
            </p:cNvPr>
            <p:cNvSpPr/>
            <p:nvPr/>
          </p:nvSpPr>
          <p:spPr>
            <a:xfrm>
              <a:off x="3057095" y="1701326"/>
              <a:ext cx="1897039" cy="129653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highlight>
                    <a:srgbClr val="FF00FF"/>
                  </a:highlight>
                </a:rPr>
                <a:t>Verilog</a:t>
              </a:r>
              <a:r>
                <a:rPr lang="en-US" dirty="0"/>
                <a:t> Module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9F89096F-41D4-283C-6532-C7C3D9F1AC0E}"/>
                </a:ext>
              </a:extLst>
            </p:cNvPr>
            <p:cNvSpPr/>
            <p:nvPr/>
          </p:nvSpPr>
          <p:spPr>
            <a:xfrm>
              <a:off x="2066374" y="1581809"/>
              <a:ext cx="1009933" cy="68993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Ports</a:t>
              </a:r>
            </a:p>
          </p:txBody>
        </p:sp>
        <p:sp>
          <p:nvSpPr>
            <p:cNvPr id="12" name="Arrow: Left 11">
              <a:extLst>
                <a:ext uri="{FF2B5EF4-FFF2-40B4-BE49-F238E27FC236}">
                  <a16:creationId xmlns:a16="http://schemas.microsoft.com/office/drawing/2014/main" id="{0A59F6B1-9352-177C-466B-462175780674}"/>
                </a:ext>
              </a:extLst>
            </p:cNvPr>
            <p:cNvSpPr/>
            <p:nvPr/>
          </p:nvSpPr>
          <p:spPr>
            <a:xfrm>
              <a:off x="1961396" y="2483890"/>
              <a:ext cx="1095700" cy="663190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Ports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11157E-173D-E65E-1AC5-B391986BF2CC}"/>
                </a:ext>
              </a:extLst>
            </p:cNvPr>
            <p:cNvSpPr txBox="1"/>
            <p:nvPr/>
          </p:nvSpPr>
          <p:spPr>
            <a:xfrm>
              <a:off x="970418" y="1514516"/>
              <a:ext cx="9909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Stimulus</a:t>
              </a:r>
            </a:p>
            <a:p>
              <a:r>
                <a:rPr lang="en-US" dirty="0"/>
                <a:t>Signals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79EE1C-93C3-E511-5242-E24FD3EE2C1D}"/>
                </a:ext>
              </a:extLst>
            </p:cNvPr>
            <p:cNvSpPr txBox="1"/>
            <p:nvPr/>
          </p:nvSpPr>
          <p:spPr>
            <a:xfrm>
              <a:off x="503895" y="2508603"/>
              <a:ext cx="15415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Screen Display</a:t>
              </a:r>
            </a:p>
            <a:p>
              <a:r>
                <a:rPr lang="en-US" dirty="0"/>
                <a:t>or File Write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8BAFCAA-028B-7189-E882-49CB59C94549}"/>
                </a:ext>
              </a:extLst>
            </p:cNvPr>
            <p:cNvCxnSpPr>
              <a:cxnSpLocks/>
            </p:cNvCxnSpPr>
            <p:nvPr/>
          </p:nvCxnSpPr>
          <p:spPr>
            <a:xfrm>
              <a:off x="2047162" y="2318061"/>
              <a:ext cx="100993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D2E61A5-77A2-C81C-BECB-41014EBC0E5D}"/>
                </a:ext>
              </a:extLst>
            </p:cNvPr>
            <p:cNvSpPr txBox="1"/>
            <p:nvPr/>
          </p:nvSpPr>
          <p:spPr>
            <a:xfrm>
              <a:off x="1360604" y="214055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Clock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B7D83DD0-1FB8-A6D5-4127-85D2AAA40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6693" y="415033"/>
            <a:ext cx="4018419" cy="157556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359BF3D-34D3-528E-3410-D52903D030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538" r="25165"/>
          <a:stretch/>
        </p:blipFill>
        <p:spPr>
          <a:xfrm>
            <a:off x="7638445" y="2107563"/>
            <a:ext cx="4283709" cy="454820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C27D495-7434-3ED1-6166-612117AA133E}"/>
              </a:ext>
            </a:extLst>
          </p:cNvPr>
          <p:cNvSpPr/>
          <p:nvPr/>
        </p:nvSpPr>
        <p:spPr>
          <a:xfrm>
            <a:off x="8846288" y="531628"/>
            <a:ext cx="744279" cy="350874"/>
          </a:xfrm>
          <a:prstGeom prst="ellipse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559661-91AA-8061-EA74-A20EA722580C}"/>
              </a:ext>
            </a:extLst>
          </p:cNvPr>
          <p:cNvSpPr/>
          <p:nvPr/>
        </p:nvSpPr>
        <p:spPr>
          <a:xfrm>
            <a:off x="7956955" y="2972849"/>
            <a:ext cx="744279" cy="350874"/>
          </a:xfrm>
          <a:prstGeom prst="ellipse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BA25BB8-769C-AC62-A434-321B82383B95}"/>
              </a:ext>
            </a:extLst>
          </p:cNvPr>
          <p:cNvSpPr/>
          <p:nvPr/>
        </p:nvSpPr>
        <p:spPr>
          <a:xfrm>
            <a:off x="8601740" y="871871"/>
            <a:ext cx="988827" cy="2179674"/>
          </a:xfrm>
          <a:custGeom>
            <a:avLst/>
            <a:gdLst>
              <a:gd name="connsiteX0" fmla="*/ 627320 w 1091186"/>
              <a:gd name="connsiteY0" fmla="*/ 0 h 2158409"/>
              <a:gd name="connsiteX1" fmla="*/ 1031358 w 1091186"/>
              <a:gd name="connsiteY1" fmla="*/ 712381 h 2158409"/>
              <a:gd name="connsiteX2" fmla="*/ 978195 w 1091186"/>
              <a:gd name="connsiteY2" fmla="*/ 1360967 h 2158409"/>
              <a:gd name="connsiteX3" fmla="*/ 0 w 1091186"/>
              <a:gd name="connsiteY3" fmla="*/ 2158409 h 215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1186" h="2158409">
                <a:moveTo>
                  <a:pt x="627320" y="0"/>
                </a:moveTo>
                <a:cubicBezTo>
                  <a:pt x="800099" y="242776"/>
                  <a:pt x="972879" y="485553"/>
                  <a:pt x="1031358" y="712381"/>
                </a:cubicBezTo>
                <a:cubicBezTo>
                  <a:pt x="1089837" y="939209"/>
                  <a:pt x="1150088" y="1119962"/>
                  <a:pt x="978195" y="1360967"/>
                </a:cubicBezTo>
                <a:cubicBezTo>
                  <a:pt x="806302" y="1601972"/>
                  <a:pt x="403151" y="1880190"/>
                  <a:pt x="0" y="2158409"/>
                </a:cubicBezTo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0F1D-E3DE-6A7A-F188-433C5787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DF2EF-35FC-E117-29BD-AA3A1FAD8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Questa (or </a:t>
            </a:r>
            <a:r>
              <a:rPr lang="en-US" dirty="0" err="1"/>
              <a:t>Modelsim</a:t>
            </a:r>
            <a:r>
              <a:rPr lang="en-US" dirty="0"/>
              <a:t>) Simulation Tool in the Lab Manual</a:t>
            </a:r>
          </a:p>
          <a:p>
            <a:r>
              <a:rPr lang="en-US" dirty="0"/>
              <a:t>Introduction to </a:t>
            </a:r>
            <a:r>
              <a:rPr lang="en-US" dirty="0" err="1"/>
              <a:t>SystemVerilog</a:t>
            </a:r>
            <a:r>
              <a:rPr lang="en-US" dirty="0"/>
              <a:t> HDL</a:t>
            </a:r>
          </a:p>
          <a:p>
            <a:r>
              <a:rPr lang="en-US" dirty="0"/>
              <a:t>Structural </a:t>
            </a:r>
            <a:r>
              <a:rPr lang="en-US" dirty="0" err="1"/>
              <a:t>SystemVerilog</a:t>
            </a:r>
            <a:r>
              <a:rPr lang="en-US" dirty="0"/>
              <a:t> Design</a:t>
            </a:r>
          </a:p>
          <a:p>
            <a:r>
              <a:rPr lang="en-US" dirty="0"/>
              <a:t>Writing Simple Test Benches</a:t>
            </a:r>
          </a:p>
          <a:p>
            <a:r>
              <a:rPr lang="en-US" dirty="0"/>
              <a:t>Examining the Output of Simulation Tool</a:t>
            </a:r>
          </a:p>
          <a:p>
            <a:r>
              <a:rPr lang="en-US" dirty="0"/>
              <a:t>Lab Tasks and Lab Deliverables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D338C-2356-BAC2-A6C0-158EC1AB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9C5AE-2072-4554-5AA3-7B8FB73E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164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BDD9-6953-FF76-2483-9E58E2E8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Testbench Examples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952F6-B258-4859-C8C2-4E299A300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350"/>
            <a:ext cx="10515600" cy="490061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`timescale 1ns/10ns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module</a:t>
            </a:r>
            <a:r>
              <a:rPr lang="en-US" dirty="0">
                <a:latin typeface="Consolas" panose="020B0609020204030204" pitchFamily="49" charset="0"/>
              </a:rPr>
              <a:t> testbench1(); 	// Testbench has no inputs, outputs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reg a, b, c; // Will be assigned in initial block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wire y;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instantiate</a:t>
            </a:r>
            <a:r>
              <a:rPr lang="en-US" dirty="0">
                <a:latin typeface="Consolas" panose="020B0609020204030204" pitchFamily="49" charset="0"/>
              </a:rPr>
              <a:t> device under test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sillyfunction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0F0"/>
                </a:solidFill>
                <a:latin typeface="Consolas" panose="020B0609020204030204" pitchFamily="49" charset="0"/>
              </a:rPr>
              <a:t>dut</a:t>
            </a:r>
            <a:r>
              <a:rPr lang="en-US" dirty="0">
                <a:latin typeface="Consolas" panose="020B0609020204030204" pitchFamily="49" charset="0"/>
              </a:rPr>
              <a:t> (.a(a), .b(b), .c(c), .y(y) );d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// apply inputs one at a time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initial begin 		// sequential block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a = 0; b = 0; c = 0; #10; // apply inputs, wait 10ns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c = 1; #10; // apply inputs, wait 10ns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b = 1; c = 0; #10; // </a:t>
            </a:r>
            <a:r>
              <a:rPr lang="en-US" dirty="0" err="1">
                <a:latin typeface="Consolas" panose="020B06090202040302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</a:rPr>
              <a:t> .. etc..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c = 1; #10;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a = 1; b = 0; c = 0; #10;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endmodule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D5CC0-CECB-A335-5FD8-FAB8B97E6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35A69-FA16-162F-9AA7-4E841FA2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02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919D-1F24-9B7E-4BF9-9D8C2504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Timescale in Questa (or </a:t>
            </a:r>
            <a:r>
              <a:rPr lang="en-US" dirty="0" err="1"/>
              <a:t>Modelsim</a:t>
            </a:r>
            <a:r>
              <a:rPr lang="en-US" dirty="0"/>
              <a:t>)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4E580-8456-ECCF-9F31-0E44C866F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top of test bench Verilog code, a compiler directive</a:t>
            </a:r>
            <a:r>
              <a:rPr lang="en-US" dirty="0">
                <a:solidFill>
                  <a:srgbClr val="FF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`timescale </a:t>
            </a:r>
            <a:r>
              <a:rPr lang="en-US" dirty="0"/>
              <a:t>2 ns / 1000 </a:t>
            </a:r>
            <a:r>
              <a:rPr lang="en-US" dirty="0" err="1"/>
              <a:t>ps</a:t>
            </a:r>
            <a:r>
              <a:rPr lang="en-US" dirty="0"/>
              <a:t> is included</a:t>
            </a:r>
          </a:p>
          <a:p>
            <a:endParaRPr lang="en-US" dirty="0"/>
          </a:p>
          <a:p>
            <a:r>
              <a:rPr lang="en-US" dirty="0"/>
              <a:t>This line is vital in a Verilog simulation because it sets up the timescale and operational precision for a design. </a:t>
            </a:r>
          </a:p>
          <a:p>
            <a:r>
              <a:rPr lang="en-US" dirty="0"/>
              <a:t>It sets the unit delays to be in nanoseconds (ns) and the accuracy at which the simulator will round the procedures down to 1000 ps. </a:t>
            </a:r>
          </a:p>
          <a:p>
            <a:r>
              <a:rPr lang="en-US" dirty="0"/>
              <a:t>This causes a #2 or #4 in a Verilog test bench assignment to be a 2 ns or 4 ns delay, respectively.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B8112-A2A0-835E-6C59-84B642BB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48F5D-4633-877E-0D03-DC9C18F1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1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393F-DF7E-E84F-ADF4-DCE19BCC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`timescale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FF9C6-8758-C1E1-5DBA-BE6BEE1C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5F25A-2757-BE5A-2D07-9F1C26E9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3B946B-E9BE-4637-EDE0-EB52DD4F2CF0}"/>
              </a:ext>
            </a:extLst>
          </p:cNvPr>
          <p:cNvSpPr txBox="1"/>
          <p:nvPr/>
        </p:nvSpPr>
        <p:spPr>
          <a:xfrm>
            <a:off x="919880" y="1487456"/>
            <a:ext cx="93694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`timescale </a:t>
            </a:r>
            <a:r>
              <a:rPr lang="en-US" sz="2000" dirty="0"/>
              <a:t>&lt;</a:t>
            </a:r>
            <a:r>
              <a:rPr lang="en-US" sz="2000" dirty="0" err="1"/>
              <a:t>time_unit</a:t>
            </a:r>
            <a:r>
              <a:rPr lang="en-US" sz="2000" dirty="0"/>
              <a:t>&gt;/&lt;</a:t>
            </a:r>
            <a:r>
              <a:rPr lang="en-US" sz="2000" dirty="0" err="1"/>
              <a:t>time_precision</a:t>
            </a:r>
            <a:r>
              <a:rPr lang="en-US" sz="2000" dirty="0"/>
              <a:t>&gt;  </a:t>
            </a:r>
          </a:p>
          <a:p>
            <a:endParaRPr lang="en-US" sz="2000" dirty="0"/>
          </a:p>
          <a:p>
            <a:r>
              <a:rPr lang="en-US" sz="2000" dirty="0"/>
              <a:t>// for example  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`timescale </a:t>
            </a:r>
            <a:r>
              <a:rPr lang="en-US" sz="2000" dirty="0"/>
              <a:t>1ns/1ps 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`timescale </a:t>
            </a:r>
            <a:r>
              <a:rPr lang="en-US" sz="2000" dirty="0"/>
              <a:t>10us/100ns 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`timescale </a:t>
            </a:r>
            <a:r>
              <a:rPr lang="en-US" sz="2000" dirty="0"/>
              <a:t>10ns/1ns  </a:t>
            </a:r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</a:rPr>
              <a:t>time_unit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dirty="0"/>
              <a:t>is the measurement of delays and simulation time, while the </a:t>
            </a:r>
            <a:r>
              <a:rPr lang="en-US" sz="2000" dirty="0" err="1">
                <a:solidFill>
                  <a:schemeClr val="accent5">
                    <a:lumMod val="50000"/>
                  </a:schemeClr>
                </a:solidFill>
              </a:rPr>
              <a:t>time_precision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/>
              <a:t>specifies how delay values are rounded before being used in the simulation.</a:t>
            </a:r>
          </a:p>
        </p:txBody>
      </p:sp>
    </p:spTree>
    <p:extLst>
      <p:ext uri="{BB962C8B-B14F-4D97-AF65-F5344CB8AC3E}">
        <p14:creationId xmlns:p14="http://schemas.microsoft.com/office/powerpoint/2010/main" val="1880036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A0D0-BBF7-76CF-631D-4D61F33D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`timescale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CD398-38F1-1164-0FBC-157A6137E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`timescale </a:t>
            </a:r>
            <a:r>
              <a:rPr lang="en-US" dirty="0">
                <a:latin typeface="Consolas" panose="020B0609020204030204" pitchFamily="49" charset="0"/>
              </a:rPr>
              <a:t>10ns/10ns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module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tim</a:t>
            </a:r>
            <a:r>
              <a:rPr lang="en-US" dirty="0">
                <a:latin typeface="Consolas" panose="020B0609020204030204" pitchFamily="49" charset="0"/>
              </a:rPr>
              <a:t>( 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reg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initial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begin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#7.7212;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$display("STATEMENT 1 :: time is ",$</a:t>
            </a:r>
            <a:r>
              <a:rPr lang="en-US" dirty="0" err="1">
                <a:latin typeface="Consolas" panose="020B0609020204030204" pitchFamily="49" charset="0"/>
              </a:rPr>
              <a:t>stime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#7.123;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$finish;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end</a:t>
            </a:r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endmodule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E0A9D-537C-98EA-41AC-A9A320BD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7FE78-D4FC-E1A2-56AC-AD7214B6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764C1-DB59-E69C-E63D-8DFA7A003B0C}"/>
              </a:ext>
            </a:extLst>
          </p:cNvPr>
          <p:cNvSpPr txBox="1"/>
          <p:nvPr/>
        </p:nvSpPr>
        <p:spPr>
          <a:xfrm>
            <a:off x="5913589" y="1514996"/>
            <a:ext cx="5894231" cy="17543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In the </a:t>
            </a:r>
            <a:r>
              <a:rPr lang="en-US" b="0" i="0" dirty="0">
                <a:solidFill>
                  <a:srgbClr val="FF0000"/>
                </a:solidFill>
                <a:effectLst/>
                <a:latin typeface="Lucida Grande"/>
              </a:rPr>
              <a:t>`timescale 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statement, the first value is the time unit and the second is the precision for the simulation. So with the time unit, when the simulator displays a value, you just have to multiply the value by this time unit to get the real time. With a 10ns time unit, a delay of #7.7212, that means that it is 77.212ns delay.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9021CE-DD49-F115-8B72-DA6758E1C137}"/>
              </a:ext>
            </a:extLst>
          </p:cNvPr>
          <p:cNvCxnSpPr>
            <a:cxnSpLocks/>
          </p:cNvCxnSpPr>
          <p:nvPr/>
        </p:nvCxnSpPr>
        <p:spPr>
          <a:xfrm>
            <a:off x="1104900" y="3114675"/>
            <a:ext cx="0" cy="21717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768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6E009-D314-034B-82A7-95F3E4D05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Testbench of AND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1215-F0F9-4BB5-F55B-88B95EED4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49" y="1083332"/>
            <a:ext cx="4522939" cy="4879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`timescale </a:t>
            </a:r>
            <a:r>
              <a:rPr lang="en-US" sz="1600" dirty="0"/>
              <a:t>10ns/10ns</a:t>
            </a:r>
          </a:p>
          <a:p>
            <a:pPr marL="0" indent="0">
              <a:buNone/>
            </a:pPr>
            <a:r>
              <a:rPr lang="en-US" sz="1600" b="1" dirty="0"/>
              <a:t>module</a:t>
            </a:r>
            <a:r>
              <a:rPr lang="en-US" sz="1600" dirty="0"/>
              <a:t> </a:t>
            </a:r>
            <a:r>
              <a:rPr lang="en-US" sz="1600" dirty="0" err="1"/>
              <a:t>basic_and_tb</a:t>
            </a:r>
            <a:r>
              <a:rPr lang="en-US" sz="1600" dirty="0"/>
              <a:t>();</a:t>
            </a:r>
          </a:p>
          <a:p>
            <a:pPr marL="0" indent="0">
              <a:buNone/>
            </a:pPr>
            <a:r>
              <a:rPr lang="en-US" sz="1600" dirty="0"/>
              <a:t>   reg [3:0] a, b;</a:t>
            </a:r>
          </a:p>
          <a:p>
            <a:pPr marL="0" indent="0">
              <a:buNone/>
            </a:pPr>
            <a:r>
              <a:rPr lang="en-US" sz="1600" dirty="0"/>
              <a:t>  wire [3:0] out;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600" dirty="0" err="1"/>
              <a:t>basic_and</a:t>
            </a:r>
            <a:r>
              <a:rPr lang="en-US" sz="1600" dirty="0"/>
              <a:t> #(.WIDTH(4)) DUT (</a:t>
            </a:r>
          </a:p>
          <a:p>
            <a:pPr marL="0" indent="0">
              <a:buNone/>
            </a:pPr>
            <a:r>
              <a:rPr lang="en-US" sz="1600" dirty="0"/>
              <a:t>    .a(a),    .b(b),    .out(out)</a:t>
            </a:r>
          </a:p>
          <a:p>
            <a:pPr marL="0" indent="0">
              <a:buNone/>
            </a:pPr>
            <a:r>
              <a:rPr lang="en-US" sz="1600" dirty="0"/>
              <a:t>  );</a:t>
            </a:r>
          </a:p>
          <a:p>
            <a:pPr marL="0" indent="0">
              <a:buNone/>
            </a:pPr>
            <a:r>
              <a:rPr lang="en-US" sz="1600" dirty="0"/>
              <a:t>   initial begin</a:t>
            </a:r>
          </a:p>
          <a:p>
            <a:pPr marL="0" indent="0">
              <a:buNone/>
            </a:pPr>
            <a:r>
              <a:rPr lang="en-US" sz="1600" dirty="0"/>
              <a:t>    a = 4'b0000;</a:t>
            </a:r>
          </a:p>
          <a:p>
            <a:pPr marL="0" indent="0">
              <a:buNone/>
            </a:pPr>
            <a:r>
              <a:rPr lang="en-US" sz="1600" dirty="0"/>
              <a:t>    b = 4'b0000;</a:t>
            </a:r>
          </a:p>
          <a:p>
            <a:pPr marL="0" indent="0">
              <a:buNone/>
            </a:pPr>
            <a:r>
              <a:rPr lang="en-US" sz="1600" dirty="0"/>
              <a:t>    #20</a:t>
            </a:r>
          </a:p>
          <a:p>
            <a:pPr marL="0" indent="0">
              <a:buNone/>
            </a:pPr>
            <a:r>
              <a:rPr lang="en-US" sz="1600" dirty="0"/>
              <a:t>    a = 4'b1111;</a:t>
            </a:r>
          </a:p>
          <a:p>
            <a:pPr marL="0" indent="0">
              <a:buNone/>
            </a:pPr>
            <a:r>
              <a:rPr lang="en-US" sz="1600" dirty="0"/>
              <a:t>    b = 4'b0101;</a:t>
            </a:r>
          </a:p>
          <a:p>
            <a:pPr marL="0" indent="0">
              <a:buNone/>
            </a:pPr>
            <a:r>
              <a:rPr lang="en-US" sz="1600" dirty="0"/>
              <a:t>    #20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C3379-B24D-5365-BBBA-F4319ACA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F6C30-C663-C576-F26E-2994F13F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5BBAB2-6528-0A1F-BB2D-80D38634072B}"/>
              </a:ext>
            </a:extLst>
          </p:cNvPr>
          <p:cNvSpPr txBox="1">
            <a:spLocks/>
          </p:cNvSpPr>
          <p:nvPr/>
        </p:nvSpPr>
        <p:spPr>
          <a:xfrm>
            <a:off x="6287022" y="1025484"/>
            <a:ext cx="4522939" cy="4879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 a = 4'b1100;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 b = 4'b1111;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 #20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 a = 4'b1100;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 b = 4'b0011;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 #20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 a = 4'b1100;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 b = 4'b1010;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 #20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 $finish;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end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endmodule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72554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7267-55C3-E20B-38EB-F5F879EE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488726"/>
          </a:xfrm>
        </p:spPr>
        <p:txBody>
          <a:bodyPr/>
          <a:lstStyle/>
          <a:p>
            <a:r>
              <a:rPr lang="en-US" dirty="0"/>
              <a:t>Lab 2 Task – Design Capture and </a:t>
            </a:r>
            <a:br>
              <a:rPr lang="en-US" dirty="0"/>
            </a:br>
            <a:r>
              <a:rPr lang="en-US" dirty="0"/>
              <a:t>Questa (or </a:t>
            </a:r>
            <a:r>
              <a:rPr lang="en-US" dirty="0" err="1"/>
              <a:t>Modelsim</a:t>
            </a:r>
            <a:r>
              <a:rPr lang="en-US" dirty="0"/>
              <a:t>)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9FFC6-4AFA-8BF3-5F15-77CE876A3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2575"/>
            <a:ext cx="10515600" cy="3734388"/>
          </a:xfrm>
        </p:spPr>
        <p:txBody>
          <a:bodyPr/>
          <a:lstStyle/>
          <a:p>
            <a:r>
              <a:rPr lang="en-US" dirty="0"/>
              <a:t>Refer to Lab Manual 2.</a:t>
            </a:r>
          </a:p>
          <a:p>
            <a:r>
              <a:rPr lang="en-US" dirty="0"/>
              <a:t>Lab Deliverables Document needs to be completed and submitted for each lab.</a:t>
            </a:r>
          </a:p>
          <a:p>
            <a:r>
              <a:rPr lang="en-US" dirty="0"/>
              <a:t>Upload the Lab Deliverables Document on LMS Dropbox.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E5FCC-7656-4E11-5B2C-217CF9DE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D320B-6119-59E9-7DE8-E941E9E5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8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rapezoid 55">
            <a:extLst>
              <a:ext uri="{FF2B5EF4-FFF2-40B4-BE49-F238E27FC236}">
                <a16:creationId xmlns:a16="http://schemas.microsoft.com/office/drawing/2014/main" id="{A8BDFF95-F2C1-38BC-DD84-A9D228E94EF8}"/>
              </a:ext>
            </a:extLst>
          </p:cNvPr>
          <p:cNvSpPr/>
          <p:nvPr/>
        </p:nvSpPr>
        <p:spPr>
          <a:xfrm rot="21130806">
            <a:off x="10718330" y="3194074"/>
            <a:ext cx="861674" cy="2660963"/>
          </a:xfrm>
          <a:prstGeom prst="trapezoid">
            <a:avLst>
              <a:gd name="adj" fmla="val 40515"/>
            </a:avLst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25922-70EE-0373-0844-A2347AEA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Through EDA Tools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BA0F0-104E-5B83-C53A-3D7F96D2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838CC-6893-02EA-AC7B-F2BC1A2E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085842-0DBD-B34F-BA48-71F60031EF66}"/>
              </a:ext>
            </a:extLst>
          </p:cNvPr>
          <p:cNvSpPr/>
          <p:nvPr/>
        </p:nvSpPr>
        <p:spPr>
          <a:xfrm>
            <a:off x="3288635" y="1043954"/>
            <a:ext cx="2053389" cy="808582"/>
          </a:xfrm>
          <a:prstGeom prst="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Design Capture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F336FA-5A8E-55D5-C7A5-379FBB9B57B2}"/>
              </a:ext>
            </a:extLst>
          </p:cNvPr>
          <p:cNvSpPr/>
          <p:nvPr/>
        </p:nvSpPr>
        <p:spPr>
          <a:xfrm>
            <a:off x="4315329" y="2000147"/>
            <a:ext cx="2053389" cy="808582"/>
          </a:xfrm>
          <a:prstGeom prst="rect">
            <a:avLst/>
          </a:prstGeom>
          <a:solidFill>
            <a:srgbClr val="FF000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Functional Simulation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013E72-AD0E-D7C9-A4FE-E3E8EA12BE89}"/>
              </a:ext>
            </a:extLst>
          </p:cNvPr>
          <p:cNvSpPr/>
          <p:nvPr/>
        </p:nvSpPr>
        <p:spPr>
          <a:xfrm>
            <a:off x="5488716" y="2974197"/>
            <a:ext cx="2053389" cy="80858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Synthesis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9C4D1E-63C9-4E54-E76C-E73F921E3EEE}"/>
              </a:ext>
            </a:extLst>
          </p:cNvPr>
          <p:cNvSpPr/>
          <p:nvPr/>
        </p:nvSpPr>
        <p:spPr>
          <a:xfrm>
            <a:off x="6368717" y="3912533"/>
            <a:ext cx="2053389" cy="808582"/>
          </a:xfrm>
          <a:prstGeom prst="rect">
            <a:avLst/>
          </a:prstGeom>
          <a:solidFill>
            <a:srgbClr val="7030A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Post-Synthesis Simulation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70632A-6A14-1A39-F70B-839B90DC216A}"/>
              </a:ext>
            </a:extLst>
          </p:cNvPr>
          <p:cNvSpPr/>
          <p:nvPr/>
        </p:nvSpPr>
        <p:spPr>
          <a:xfrm>
            <a:off x="7395411" y="4868726"/>
            <a:ext cx="2053389" cy="80858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Place and Route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358D25-E488-5351-A8A8-179460862D8A}"/>
              </a:ext>
            </a:extLst>
          </p:cNvPr>
          <p:cNvSpPr/>
          <p:nvPr/>
        </p:nvSpPr>
        <p:spPr>
          <a:xfrm>
            <a:off x="8422105" y="5839423"/>
            <a:ext cx="2053389" cy="80858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Product FPGA / ASIC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DC2AA8D-D3B3-B6C1-72BE-D279E851423C}"/>
              </a:ext>
            </a:extLst>
          </p:cNvPr>
          <p:cNvCxnSpPr>
            <a:stCxn id="10" idx="3"/>
          </p:cNvCxnSpPr>
          <p:nvPr/>
        </p:nvCxnSpPr>
        <p:spPr>
          <a:xfrm>
            <a:off x="9448800" y="5273017"/>
            <a:ext cx="641684" cy="566406"/>
          </a:xfrm>
          <a:prstGeom prst="bentConnector3">
            <a:avLst>
              <a:gd name="adj1" fmla="val 98305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4CC24D-1AA3-5EC0-5495-633E2EDDD31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8422106" y="4316824"/>
            <a:ext cx="688317" cy="564420"/>
          </a:xfrm>
          <a:prstGeom prst="bentConnector3">
            <a:avLst>
              <a:gd name="adj1" fmla="val 99536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72C88DA-027E-83DB-37C4-A609B598336E}"/>
              </a:ext>
            </a:extLst>
          </p:cNvPr>
          <p:cNvCxnSpPr>
            <a:stCxn id="6" idx="3"/>
          </p:cNvCxnSpPr>
          <p:nvPr/>
        </p:nvCxnSpPr>
        <p:spPr>
          <a:xfrm>
            <a:off x="5342024" y="1448245"/>
            <a:ext cx="529387" cy="551902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EA171A2-F522-3E73-E002-06254BA01BD7}"/>
              </a:ext>
            </a:extLst>
          </p:cNvPr>
          <p:cNvCxnSpPr>
            <a:stCxn id="7" idx="3"/>
          </p:cNvCxnSpPr>
          <p:nvPr/>
        </p:nvCxnSpPr>
        <p:spPr>
          <a:xfrm>
            <a:off x="6368718" y="2404438"/>
            <a:ext cx="529387" cy="551902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89FAB32-A568-F6B5-00E0-9ED508B63F34}"/>
              </a:ext>
            </a:extLst>
          </p:cNvPr>
          <p:cNvCxnSpPr>
            <a:stCxn id="8" idx="3"/>
          </p:cNvCxnSpPr>
          <p:nvPr/>
        </p:nvCxnSpPr>
        <p:spPr>
          <a:xfrm>
            <a:off x="7542105" y="3378488"/>
            <a:ext cx="545430" cy="551902"/>
          </a:xfrm>
          <a:prstGeom prst="bentConnector2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4960442-E3AD-84CC-1DF6-E225FCF7A837}"/>
              </a:ext>
            </a:extLst>
          </p:cNvPr>
          <p:cNvSpPr txBox="1"/>
          <p:nvPr/>
        </p:nvSpPr>
        <p:spPr>
          <a:xfrm>
            <a:off x="3779789" y="4116769"/>
            <a:ext cx="2316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Timing, Power, Area</a:t>
            </a:r>
          </a:p>
        </p:txBody>
      </p:sp>
      <p:pic>
        <p:nvPicPr>
          <p:cNvPr id="49" name="Graphic 48" descr="Lightbulb">
            <a:extLst>
              <a:ext uri="{FF2B5EF4-FFF2-40B4-BE49-F238E27FC236}">
                <a16:creationId xmlns:a16="http://schemas.microsoft.com/office/drawing/2014/main" id="{2104B1F6-19A4-CAD2-1D54-677DAD331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9520" y="1043954"/>
            <a:ext cx="914400" cy="914400"/>
          </a:xfrm>
          <a:prstGeom prst="rect">
            <a:avLst/>
          </a:prstGeom>
        </p:spPr>
      </p:pic>
      <p:pic>
        <p:nvPicPr>
          <p:cNvPr id="51" name="Graphic 50" descr="Head with gears">
            <a:extLst>
              <a:ext uri="{FF2B5EF4-FFF2-40B4-BE49-F238E27FC236}">
                <a16:creationId xmlns:a16="http://schemas.microsoft.com/office/drawing/2014/main" id="{D65216AF-7F9C-F848-EBD8-F178DB255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5374" y="1031952"/>
            <a:ext cx="914400" cy="914400"/>
          </a:xfrm>
          <a:prstGeom prst="rect">
            <a:avLst/>
          </a:prstGeom>
        </p:spPr>
      </p:pic>
      <p:pic>
        <p:nvPicPr>
          <p:cNvPr id="55" name="Graphic 54" descr="Satellite">
            <a:extLst>
              <a:ext uri="{FF2B5EF4-FFF2-40B4-BE49-F238E27FC236}">
                <a16:creationId xmlns:a16="http://schemas.microsoft.com/office/drawing/2014/main" id="{2F587F9B-24D8-64C2-288F-2349E54600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90484" y="1991151"/>
            <a:ext cx="2034898" cy="2034898"/>
          </a:xfrm>
          <a:prstGeom prst="rect">
            <a:avLst/>
          </a:prstGeom>
        </p:spPr>
      </p:pic>
      <p:pic>
        <p:nvPicPr>
          <p:cNvPr id="53" name="Graphic 52" descr="Processor">
            <a:extLst>
              <a:ext uri="{FF2B5EF4-FFF2-40B4-BE49-F238E27FC236}">
                <a16:creationId xmlns:a16="http://schemas.microsoft.com/office/drawing/2014/main" id="{AB2ABE5E-4711-C0FB-96C7-231CAD4A19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2564" y="5228240"/>
            <a:ext cx="1222366" cy="12223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E2465A-427E-68E6-E6AD-60CCEDBD7782}"/>
              </a:ext>
            </a:extLst>
          </p:cNvPr>
          <p:cNvSpPr txBox="1"/>
          <p:nvPr/>
        </p:nvSpPr>
        <p:spPr>
          <a:xfrm>
            <a:off x="5971746" y="1208667"/>
            <a:ext cx="117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Editor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CE0ABC-10A9-8430-24D1-98237DA9FDE0}"/>
              </a:ext>
            </a:extLst>
          </p:cNvPr>
          <p:cNvSpPr txBox="1"/>
          <p:nvPr/>
        </p:nvSpPr>
        <p:spPr>
          <a:xfrm>
            <a:off x="7150210" y="1989342"/>
            <a:ext cx="117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Questa or </a:t>
            </a:r>
          </a:p>
          <a:p>
            <a:r>
              <a:rPr lang="en-US" b="1" dirty="0" err="1">
                <a:highlight>
                  <a:srgbClr val="FFFF00"/>
                </a:highlight>
              </a:rPr>
              <a:t>Modelsim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38C087-9AFD-313C-C04C-EF6FCA37B0B0}"/>
              </a:ext>
            </a:extLst>
          </p:cNvPr>
          <p:cNvSpPr txBox="1"/>
          <p:nvPr/>
        </p:nvSpPr>
        <p:spPr>
          <a:xfrm>
            <a:off x="3472041" y="3244334"/>
            <a:ext cx="1374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3CD6EB-500A-FA69-6753-3DE7633ADB7E}"/>
              </a:ext>
            </a:extLst>
          </p:cNvPr>
          <p:cNvSpPr txBox="1"/>
          <p:nvPr/>
        </p:nvSpPr>
        <p:spPr>
          <a:xfrm>
            <a:off x="8621980" y="394749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Modelsim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991329-531A-AFFD-560A-AA6A6BDDE91F}"/>
              </a:ext>
            </a:extLst>
          </p:cNvPr>
          <p:cNvSpPr txBox="1"/>
          <p:nvPr/>
        </p:nvSpPr>
        <p:spPr>
          <a:xfrm>
            <a:off x="5896884" y="5066093"/>
            <a:ext cx="1374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Xilinx </a:t>
            </a:r>
            <a:r>
              <a:rPr lang="en-US" dirty="0" err="1"/>
              <a:t>Vivado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61AD71E-637B-8136-2B4A-9D581B6D9998}"/>
              </a:ext>
            </a:extLst>
          </p:cNvPr>
          <p:cNvSpPr/>
          <p:nvPr/>
        </p:nvSpPr>
        <p:spPr>
          <a:xfrm>
            <a:off x="4038600" y="754180"/>
            <a:ext cx="2237024" cy="2120543"/>
          </a:xfrm>
          <a:prstGeom prst="ellipse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7F2203D9-1407-D884-6C19-D59AB35184EE}"/>
              </a:ext>
            </a:extLst>
          </p:cNvPr>
          <p:cNvSpPr/>
          <p:nvPr/>
        </p:nvSpPr>
        <p:spPr>
          <a:xfrm rot="17490472">
            <a:off x="2896546" y="476560"/>
            <a:ext cx="1878835" cy="2235708"/>
          </a:xfrm>
          <a:prstGeom prst="trapezoid">
            <a:avLst>
              <a:gd name="adj" fmla="val 49029"/>
            </a:avLst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648C59-5BBC-A911-6047-8110C2E4AC08}"/>
              </a:ext>
            </a:extLst>
          </p:cNvPr>
          <p:cNvCxnSpPr>
            <a:cxnSpLocks/>
          </p:cNvCxnSpPr>
          <p:nvPr/>
        </p:nvCxnSpPr>
        <p:spPr>
          <a:xfrm flipV="1">
            <a:off x="434977" y="1958354"/>
            <a:ext cx="10537823" cy="2256921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B311C52-4315-420E-AA47-8E4086E162DC}"/>
              </a:ext>
            </a:extLst>
          </p:cNvPr>
          <p:cNvSpPr txBox="1"/>
          <p:nvPr/>
        </p:nvSpPr>
        <p:spPr>
          <a:xfrm>
            <a:off x="658041" y="3232156"/>
            <a:ext cx="2268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Congenial" panose="02000503040000020004" pitchFamily="2" charset="0"/>
              </a:rPr>
              <a:t>SIMULATION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A98DDC-4312-EFF9-B9C2-8B66B074E8A2}"/>
              </a:ext>
            </a:extLst>
          </p:cNvPr>
          <p:cNvSpPr txBox="1"/>
          <p:nvPr/>
        </p:nvSpPr>
        <p:spPr>
          <a:xfrm>
            <a:off x="654955" y="4214201"/>
            <a:ext cx="198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ngenial" panose="02000503040000020004" pitchFamily="2" charset="0"/>
              </a:rPr>
              <a:t>SYNTHESIS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968D4A-B782-E81C-038F-952E17B6A1A9}"/>
              </a:ext>
            </a:extLst>
          </p:cNvPr>
          <p:cNvCxnSpPr/>
          <p:nvPr/>
        </p:nvCxnSpPr>
        <p:spPr>
          <a:xfrm flipV="1">
            <a:off x="1793136" y="2297836"/>
            <a:ext cx="0" cy="9740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34C2D66-1A2F-A9A3-E6C8-26FB11161C61}"/>
              </a:ext>
            </a:extLst>
          </p:cNvPr>
          <p:cNvCxnSpPr>
            <a:cxnSpLocks/>
          </p:cNvCxnSpPr>
          <p:nvPr/>
        </p:nvCxnSpPr>
        <p:spPr>
          <a:xfrm>
            <a:off x="1776522" y="4704030"/>
            <a:ext cx="0" cy="95727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8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D6F8-25E5-37B2-F916-75C33F6F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303"/>
            <a:ext cx="10515600" cy="808582"/>
          </a:xfrm>
        </p:spPr>
        <p:txBody>
          <a:bodyPr/>
          <a:lstStyle/>
          <a:p>
            <a:r>
              <a:rPr lang="en-US" dirty="0"/>
              <a:t>Simulation Tool Questa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78A0C-476B-293E-2B32-ACC32237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7BBF5-6CAA-53FA-04ED-297CFB93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DBFF66-6AB5-952F-614D-868AEF2C58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2411"/>
          <a:stretch>
            <a:fillRect/>
          </a:stretch>
        </p:blipFill>
        <p:spPr>
          <a:xfrm>
            <a:off x="4512262" y="672913"/>
            <a:ext cx="6938058" cy="60915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AE4DB6-A80B-0527-C417-D9118C8EE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19" y="2826284"/>
            <a:ext cx="4087859" cy="168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0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89C4-6851-E0AC-EAB8-1A5B712CB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Description Languages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54104-0EE5-55AF-4D75-7A4F39D0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44D9E-45CB-C473-0B69-68327960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19883-78BE-F5FF-AB0F-D6A6E5E2A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Specialized Computer Language for Capturing Hardware Design Idea</a:t>
            </a:r>
          </a:p>
          <a:p>
            <a:r>
              <a:rPr lang="en-US" dirty="0"/>
              <a:t>Can be used to describe structure and behavior of digital circuits</a:t>
            </a:r>
          </a:p>
          <a:p>
            <a:r>
              <a:rPr lang="en-US" dirty="0"/>
              <a:t>HDL include notion of hardware specific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time or delay</a:t>
            </a:r>
          </a:p>
          <a:p>
            <a:r>
              <a:rPr lang="en-US" dirty="0"/>
              <a:t>They have support for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Concurrency</a:t>
            </a:r>
            <a:r>
              <a:rPr lang="en-US" dirty="0"/>
              <a:t> which is peculiar to hardware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4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7A3B-EEBB-E53D-F36B-3F0BF722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Capture in </a:t>
            </a:r>
            <a:r>
              <a:rPr lang="en-US" dirty="0" err="1"/>
              <a:t>SystemVerilog</a:t>
            </a:r>
            <a:r>
              <a:rPr lang="en-US" dirty="0"/>
              <a:t> HDL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7C7D60-101D-F629-C35E-3BDC5287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60E58-001B-4E10-55F4-458E8660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369A21-2A26-50B8-7391-8C9389268B2E}"/>
              </a:ext>
            </a:extLst>
          </p:cNvPr>
          <p:cNvSpPr txBox="1"/>
          <p:nvPr/>
        </p:nvSpPr>
        <p:spPr>
          <a:xfrm>
            <a:off x="733553" y="1251662"/>
            <a:ext cx="1100538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</a:rPr>
              <a:t>SystemVerilog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Allows Design Capture at Various Hierarchy Levels:</a:t>
            </a:r>
          </a:p>
          <a:p>
            <a:pPr marL="514350" indent="-514350">
              <a:buAutoNum type="arabicPeriod"/>
            </a:pPr>
            <a:r>
              <a:rPr lang="en-US" sz="3200" dirty="0"/>
              <a:t>Switch Level (NMOS and PMOS transistors)</a:t>
            </a: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Gate Level (Describing Circuit as Logic Gates)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Data Flow (RTL) Level</a:t>
            </a:r>
          </a:p>
          <a:p>
            <a:pPr marL="514350" indent="-514350">
              <a:buAutoNum type="arabicPeriod"/>
            </a:pPr>
            <a:r>
              <a:rPr lang="en-US" sz="3200" dirty="0"/>
              <a:t>Dataflow Level</a:t>
            </a:r>
          </a:p>
          <a:p>
            <a:pPr marL="514350" indent="-514350">
              <a:buAutoNum type="arabicPeriod"/>
            </a:pPr>
            <a:r>
              <a:rPr lang="en-US" sz="3200" dirty="0"/>
              <a:t>Behavior Level</a:t>
            </a:r>
          </a:p>
          <a:p>
            <a:pPr marL="514350" indent="-514350">
              <a:buAutoNum type="arabicPeriod"/>
            </a:pPr>
            <a:endParaRPr lang="en-US" sz="3200" dirty="0"/>
          </a:p>
          <a:p>
            <a:r>
              <a:rPr lang="en-US" sz="3200" dirty="0"/>
              <a:t>The Design is </a:t>
            </a:r>
            <a:r>
              <a:rPr lang="en-US" sz="3200" dirty="0">
                <a:solidFill>
                  <a:srgbClr val="FF0000"/>
                </a:solidFill>
              </a:rPr>
              <a:t>Captured</a:t>
            </a:r>
            <a:r>
              <a:rPr lang="en-US" sz="3200" dirty="0"/>
              <a:t> in a text file or obtained from </a:t>
            </a:r>
          </a:p>
          <a:p>
            <a:r>
              <a:rPr lang="en-US" sz="3200" dirty="0"/>
              <a:t>schematic diagram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B9721C5-2D03-0C51-5AFD-9E953CA94AF5}"/>
              </a:ext>
            </a:extLst>
          </p:cNvPr>
          <p:cNvSpPr/>
          <p:nvPr/>
        </p:nvSpPr>
        <p:spPr>
          <a:xfrm rot="10800000">
            <a:off x="9448800" y="1987223"/>
            <a:ext cx="1229923" cy="1441777"/>
          </a:xfrm>
          <a:prstGeom prst="rightArrow">
            <a:avLst>
              <a:gd name="adj1" fmla="val 50000"/>
              <a:gd name="adj2" fmla="val 53066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6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9741-0F22-1ACE-277D-A3594881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24776"/>
            <a:ext cx="10515600" cy="808582"/>
          </a:xfrm>
        </p:spPr>
        <p:txBody>
          <a:bodyPr/>
          <a:lstStyle/>
          <a:p>
            <a:r>
              <a:rPr lang="en-US" sz="3600" dirty="0"/>
              <a:t>Modular Approach in </a:t>
            </a:r>
            <a:r>
              <a:rPr lang="en-US" sz="3600" dirty="0" err="1"/>
              <a:t>SystemVerilog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DADD3-B16B-4381-BE06-E2C4D216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53A4A-9E63-FA9F-AD2C-712A5B20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6845E1-3B2B-5F90-B38E-3196529DF5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08" t="22075" r="8205" b="6790"/>
          <a:stretch/>
        </p:blipFill>
        <p:spPr>
          <a:xfrm>
            <a:off x="7297478" y="276447"/>
            <a:ext cx="4442601" cy="31525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7F83F2-D43B-3FB7-034D-46A812CF7FDC}"/>
              </a:ext>
            </a:extLst>
          </p:cNvPr>
          <p:cNvSpPr txBox="1"/>
          <p:nvPr/>
        </p:nvSpPr>
        <p:spPr>
          <a:xfrm>
            <a:off x="397105" y="1319763"/>
            <a:ext cx="56988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Module is a basic building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Module can be a collection of multiple low level logic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Modules are interconnected through Port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Internal functionality of any Module can be altered without affecting any other 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A278A2-4548-CC89-602E-FED931583B9C}"/>
              </a:ext>
            </a:extLst>
          </p:cNvPr>
          <p:cNvSpPr/>
          <p:nvPr/>
        </p:nvSpPr>
        <p:spPr>
          <a:xfrm>
            <a:off x="7297478" y="3735140"/>
            <a:ext cx="4302642" cy="23849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module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top_Level</a:t>
            </a:r>
            <a:r>
              <a:rPr lang="en-US" dirty="0">
                <a:solidFill>
                  <a:schemeClr val="tx1"/>
                </a:solidFill>
              </a:rPr>
              <a:t> (a, b, c…..)</a:t>
            </a:r>
          </a:p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r>
              <a:rPr lang="en-US" dirty="0">
                <a:solidFill>
                  <a:schemeClr val="tx1"/>
                </a:solidFill>
              </a:rPr>
              <a:t>  module use_1 (</a:t>
            </a:r>
            <a:r>
              <a:rPr lang="en-US" dirty="0" err="1">
                <a:solidFill>
                  <a:schemeClr val="tx1"/>
                </a:solidFill>
              </a:rPr>
              <a:t>a_wire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b_wire</a:t>
            </a:r>
            <a:r>
              <a:rPr lang="en-US" dirty="0">
                <a:solidFill>
                  <a:schemeClr val="tx1"/>
                </a:solidFill>
              </a:rPr>
              <a:t>,…);</a:t>
            </a:r>
          </a:p>
          <a:p>
            <a:r>
              <a:rPr lang="en-US" dirty="0">
                <a:solidFill>
                  <a:schemeClr val="tx1"/>
                </a:solidFill>
              </a:rPr>
              <a:t>  module use_2 (</a:t>
            </a:r>
            <a:r>
              <a:rPr lang="en-US" dirty="0" err="1">
                <a:solidFill>
                  <a:schemeClr val="tx1"/>
                </a:solidFill>
              </a:rPr>
              <a:t>c_wire,d_wire</a:t>
            </a:r>
            <a:r>
              <a:rPr lang="en-US" dirty="0">
                <a:solidFill>
                  <a:schemeClr val="tx1"/>
                </a:solidFill>
              </a:rPr>
              <a:t>,…);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 err="1">
                <a:solidFill>
                  <a:schemeClr val="tx1"/>
                </a:solidFill>
              </a:rPr>
              <a:t>endmodule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4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0B7B3-CC43-16D4-84AC-5AD77CAE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SystemVerilog</a:t>
            </a:r>
            <a:r>
              <a:rPr lang="en-US" dirty="0"/>
              <a:t> Syntax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73E397-7599-D230-E618-7FB568452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43704-2B83-F550-2AAB-712AE137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533B3-3D5A-44CD-7041-CBFF1692AF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1" r="12620"/>
          <a:stretch/>
        </p:blipFill>
        <p:spPr>
          <a:xfrm>
            <a:off x="216701" y="1553249"/>
            <a:ext cx="5787656" cy="36035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8247BB-9FCD-9509-3582-A9016104B8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36" r="2279" b="6612"/>
          <a:stretch/>
        </p:blipFill>
        <p:spPr>
          <a:xfrm>
            <a:off x="5825892" y="1701209"/>
            <a:ext cx="6168458" cy="263687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D998CBD-88CB-8D32-4B6F-B7D5DB21DBCC}"/>
              </a:ext>
            </a:extLst>
          </p:cNvPr>
          <p:cNvSpPr/>
          <p:nvPr/>
        </p:nvSpPr>
        <p:spPr>
          <a:xfrm>
            <a:off x="574155" y="1551029"/>
            <a:ext cx="1169579" cy="808582"/>
          </a:xfrm>
          <a:prstGeom prst="ellipse">
            <a:avLst/>
          </a:prstGeom>
          <a:solidFill>
            <a:schemeClr val="accent2">
              <a:lumMod val="60000"/>
              <a:lumOff val="4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ED60D3-4F7A-3CB2-D066-D288B0037038}"/>
              </a:ext>
            </a:extLst>
          </p:cNvPr>
          <p:cNvSpPr/>
          <p:nvPr/>
        </p:nvSpPr>
        <p:spPr>
          <a:xfrm>
            <a:off x="838200" y="4338084"/>
            <a:ext cx="1286540" cy="808582"/>
          </a:xfrm>
          <a:prstGeom prst="ellipse">
            <a:avLst/>
          </a:prstGeom>
          <a:solidFill>
            <a:schemeClr val="accent2">
              <a:lumMod val="60000"/>
              <a:lumOff val="40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458DE66-A71C-1DFA-8C1E-DBD6925109E2}"/>
              </a:ext>
            </a:extLst>
          </p:cNvPr>
          <p:cNvSpPr/>
          <p:nvPr/>
        </p:nvSpPr>
        <p:spPr>
          <a:xfrm>
            <a:off x="855002" y="2152650"/>
            <a:ext cx="402298" cy="2514599"/>
          </a:xfrm>
          <a:custGeom>
            <a:avLst/>
            <a:gdLst>
              <a:gd name="connsiteX0" fmla="*/ 48763 w 378373"/>
              <a:gd name="connsiteY0" fmla="*/ 0 h 2062716"/>
              <a:gd name="connsiteX1" fmla="*/ 27498 w 378373"/>
              <a:gd name="connsiteY1" fmla="*/ 1148316 h 2062716"/>
              <a:gd name="connsiteX2" fmla="*/ 378373 w 378373"/>
              <a:gd name="connsiteY2" fmla="*/ 2062716 h 2062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373" h="2062716">
                <a:moveTo>
                  <a:pt x="48763" y="0"/>
                </a:moveTo>
                <a:cubicBezTo>
                  <a:pt x="10663" y="402265"/>
                  <a:pt x="-27437" y="804530"/>
                  <a:pt x="27498" y="1148316"/>
                </a:cubicBezTo>
                <a:cubicBezTo>
                  <a:pt x="82433" y="1492102"/>
                  <a:pt x="230403" y="1777409"/>
                  <a:pt x="378373" y="2062716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1D062D-4018-0AF7-AB4D-9011B402109A}"/>
              </a:ext>
            </a:extLst>
          </p:cNvPr>
          <p:cNvSpPr/>
          <p:nvPr/>
        </p:nvSpPr>
        <p:spPr>
          <a:xfrm>
            <a:off x="3391786" y="1701209"/>
            <a:ext cx="1637414" cy="808582"/>
          </a:xfrm>
          <a:prstGeom prst="roundRect">
            <a:avLst/>
          </a:prstGeom>
          <a:solidFill>
            <a:schemeClr val="accent4">
              <a:lumMod val="60000"/>
              <a:lumOff val="4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FD283A-4E97-7094-524B-3D63700D8A79}"/>
              </a:ext>
            </a:extLst>
          </p:cNvPr>
          <p:cNvSpPr txBox="1"/>
          <p:nvPr/>
        </p:nvSpPr>
        <p:spPr>
          <a:xfrm>
            <a:off x="3110529" y="4959808"/>
            <a:ext cx="5259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 new syntax, the input, output is defined as above.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 old syntax, this definition was after the module (…);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input a, b, …..;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output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c,d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,….;</a:t>
            </a:r>
          </a:p>
        </p:txBody>
      </p:sp>
    </p:spTree>
    <p:extLst>
      <p:ext uri="{BB962C8B-B14F-4D97-AF65-F5344CB8AC3E}">
        <p14:creationId xmlns:p14="http://schemas.microsoft.com/office/powerpoint/2010/main" val="258659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996C-991A-7E66-B475-CED7204E5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365126"/>
            <a:ext cx="11714480" cy="808582"/>
          </a:xfrm>
        </p:spPr>
        <p:txBody>
          <a:bodyPr/>
          <a:lstStyle/>
          <a:p>
            <a:r>
              <a:rPr lang="en-US" dirty="0" err="1"/>
              <a:t>SystemVerilog</a:t>
            </a:r>
            <a:r>
              <a:rPr lang="en-US" dirty="0"/>
              <a:t> Basics – Comments and Number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AF3B4-7A55-57EE-F92B-2A7ED3B6F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Verilog uses a C-like syntax.  It is case sensitive, and all keywords are in lower case letters.  Declarations, assignments, and statements end with a semicolon.  It also uses C-style comments: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// comment to end of line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    /* closed comment */</a:t>
            </a:r>
          </a:p>
          <a:p>
            <a:r>
              <a:rPr lang="en-US" sz="2000" dirty="0"/>
              <a:t>Numbers are represented as &lt;</a:t>
            </a:r>
            <a:r>
              <a:rPr lang="en-US" sz="2000" dirty="0" err="1"/>
              <a:t>number_of_bits</a:t>
            </a:r>
            <a:r>
              <a:rPr lang="en-US" sz="2000" dirty="0"/>
              <a:t>&gt;'&lt;base&gt;&lt;number&gt;, where base can be b, o, d, or h, for binary, octal, decimal, or hex, respectively.  Some examples:</a:t>
            </a:r>
          </a:p>
          <a:p>
            <a:pPr marL="0" indent="0">
              <a:buNone/>
            </a:pPr>
            <a:r>
              <a:rPr lang="en-US" sz="2000" dirty="0"/>
              <a:t>    	8'hFF     	//8-bit hex number FF</a:t>
            </a:r>
          </a:p>
          <a:p>
            <a:pPr marL="0" indent="0">
              <a:buNone/>
            </a:pPr>
            <a:r>
              <a:rPr lang="en-US" sz="2000" dirty="0"/>
              <a:t>    	5'b101   	 //5-bit binary number 00101</a:t>
            </a:r>
          </a:p>
          <a:p>
            <a:pPr marL="0" indent="0">
              <a:buNone/>
            </a:pPr>
            <a:r>
              <a:rPr lang="en-US" sz="2000" dirty="0"/>
              <a:t>    	1   	//decimal number 1  (decimal is the default base)</a:t>
            </a:r>
          </a:p>
          <a:p>
            <a:pPr marL="0" indent="0">
              <a:buNone/>
            </a:pPr>
            <a:r>
              <a:rPr lang="en-US" sz="2000" dirty="0"/>
              <a:t>    	3'o5      	//3-bit octal number 5</a:t>
            </a:r>
          </a:p>
          <a:p>
            <a:pPr marL="0" indent="0">
              <a:buNone/>
            </a:pPr>
            <a:r>
              <a:rPr lang="en-US" sz="2000" dirty="0"/>
              <a:t>	4’b1101 	//4-bit binary number 1101</a:t>
            </a:r>
          </a:p>
          <a:p>
            <a:pPr marL="0" indent="0">
              <a:buNone/>
            </a:pPr>
            <a:r>
              <a:rPr lang="en-US" sz="2000" dirty="0"/>
              <a:t>	16’d255	//16 bit decimal number 255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EF5B1-2EF5-5C07-346A-A9F776DA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/>
              <a:t>Digital System Design Lab 1 Fall 2025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777F5-7B3E-9173-1372-E452B5F6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CF7E6-3FD6-4C46-91DD-2608F4A6841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614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1991</Words>
  <Application>Microsoft Office PowerPoint</Application>
  <PresentationFormat>Widescreen</PresentationFormat>
  <Paragraphs>308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Congenial</vt:lpstr>
      <vt:lpstr>Consolas</vt:lpstr>
      <vt:lpstr>Kristen ITC</vt:lpstr>
      <vt:lpstr>Lucida Grande</vt:lpstr>
      <vt:lpstr>Open Sans</vt:lpstr>
      <vt:lpstr>Office Theme</vt:lpstr>
      <vt:lpstr>EE 421 / CS 425 Digital System Design Laboratory 2</vt:lpstr>
      <vt:lpstr>Today’s Topics</vt:lpstr>
      <vt:lpstr>Step Through EDA Tools</vt:lpstr>
      <vt:lpstr>Simulation Tool Questa</vt:lpstr>
      <vt:lpstr>Hardware Description Languages</vt:lpstr>
      <vt:lpstr>Design Capture in SystemVerilog HDL</vt:lpstr>
      <vt:lpstr>Modular Approach in SystemVerilog</vt:lpstr>
      <vt:lpstr>SystemVerilog Syntax</vt:lpstr>
      <vt:lpstr>SystemVerilog Basics – Comments and Number System</vt:lpstr>
      <vt:lpstr>Primitive Data Types in SystemVerilog</vt:lpstr>
      <vt:lpstr>Structural SystemVerilog (port mapping)</vt:lpstr>
      <vt:lpstr>Values of reg and wire in SystemVerilog</vt:lpstr>
      <vt:lpstr>Port Assignment in SystemVerilog</vt:lpstr>
      <vt:lpstr>Structural View of an XOR gate</vt:lpstr>
      <vt:lpstr>SystemVerilog Instantiation of Primitive Gates</vt:lpstr>
      <vt:lpstr>Key Reserved Words for Structural Design</vt:lpstr>
      <vt:lpstr>Structural SystemVerilog for 2:1 MUX</vt:lpstr>
      <vt:lpstr>Test Bench</vt:lpstr>
      <vt:lpstr>Writing Test Benches in SystemVerilog</vt:lpstr>
      <vt:lpstr>Testbench Examples 1</vt:lpstr>
      <vt:lpstr>Timescale in Questa (or Modelsim) Simulations</vt:lpstr>
      <vt:lpstr>More on `timescale</vt:lpstr>
      <vt:lpstr>Example of `timescale</vt:lpstr>
      <vt:lpstr>Testbench of AND gate</vt:lpstr>
      <vt:lpstr>Lab 2 Task – Design Capture and  Questa (or Modelsim) Simulations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421 / CS 425 Digital System Design Laboratory 1</dc:title>
  <dc:creator>Shahid Masud</dc:creator>
  <cp:lastModifiedBy>Shahid Masud</cp:lastModifiedBy>
  <cp:revision>26</cp:revision>
  <dcterms:created xsi:type="dcterms:W3CDTF">2023-09-05T14:42:21Z</dcterms:created>
  <dcterms:modified xsi:type="dcterms:W3CDTF">2025-09-11T16:12:27Z</dcterms:modified>
</cp:coreProperties>
</file>