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92" r:id="rId3"/>
    <p:sldId id="416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7" r:id="rId27"/>
    <p:sldId id="418" r:id="rId28"/>
    <p:sldId id="415" r:id="rId29"/>
    <p:sldId id="419" r:id="rId30"/>
    <p:sldId id="420" r:id="rId31"/>
    <p:sldId id="421" r:id="rId32"/>
    <p:sldId id="422" r:id="rId33"/>
    <p:sldId id="42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7A0E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46A4F-8AA5-4DCE-8138-0AE4B964A79C}" v="100" dt="2024-09-08T17:35:46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91"/>
      </p:cViewPr>
      <p:guideLst>
        <p:guide orient="horz" pos="2208"/>
        <p:guide pos="4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d Masud" userId="fa14d244-da66-4eb9-a933-8314dc2af7dc" providerId="ADAL" clId="{5EA46A4F-8AA5-4DCE-8138-0AE4B964A79C}"/>
    <pc:docChg chg="custSel addSld modSld modMainMaster">
      <pc:chgData name="Shahid Masud" userId="fa14d244-da66-4eb9-a933-8314dc2af7dc" providerId="ADAL" clId="{5EA46A4F-8AA5-4DCE-8138-0AE4B964A79C}" dt="2024-09-08T17:44:52.243" v="844" actId="14100"/>
      <pc:docMkLst>
        <pc:docMk/>
      </pc:docMkLst>
      <pc:sldChg chg="modSp mod setBg">
        <pc:chgData name="Shahid Masud" userId="fa14d244-da66-4eb9-a933-8314dc2af7dc" providerId="ADAL" clId="{5EA46A4F-8AA5-4DCE-8138-0AE4B964A79C}" dt="2024-09-07T07:28:32.876" v="109"/>
        <pc:sldMkLst>
          <pc:docMk/>
          <pc:sldMk cId="2551660582" sldId="256"/>
        </pc:sldMkLst>
        <pc:spChg chg="mod">
          <ac:chgData name="Shahid Masud" userId="fa14d244-da66-4eb9-a933-8314dc2af7dc" providerId="ADAL" clId="{5EA46A4F-8AA5-4DCE-8138-0AE4B964A79C}" dt="2024-09-07T07:27:44.640" v="21" actId="20577"/>
          <ac:spMkLst>
            <pc:docMk/>
            <pc:sldMk cId="2551660582" sldId="256"/>
            <ac:spMk id="3" creationId="{00000000-0000-0000-0000-000000000000}"/>
          </ac:spMkLst>
        </pc:spChg>
      </pc:sldChg>
      <pc:sldChg chg="modSp mod">
        <pc:chgData name="Shahid Masud" userId="fa14d244-da66-4eb9-a933-8314dc2af7dc" providerId="ADAL" clId="{5EA46A4F-8AA5-4DCE-8138-0AE4B964A79C}" dt="2024-09-07T07:35:40.839" v="606" actId="20577"/>
        <pc:sldMkLst>
          <pc:docMk/>
          <pc:sldMk cId="575291857" sldId="393"/>
        </pc:sldMkLst>
        <pc:spChg chg="mod">
          <ac:chgData name="Shahid Masud" userId="fa14d244-da66-4eb9-a933-8314dc2af7dc" providerId="ADAL" clId="{5EA46A4F-8AA5-4DCE-8138-0AE4B964A79C}" dt="2024-09-07T07:35:40.839" v="606" actId="20577"/>
          <ac:spMkLst>
            <pc:docMk/>
            <pc:sldMk cId="575291857" sldId="393"/>
            <ac:spMk id="2" creationId="{FFA67EBB-5175-40A7-97BD-08593A41DCDF}"/>
          </ac:spMkLst>
        </pc:spChg>
      </pc:sldChg>
      <pc:sldChg chg="addSp modSp mod">
        <pc:chgData name="Shahid Masud" userId="fa14d244-da66-4eb9-a933-8314dc2af7dc" providerId="ADAL" clId="{5EA46A4F-8AA5-4DCE-8138-0AE4B964A79C}" dt="2024-09-07T10:41:28.153" v="714" actId="1076"/>
        <pc:sldMkLst>
          <pc:docMk/>
          <pc:sldMk cId="1243487492" sldId="415"/>
        </pc:sldMkLst>
        <pc:spChg chg="add mod">
          <ac:chgData name="Shahid Masud" userId="fa14d244-da66-4eb9-a933-8314dc2af7dc" providerId="ADAL" clId="{5EA46A4F-8AA5-4DCE-8138-0AE4B964A79C}" dt="2024-09-07T10:41:28.153" v="714" actId="1076"/>
          <ac:spMkLst>
            <pc:docMk/>
            <pc:sldMk cId="1243487492" sldId="415"/>
            <ac:spMk id="3" creationId="{B07E5D9D-ED68-73AF-CA03-A8F6CDD71A5C}"/>
          </ac:spMkLst>
        </pc:spChg>
        <pc:spChg chg="mod">
          <ac:chgData name="Shahid Masud" userId="fa14d244-da66-4eb9-a933-8314dc2af7dc" providerId="ADAL" clId="{5EA46A4F-8AA5-4DCE-8138-0AE4B964A79C}" dt="2024-09-07T10:38:02.587" v="612" actId="1076"/>
          <ac:spMkLst>
            <pc:docMk/>
            <pc:sldMk cId="1243487492" sldId="415"/>
            <ac:spMk id="4" creationId="{F8AF5F35-54C3-408E-87C4-1865809F76DE}"/>
          </ac:spMkLst>
        </pc:spChg>
        <pc:spChg chg="mod">
          <ac:chgData name="Shahid Masud" userId="fa14d244-da66-4eb9-a933-8314dc2af7dc" providerId="ADAL" clId="{5EA46A4F-8AA5-4DCE-8138-0AE4B964A79C}" dt="2024-09-07T10:38:07.412" v="613" actId="1076"/>
          <ac:spMkLst>
            <pc:docMk/>
            <pc:sldMk cId="1243487492" sldId="415"/>
            <ac:spMk id="5" creationId="{EE2FBAC3-770D-485A-BB4C-4BE7880550BF}"/>
          </ac:spMkLst>
        </pc:spChg>
        <pc:graphicFrameChg chg="mod">
          <ac:chgData name="Shahid Masud" userId="fa14d244-da66-4eb9-a933-8314dc2af7dc" providerId="ADAL" clId="{5EA46A4F-8AA5-4DCE-8138-0AE4B964A79C}" dt="2024-09-07T10:41:21.630" v="712" actId="20577"/>
          <ac:graphicFrameMkLst>
            <pc:docMk/>
            <pc:sldMk cId="1243487492" sldId="415"/>
            <ac:graphicFrameMk id="6" creationId="{E3BF5DB0-E243-7C94-A3AD-07E635E2EB2F}"/>
          </ac:graphicFrameMkLst>
        </pc:graphicFrameChg>
      </pc:sldChg>
      <pc:sldChg chg="addSp delSp modSp new mod">
        <pc:chgData name="Shahid Masud" userId="fa14d244-da66-4eb9-a933-8314dc2af7dc" providerId="ADAL" clId="{5EA46A4F-8AA5-4DCE-8138-0AE4B964A79C}" dt="2024-09-07T07:35:29.222" v="599" actId="20577"/>
        <pc:sldMkLst>
          <pc:docMk/>
          <pc:sldMk cId="2124586065" sldId="416"/>
        </pc:sldMkLst>
        <pc:spChg chg="mod">
          <ac:chgData name="Shahid Masud" userId="fa14d244-da66-4eb9-a933-8314dc2af7dc" providerId="ADAL" clId="{5EA46A4F-8AA5-4DCE-8138-0AE4B964A79C}" dt="2024-09-07T07:35:16.214" v="590" actId="1076"/>
          <ac:spMkLst>
            <pc:docMk/>
            <pc:sldMk cId="2124586065" sldId="416"/>
            <ac:spMk id="2" creationId="{A3E3C457-E436-DA15-D67B-9C4F1D20D88D}"/>
          </ac:spMkLst>
        </pc:spChg>
        <pc:spChg chg="del">
          <ac:chgData name="Shahid Masud" userId="fa14d244-da66-4eb9-a933-8314dc2af7dc" providerId="ADAL" clId="{5EA46A4F-8AA5-4DCE-8138-0AE4B964A79C}" dt="2024-09-07T07:29:41.056" v="143" actId="931"/>
          <ac:spMkLst>
            <pc:docMk/>
            <pc:sldMk cId="2124586065" sldId="416"/>
            <ac:spMk id="3" creationId="{C07912BA-8D98-74B8-BD1F-2C947109D1B5}"/>
          </ac:spMkLst>
        </pc:spChg>
        <pc:spChg chg="add mod">
          <ac:chgData name="Shahid Masud" userId="fa14d244-da66-4eb9-a933-8314dc2af7dc" providerId="ADAL" clId="{5EA46A4F-8AA5-4DCE-8138-0AE4B964A79C}" dt="2024-09-07T07:35:29.222" v="599" actId="20577"/>
          <ac:spMkLst>
            <pc:docMk/>
            <pc:sldMk cId="2124586065" sldId="416"/>
            <ac:spMk id="8" creationId="{903885EE-CEED-7787-884B-427D122948A7}"/>
          </ac:spMkLst>
        </pc:spChg>
        <pc:picChg chg="add mod">
          <ac:chgData name="Shahid Masud" userId="fa14d244-da66-4eb9-a933-8314dc2af7dc" providerId="ADAL" clId="{5EA46A4F-8AA5-4DCE-8138-0AE4B964A79C}" dt="2024-09-07T07:35:08.079" v="589" actId="207"/>
          <ac:picMkLst>
            <pc:docMk/>
            <pc:sldMk cId="2124586065" sldId="416"/>
            <ac:picMk id="7" creationId="{774B619D-E164-0142-A043-6D59D3898A91}"/>
          </ac:picMkLst>
        </pc:picChg>
        <pc:picChg chg="add mod">
          <ac:chgData name="Shahid Masud" userId="fa14d244-da66-4eb9-a933-8314dc2af7dc" providerId="ADAL" clId="{5EA46A4F-8AA5-4DCE-8138-0AE4B964A79C}" dt="2024-09-07T07:33:08.295" v="392" actId="14100"/>
          <ac:picMkLst>
            <pc:docMk/>
            <pc:sldMk cId="2124586065" sldId="416"/>
            <ac:picMk id="10" creationId="{E06AAC72-F2FC-7A98-D454-39E2ED31F6CA}"/>
          </ac:picMkLst>
        </pc:picChg>
      </pc:sldChg>
      <pc:sldChg chg="addSp delSp modSp add mod">
        <pc:chgData name="Shahid Masud" userId="fa14d244-da66-4eb9-a933-8314dc2af7dc" providerId="ADAL" clId="{5EA46A4F-8AA5-4DCE-8138-0AE4B964A79C}" dt="2024-09-08T17:04:50.917" v="734" actId="20577"/>
        <pc:sldMkLst>
          <pc:docMk/>
          <pc:sldMk cId="3543409609" sldId="417"/>
        </pc:sldMkLst>
        <pc:spChg chg="mod">
          <ac:chgData name="Shahid Masud" userId="fa14d244-da66-4eb9-a933-8314dc2af7dc" providerId="ADAL" clId="{5EA46A4F-8AA5-4DCE-8138-0AE4B964A79C}" dt="2024-09-08T17:04:50.917" v="734" actId="20577"/>
          <ac:spMkLst>
            <pc:docMk/>
            <pc:sldMk cId="3543409609" sldId="417"/>
            <ac:spMk id="2" creationId="{911EE40D-3CCF-4BE0-B4BB-5B7A81855ED1}"/>
          </ac:spMkLst>
        </pc:spChg>
        <pc:spChg chg="del">
          <ac:chgData name="Shahid Masud" userId="fa14d244-da66-4eb9-a933-8314dc2af7dc" providerId="ADAL" clId="{5EA46A4F-8AA5-4DCE-8138-0AE4B964A79C}" dt="2024-09-08T17:04:19.700" v="716" actId="478"/>
          <ac:spMkLst>
            <pc:docMk/>
            <pc:sldMk cId="3543409609" sldId="417"/>
            <ac:spMk id="9" creationId="{3E21567C-B0D2-4617-934C-63BCA9165FF1}"/>
          </ac:spMkLst>
        </pc:spChg>
        <pc:spChg chg="del">
          <ac:chgData name="Shahid Masud" userId="fa14d244-da66-4eb9-a933-8314dc2af7dc" providerId="ADAL" clId="{5EA46A4F-8AA5-4DCE-8138-0AE4B964A79C}" dt="2024-09-08T17:04:19.700" v="716" actId="478"/>
          <ac:spMkLst>
            <pc:docMk/>
            <pc:sldMk cId="3543409609" sldId="417"/>
            <ac:spMk id="10" creationId="{4B02A568-0CE5-46A8-9ED7-8EA2A95C18CD}"/>
          </ac:spMkLst>
        </pc:spChg>
        <pc:picChg chg="add mod">
          <ac:chgData name="Shahid Masud" userId="fa14d244-da66-4eb9-a933-8314dc2af7dc" providerId="ADAL" clId="{5EA46A4F-8AA5-4DCE-8138-0AE4B964A79C}" dt="2024-09-08T17:04:28.831" v="719" actId="14100"/>
          <ac:picMkLst>
            <pc:docMk/>
            <pc:sldMk cId="3543409609" sldId="417"/>
            <ac:picMk id="6" creationId="{74219E00-3827-61A2-B366-FA10A9C1FEE8}"/>
          </ac:picMkLst>
        </pc:picChg>
        <pc:picChg chg="del">
          <ac:chgData name="Shahid Masud" userId="fa14d244-da66-4eb9-a933-8314dc2af7dc" providerId="ADAL" clId="{5EA46A4F-8AA5-4DCE-8138-0AE4B964A79C}" dt="2024-09-08T17:04:19.700" v="716" actId="478"/>
          <ac:picMkLst>
            <pc:docMk/>
            <pc:sldMk cId="3543409609" sldId="417"/>
            <ac:picMk id="8" creationId="{C33E0CAD-B827-4A6A-B367-9156806DE4FB}"/>
          </ac:picMkLst>
        </pc:picChg>
      </pc:sldChg>
      <pc:sldChg chg="addSp delSp modSp add mod">
        <pc:chgData name="Shahid Masud" userId="fa14d244-da66-4eb9-a933-8314dc2af7dc" providerId="ADAL" clId="{5EA46A4F-8AA5-4DCE-8138-0AE4B964A79C}" dt="2024-09-08T17:06:24.993" v="759" actId="1035"/>
        <pc:sldMkLst>
          <pc:docMk/>
          <pc:sldMk cId="982816224" sldId="418"/>
        </pc:sldMkLst>
        <pc:spChg chg="mod">
          <ac:chgData name="Shahid Masud" userId="fa14d244-da66-4eb9-a933-8314dc2af7dc" providerId="ADAL" clId="{5EA46A4F-8AA5-4DCE-8138-0AE4B964A79C}" dt="2024-09-08T17:06:15.849" v="756" actId="1035"/>
          <ac:spMkLst>
            <pc:docMk/>
            <pc:sldMk cId="982816224" sldId="418"/>
            <ac:spMk id="2" creationId="{911EE40D-3CCF-4BE0-B4BB-5B7A81855ED1}"/>
          </ac:spMkLst>
        </pc:spChg>
        <pc:picChg chg="del">
          <ac:chgData name="Shahid Masud" userId="fa14d244-da66-4eb9-a933-8314dc2af7dc" providerId="ADAL" clId="{5EA46A4F-8AA5-4DCE-8138-0AE4B964A79C}" dt="2024-09-08T17:06:04.194" v="752" actId="478"/>
          <ac:picMkLst>
            <pc:docMk/>
            <pc:sldMk cId="982816224" sldId="418"/>
            <ac:picMk id="6" creationId="{74219E00-3827-61A2-B366-FA10A9C1FEE8}"/>
          </ac:picMkLst>
        </pc:picChg>
        <pc:picChg chg="add mod">
          <ac:chgData name="Shahid Masud" userId="fa14d244-da66-4eb9-a933-8314dc2af7dc" providerId="ADAL" clId="{5EA46A4F-8AA5-4DCE-8138-0AE4B964A79C}" dt="2024-09-08T17:06:24.993" v="759" actId="1035"/>
          <ac:picMkLst>
            <pc:docMk/>
            <pc:sldMk cId="982816224" sldId="418"/>
            <ac:picMk id="7" creationId="{EC5EAD64-C481-DADF-C8DE-055398A604F7}"/>
          </ac:picMkLst>
        </pc:picChg>
      </pc:sldChg>
      <pc:sldChg chg="addSp delSp modSp new mod">
        <pc:chgData name="Shahid Masud" userId="fa14d244-da66-4eb9-a933-8314dc2af7dc" providerId="ADAL" clId="{5EA46A4F-8AA5-4DCE-8138-0AE4B964A79C}" dt="2024-09-08T17:28:55.581" v="784" actId="1076"/>
        <pc:sldMkLst>
          <pc:docMk/>
          <pc:sldMk cId="1476296257" sldId="419"/>
        </pc:sldMkLst>
        <pc:spChg chg="mod">
          <ac:chgData name="Shahid Masud" userId="fa14d244-da66-4eb9-a933-8314dc2af7dc" providerId="ADAL" clId="{5EA46A4F-8AA5-4DCE-8138-0AE4B964A79C}" dt="2024-09-08T17:27:57.282" v="781" actId="20577"/>
          <ac:spMkLst>
            <pc:docMk/>
            <pc:sldMk cId="1476296257" sldId="419"/>
            <ac:spMk id="2" creationId="{B2A1FDBF-3750-A2CD-7FFF-13B86E29A7AD}"/>
          </ac:spMkLst>
        </pc:spChg>
        <pc:spChg chg="del">
          <ac:chgData name="Shahid Masud" userId="fa14d244-da66-4eb9-a933-8314dc2af7dc" providerId="ADAL" clId="{5EA46A4F-8AA5-4DCE-8138-0AE4B964A79C}" dt="2024-09-08T17:27:46.116" v="761" actId="478"/>
          <ac:spMkLst>
            <pc:docMk/>
            <pc:sldMk cId="1476296257" sldId="419"/>
            <ac:spMk id="3" creationId="{779B2C76-594C-5039-F452-94A0B5252B0F}"/>
          </ac:spMkLst>
        </pc:spChg>
        <pc:picChg chg="add del mod">
          <ac:chgData name="Shahid Masud" userId="fa14d244-da66-4eb9-a933-8314dc2af7dc" providerId="ADAL" clId="{5EA46A4F-8AA5-4DCE-8138-0AE4B964A79C}" dt="2024-09-08T17:28:51.049" v="782" actId="478"/>
          <ac:picMkLst>
            <pc:docMk/>
            <pc:sldMk cId="1476296257" sldId="419"/>
            <ac:picMk id="7" creationId="{1A23EF7C-3611-EC48-DA8B-77B16CBF6E51}"/>
          </ac:picMkLst>
        </pc:picChg>
        <pc:picChg chg="add mod">
          <ac:chgData name="Shahid Masud" userId="fa14d244-da66-4eb9-a933-8314dc2af7dc" providerId="ADAL" clId="{5EA46A4F-8AA5-4DCE-8138-0AE4B964A79C}" dt="2024-09-08T17:28:55.581" v="784" actId="1076"/>
          <ac:picMkLst>
            <pc:docMk/>
            <pc:sldMk cId="1476296257" sldId="419"/>
            <ac:picMk id="9" creationId="{769AC39C-E2C2-873B-3478-F52121D97549}"/>
          </ac:picMkLst>
        </pc:picChg>
      </pc:sldChg>
      <pc:sldChg chg="addSp delSp modSp add mod">
        <pc:chgData name="Shahid Masud" userId="fa14d244-da66-4eb9-a933-8314dc2af7dc" providerId="ADAL" clId="{5EA46A4F-8AA5-4DCE-8138-0AE4B964A79C}" dt="2024-09-08T17:44:28.458" v="840" actId="14100"/>
        <pc:sldMkLst>
          <pc:docMk/>
          <pc:sldMk cId="2083815527" sldId="420"/>
        </pc:sldMkLst>
        <pc:spChg chg="mod">
          <ac:chgData name="Shahid Masud" userId="fa14d244-da66-4eb9-a933-8314dc2af7dc" providerId="ADAL" clId="{5EA46A4F-8AA5-4DCE-8138-0AE4B964A79C}" dt="2024-09-08T17:30:32.983" v="790" actId="20577"/>
          <ac:spMkLst>
            <pc:docMk/>
            <pc:sldMk cId="2083815527" sldId="420"/>
            <ac:spMk id="2" creationId="{B2A1FDBF-3750-A2CD-7FFF-13B86E29A7AD}"/>
          </ac:spMkLst>
        </pc:spChg>
        <pc:picChg chg="add mod">
          <ac:chgData name="Shahid Masud" userId="fa14d244-da66-4eb9-a933-8314dc2af7dc" providerId="ADAL" clId="{5EA46A4F-8AA5-4DCE-8138-0AE4B964A79C}" dt="2024-09-08T17:44:28.458" v="840" actId="14100"/>
          <ac:picMkLst>
            <pc:docMk/>
            <pc:sldMk cId="2083815527" sldId="420"/>
            <ac:picMk id="6" creationId="{82731070-CE43-7D0C-4474-D1DA7785E7B9}"/>
          </ac:picMkLst>
        </pc:picChg>
        <pc:picChg chg="del">
          <ac:chgData name="Shahid Masud" userId="fa14d244-da66-4eb9-a933-8314dc2af7dc" providerId="ADAL" clId="{5EA46A4F-8AA5-4DCE-8138-0AE4B964A79C}" dt="2024-09-08T17:30:25.821" v="786" actId="478"/>
          <ac:picMkLst>
            <pc:docMk/>
            <pc:sldMk cId="2083815527" sldId="420"/>
            <ac:picMk id="9" creationId="{769AC39C-E2C2-873B-3478-F52121D97549}"/>
          </ac:picMkLst>
        </pc:picChg>
      </pc:sldChg>
      <pc:sldChg chg="addSp delSp modSp add mod">
        <pc:chgData name="Shahid Masud" userId="fa14d244-da66-4eb9-a933-8314dc2af7dc" providerId="ADAL" clId="{5EA46A4F-8AA5-4DCE-8138-0AE4B964A79C}" dt="2024-09-08T17:44:36.889" v="841" actId="14100"/>
        <pc:sldMkLst>
          <pc:docMk/>
          <pc:sldMk cId="3057860688" sldId="421"/>
        </pc:sldMkLst>
        <pc:spChg chg="mod">
          <ac:chgData name="Shahid Masud" userId="fa14d244-da66-4eb9-a933-8314dc2af7dc" providerId="ADAL" clId="{5EA46A4F-8AA5-4DCE-8138-0AE4B964A79C}" dt="2024-09-08T17:30:41.201" v="793" actId="20577"/>
          <ac:spMkLst>
            <pc:docMk/>
            <pc:sldMk cId="3057860688" sldId="421"/>
            <ac:spMk id="2" creationId="{B2A1FDBF-3750-A2CD-7FFF-13B86E29A7AD}"/>
          </ac:spMkLst>
        </pc:spChg>
        <pc:picChg chg="del">
          <ac:chgData name="Shahid Masud" userId="fa14d244-da66-4eb9-a933-8314dc2af7dc" providerId="ADAL" clId="{5EA46A4F-8AA5-4DCE-8138-0AE4B964A79C}" dt="2024-09-08T17:30:42.887" v="794" actId="478"/>
          <ac:picMkLst>
            <pc:docMk/>
            <pc:sldMk cId="3057860688" sldId="421"/>
            <ac:picMk id="6" creationId="{82731070-CE43-7D0C-4474-D1DA7785E7B9}"/>
          </ac:picMkLst>
        </pc:picChg>
        <pc:picChg chg="add mod">
          <ac:chgData name="Shahid Masud" userId="fa14d244-da66-4eb9-a933-8314dc2af7dc" providerId="ADAL" clId="{5EA46A4F-8AA5-4DCE-8138-0AE4B964A79C}" dt="2024-09-08T17:44:36.889" v="841" actId="14100"/>
          <ac:picMkLst>
            <pc:docMk/>
            <pc:sldMk cId="3057860688" sldId="421"/>
            <ac:picMk id="7" creationId="{B2BECCE1-33B9-9392-E01D-24C982598D34}"/>
          </ac:picMkLst>
        </pc:picChg>
      </pc:sldChg>
      <pc:sldChg chg="modSp add mod">
        <pc:chgData name="Shahid Masud" userId="fa14d244-da66-4eb9-a933-8314dc2af7dc" providerId="ADAL" clId="{5EA46A4F-8AA5-4DCE-8138-0AE4B964A79C}" dt="2024-09-08T17:44:44.986" v="843" actId="20577"/>
        <pc:sldMkLst>
          <pc:docMk/>
          <pc:sldMk cId="3595722716" sldId="422"/>
        </pc:sldMkLst>
        <pc:spChg chg="mod">
          <ac:chgData name="Shahid Masud" userId="fa14d244-da66-4eb9-a933-8314dc2af7dc" providerId="ADAL" clId="{5EA46A4F-8AA5-4DCE-8138-0AE4B964A79C}" dt="2024-09-08T17:44:44.986" v="843" actId="20577"/>
          <ac:spMkLst>
            <pc:docMk/>
            <pc:sldMk cId="3595722716" sldId="422"/>
            <ac:spMk id="2" creationId="{B2A1FDBF-3750-A2CD-7FFF-13B86E29A7AD}"/>
          </ac:spMkLst>
        </pc:spChg>
        <pc:picChg chg="mod">
          <ac:chgData name="Shahid Masud" userId="fa14d244-da66-4eb9-a933-8314dc2af7dc" providerId="ADAL" clId="{5EA46A4F-8AA5-4DCE-8138-0AE4B964A79C}" dt="2024-09-08T17:44:42.269" v="842" actId="14100"/>
          <ac:picMkLst>
            <pc:docMk/>
            <pc:sldMk cId="3595722716" sldId="422"/>
            <ac:picMk id="7" creationId="{B2BECCE1-33B9-9392-E01D-24C982598D34}"/>
          </ac:picMkLst>
        </pc:picChg>
      </pc:sldChg>
      <pc:sldChg chg="modSp new mod">
        <pc:chgData name="Shahid Masud" userId="fa14d244-da66-4eb9-a933-8314dc2af7dc" providerId="ADAL" clId="{5EA46A4F-8AA5-4DCE-8138-0AE4B964A79C}" dt="2024-09-08T17:44:52.243" v="844" actId="14100"/>
        <pc:sldMkLst>
          <pc:docMk/>
          <pc:sldMk cId="1761002450" sldId="423"/>
        </pc:sldMkLst>
        <pc:spChg chg="mod">
          <ac:chgData name="Shahid Masud" userId="fa14d244-da66-4eb9-a933-8314dc2af7dc" providerId="ADAL" clId="{5EA46A4F-8AA5-4DCE-8138-0AE4B964A79C}" dt="2024-09-08T17:35:35.257" v="822" actId="20577"/>
          <ac:spMkLst>
            <pc:docMk/>
            <pc:sldMk cId="1761002450" sldId="423"/>
            <ac:spMk id="2" creationId="{00721CB2-E0E8-3B0D-5F11-27B5C74DDF34}"/>
          </ac:spMkLst>
        </pc:spChg>
        <pc:spChg chg="mod">
          <ac:chgData name="Shahid Masud" userId="fa14d244-da66-4eb9-a933-8314dc2af7dc" providerId="ADAL" clId="{5EA46A4F-8AA5-4DCE-8138-0AE4B964A79C}" dt="2024-09-08T17:44:52.243" v="844" actId="14100"/>
          <ac:spMkLst>
            <pc:docMk/>
            <pc:sldMk cId="1761002450" sldId="423"/>
            <ac:spMk id="3" creationId="{016A3547-C15F-0740-18FC-70C6829EF73F}"/>
          </ac:spMkLst>
        </pc:spChg>
      </pc:sldChg>
      <pc:sldMasterChg chg="setBg modSldLayout">
        <pc:chgData name="Shahid Masud" userId="fa14d244-da66-4eb9-a933-8314dc2af7dc" providerId="ADAL" clId="{5EA46A4F-8AA5-4DCE-8138-0AE4B964A79C}" dt="2024-09-07T07:28:32.876" v="109"/>
        <pc:sldMasterMkLst>
          <pc:docMk/>
          <pc:sldMasterMk cId="2556544987" sldId="2147483648"/>
        </pc:sldMasterMkLst>
        <pc:sldLayoutChg chg="setBg">
          <pc:chgData name="Shahid Masud" userId="fa14d244-da66-4eb9-a933-8314dc2af7dc" providerId="ADAL" clId="{5EA46A4F-8AA5-4DCE-8138-0AE4B964A79C}" dt="2024-09-07T07:28:32.876" v="109"/>
          <pc:sldLayoutMkLst>
            <pc:docMk/>
            <pc:sldMasterMk cId="2556544987" sldId="2147483648"/>
            <pc:sldLayoutMk cId="3635494933" sldId="2147483649"/>
          </pc:sldLayoutMkLst>
        </pc:sldLayoutChg>
        <pc:sldLayoutChg chg="setBg">
          <pc:chgData name="Shahid Masud" userId="fa14d244-da66-4eb9-a933-8314dc2af7dc" providerId="ADAL" clId="{5EA46A4F-8AA5-4DCE-8138-0AE4B964A79C}" dt="2024-09-07T07:28:32.876" v="109"/>
          <pc:sldLayoutMkLst>
            <pc:docMk/>
            <pc:sldMasterMk cId="2556544987" sldId="2147483648"/>
            <pc:sldLayoutMk cId="2595075730" sldId="2147483650"/>
          </pc:sldLayoutMkLst>
        </pc:sldLayoutChg>
        <pc:sldLayoutChg chg="setBg">
          <pc:chgData name="Shahid Masud" userId="fa14d244-da66-4eb9-a933-8314dc2af7dc" providerId="ADAL" clId="{5EA46A4F-8AA5-4DCE-8138-0AE4B964A79C}" dt="2024-09-07T07:28:32.876" v="109"/>
          <pc:sldLayoutMkLst>
            <pc:docMk/>
            <pc:sldMasterMk cId="2556544987" sldId="2147483648"/>
            <pc:sldLayoutMk cId="312172572" sldId="2147483651"/>
          </pc:sldLayoutMkLst>
        </pc:sldLayoutChg>
        <pc:sldLayoutChg chg="setBg">
          <pc:chgData name="Shahid Masud" userId="fa14d244-da66-4eb9-a933-8314dc2af7dc" providerId="ADAL" clId="{5EA46A4F-8AA5-4DCE-8138-0AE4B964A79C}" dt="2024-09-07T07:28:32.876" v="109"/>
          <pc:sldLayoutMkLst>
            <pc:docMk/>
            <pc:sldMasterMk cId="2556544987" sldId="2147483648"/>
            <pc:sldLayoutMk cId="3121570331" sldId="2147483652"/>
          </pc:sldLayoutMkLst>
        </pc:sldLayoutChg>
        <pc:sldLayoutChg chg="setBg">
          <pc:chgData name="Shahid Masud" userId="fa14d244-da66-4eb9-a933-8314dc2af7dc" providerId="ADAL" clId="{5EA46A4F-8AA5-4DCE-8138-0AE4B964A79C}" dt="2024-09-07T07:28:32.876" v="109"/>
          <pc:sldLayoutMkLst>
            <pc:docMk/>
            <pc:sldMasterMk cId="2556544987" sldId="2147483648"/>
            <pc:sldLayoutMk cId="976570195" sldId="2147483653"/>
          </pc:sldLayoutMkLst>
        </pc:sldLayoutChg>
        <pc:sldLayoutChg chg="setBg">
          <pc:chgData name="Shahid Masud" userId="fa14d244-da66-4eb9-a933-8314dc2af7dc" providerId="ADAL" clId="{5EA46A4F-8AA5-4DCE-8138-0AE4B964A79C}" dt="2024-09-07T07:28:32.876" v="109"/>
          <pc:sldLayoutMkLst>
            <pc:docMk/>
            <pc:sldMasterMk cId="2556544987" sldId="2147483648"/>
            <pc:sldLayoutMk cId="4232933572" sldId="2147483654"/>
          </pc:sldLayoutMkLst>
        </pc:sldLayoutChg>
        <pc:sldLayoutChg chg="setBg">
          <pc:chgData name="Shahid Masud" userId="fa14d244-da66-4eb9-a933-8314dc2af7dc" providerId="ADAL" clId="{5EA46A4F-8AA5-4DCE-8138-0AE4B964A79C}" dt="2024-09-07T07:28:32.876" v="109"/>
          <pc:sldLayoutMkLst>
            <pc:docMk/>
            <pc:sldMasterMk cId="2556544987" sldId="2147483648"/>
            <pc:sldLayoutMk cId="4094832006" sldId="2147483655"/>
          </pc:sldLayoutMkLst>
        </pc:sldLayoutChg>
        <pc:sldLayoutChg chg="setBg">
          <pc:chgData name="Shahid Masud" userId="fa14d244-da66-4eb9-a933-8314dc2af7dc" providerId="ADAL" clId="{5EA46A4F-8AA5-4DCE-8138-0AE4B964A79C}" dt="2024-09-07T07:28:32.876" v="109"/>
          <pc:sldLayoutMkLst>
            <pc:docMk/>
            <pc:sldMasterMk cId="2556544987" sldId="2147483648"/>
            <pc:sldLayoutMk cId="3698000929" sldId="2147483656"/>
          </pc:sldLayoutMkLst>
        </pc:sldLayoutChg>
        <pc:sldLayoutChg chg="setBg">
          <pc:chgData name="Shahid Masud" userId="fa14d244-da66-4eb9-a933-8314dc2af7dc" providerId="ADAL" clId="{5EA46A4F-8AA5-4DCE-8138-0AE4B964A79C}" dt="2024-09-07T07:28:32.876" v="109"/>
          <pc:sldLayoutMkLst>
            <pc:docMk/>
            <pc:sldMasterMk cId="2556544987" sldId="2147483648"/>
            <pc:sldLayoutMk cId="235104678" sldId="2147483657"/>
          </pc:sldLayoutMkLst>
        </pc:sldLayoutChg>
        <pc:sldLayoutChg chg="setBg">
          <pc:chgData name="Shahid Masud" userId="fa14d244-da66-4eb9-a933-8314dc2af7dc" providerId="ADAL" clId="{5EA46A4F-8AA5-4DCE-8138-0AE4B964A79C}" dt="2024-09-07T07:28:32.876" v="109"/>
          <pc:sldLayoutMkLst>
            <pc:docMk/>
            <pc:sldMasterMk cId="2556544987" sldId="2147483648"/>
            <pc:sldLayoutMk cId="3584538414" sldId="2147483658"/>
          </pc:sldLayoutMkLst>
        </pc:sldLayoutChg>
        <pc:sldLayoutChg chg="setBg">
          <pc:chgData name="Shahid Masud" userId="fa14d244-da66-4eb9-a933-8314dc2af7dc" providerId="ADAL" clId="{5EA46A4F-8AA5-4DCE-8138-0AE4B964A79C}" dt="2024-09-07T07:28:32.876" v="109"/>
          <pc:sldLayoutMkLst>
            <pc:docMk/>
            <pc:sldMasterMk cId="2556544987" sldId="2147483648"/>
            <pc:sldLayoutMk cId="188626898" sldId="2147483659"/>
          </pc:sldLayoutMkLst>
        </pc:sldLayoutChg>
      </pc:sldMasterChg>
    </pc:docChg>
  </pc:docChgLst>
  <pc:docChgLst>
    <pc:chgData name="Shahid Masud" userId="fa14d244-da66-4eb9-a933-8314dc2af7dc" providerId="ADAL" clId="{A827F83A-3645-423A-B96A-AB9F43BDAC31}"/>
    <pc:docChg chg="delSld modSld">
      <pc:chgData name="Shahid Masud" userId="fa14d244-da66-4eb9-a933-8314dc2af7dc" providerId="ADAL" clId="{A827F83A-3645-423A-B96A-AB9F43BDAC31}" dt="2023-09-12T06:17:02.030" v="199" actId="14100"/>
      <pc:docMkLst>
        <pc:docMk/>
      </pc:docMkLst>
      <pc:sldChg chg="modSp mod">
        <pc:chgData name="Shahid Masud" userId="fa14d244-da66-4eb9-a933-8314dc2af7dc" providerId="ADAL" clId="{A827F83A-3645-423A-B96A-AB9F43BDAC31}" dt="2023-09-11T09:12:20.773" v="1" actId="207"/>
        <pc:sldMkLst>
          <pc:docMk/>
          <pc:sldMk cId="2551660582" sldId="256"/>
        </pc:sldMkLst>
        <pc:spChg chg="mod">
          <ac:chgData name="Shahid Masud" userId="fa14d244-da66-4eb9-a933-8314dc2af7dc" providerId="ADAL" clId="{A827F83A-3645-423A-B96A-AB9F43BDAC31}" dt="2023-09-11T09:12:20.773" v="1" actId="207"/>
          <ac:spMkLst>
            <pc:docMk/>
            <pc:sldMk cId="2551660582" sldId="256"/>
            <ac:spMk id="2" creationId="{00000000-0000-0000-0000-000000000000}"/>
          </ac:spMkLst>
        </pc:spChg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2356157842" sldId="257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1331734028" sldId="258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1511705455" sldId="259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2926166575" sldId="260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907386351" sldId="261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616525385" sldId="262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384154948" sldId="263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3214701546" sldId="264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23083253" sldId="265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2745945103" sldId="266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2507189781" sldId="267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1962700397" sldId="268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1032959648" sldId="269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3958561544" sldId="270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2757165389" sldId="271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2816634671" sldId="272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1007480540" sldId="273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4202918408" sldId="274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1461014307" sldId="275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1686095042" sldId="276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2288411876" sldId="277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2705291985" sldId="278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3918105775" sldId="279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193795342" sldId="280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1835617602" sldId="281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807701789" sldId="282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3729847190" sldId="283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1042611599" sldId="284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3908814799" sldId="285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162239508" sldId="286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395341893" sldId="367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1389267463" sldId="368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2306809590" sldId="369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2667092199" sldId="370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2546139376" sldId="371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2167692648" sldId="372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3974983251" sldId="373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1524011903" sldId="374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1335851982" sldId="375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3753486676" sldId="376"/>
        </pc:sldMkLst>
      </pc:sldChg>
      <pc:sldChg chg="del">
        <pc:chgData name="Shahid Masud" userId="fa14d244-da66-4eb9-a933-8314dc2af7dc" providerId="ADAL" clId="{A827F83A-3645-423A-B96A-AB9F43BDAC31}" dt="2023-09-11T09:47:47.209" v="3" actId="47"/>
        <pc:sldMkLst>
          <pc:docMk/>
          <pc:sldMk cId="3792466690" sldId="377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3375559649" sldId="379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3097436532" sldId="380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1499596108" sldId="381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1784004097" sldId="382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3559234195" sldId="383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2916467728" sldId="384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2366914839" sldId="385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3282134570" sldId="386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1795906568" sldId="387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4183248699" sldId="388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1428271932" sldId="389"/>
        </pc:sldMkLst>
      </pc:sldChg>
      <pc:sldChg chg="del">
        <pc:chgData name="Shahid Masud" userId="fa14d244-da66-4eb9-a933-8314dc2af7dc" providerId="ADAL" clId="{A827F83A-3645-423A-B96A-AB9F43BDAC31}" dt="2023-09-11T09:48:02.325" v="4" actId="47"/>
        <pc:sldMkLst>
          <pc:docMk/>
          <pc:sldMk cId="2299706954" sldId="390"/>
        </pc:sldMkLst>
      </pc:sldChg>
      <pc:sldChg chg="del">
        <pc:chgData name="Shahid Masud" userId="fa14d244-da66-4eb9-a933-8314dc2af7dc" providerId="ADAL" clId="{A827F83A-3645-423A-B96A-AB9F43BDAC31}" dt="2023-09-11T09:12:47.159" v="2" actId="47"/>
        <pc:sldMkLst>
          <pc:docMk/>
          <pc:sldMk cId="3346277272" sldId="391"/>
        </pc:sldMkLst>
      </pc:sldChg>
      <pc:sldChg chg="modSp mod">
        <pc:chgData name="Shahid Masud" userId="fa14d244-da66-4eb9-a933-8314dc2af7dc" providerId="ADAL" clId="{A827F83A-3645-423A-B96A-AB9F43BDAC31}" dt="2023-09-11T09:49:39.591" v="15" actId="1076"/>
        <pc:sldMkLst>
          <pc:docMk/>
          <pc:sldMk cId="2510073273" sldId="392"/>
        </pc:sldMkLst>
        <pc:spChg chg="mod">
          <ac:chgData name="Shahid Masud" userId="fa14d244-da66-4eb9-a933-8314dc2af7dc" providerId="ADAL" clId="{A827F83A-3645-423A-B96A-AB9F43BDAC31}" dt="2023-09-11T09:49:39.591" v="15" actId="1076"/>
          <ac:spMkLst>
            <pc:docMk/>
            <pc:sldMk cId="2510073273" sldId="392"/>
            <ac:spMk id="2" creationId="{229CA50A-C19E-406A-829E-67CF8B3272BA}"/>
          </ac:spMkLst>
        </pc:spChg>
      </pc:sldChg>
      <pc:sldChg chg="modSp mod">
        <pc:chgData name="Shahid Masud" userId="fa14d244-da66-4eb9-a933-8314dc2af7dc" providerId="ADAL" clId="{A827F83A-3645-423A-B96A-AB9F43BDAC31}" dt="2023-09-11T09:49:31.423" v="14" actId="14100"/>
        <pc:sldMkLst>
          <pc:docMk/>
          <pc:sldMk cId="3704529586" sldId="398"/>
        </pc:sldMkLst>
        <pc:spChg chg="mod">
          <ac:chgData name="Shahid Masud" userId="fa14d244-da66-4eb9-a933-8314dc2af7dc" providerId="ADAL" clId="{A827F83A-3645-423A-B96A-AB9F43BDAC31}" dt="2023-09-11T09:49:31.423" v="14" actId="14100"/>
          <ac:spMkLst>
            <pc:docMk/>
            <pc:sldMk cId="3704529586" sldId="398"/>
            <ac:spMk id="2" creationId="{96330364-4229-4F23-9538-9D50474F6074}"/>
          </ac:spMkLst>
        </pc:spChg>
      </pc:sldChg>
      <pc:sldChg chg="modSp mod">
        <pc:chgData name="Shahid Masud" userId="fa14d244-da66-4eb9-a933-8314dc2af7dc" providerId="ADAL" clId="{A827F83A-3645-423A-B96A-AB9F43BDAC31}" dt="2023-09-11T09:49:26.870" v="13" actId="14100"/>
        <pc:sldMkLst>
          <pc:docMk/>
          <pc:sldMk cId="2948343364" sldId="399"/>
        </pc:sldMkLst>
        <pc:spChg chg="mod">
          <ac:chgData name="Shahid Masud" userId="fa14d244-da66-4eb9-a933-8314dc2af7dc" providerId="ADAL" clId="{A827F83A-3645-423A-B96A-AB9F43BDAC31}" dt="2023-09-11T09:49:26.870" v="13" actId="14100"/>
          <ac:spMkLst>
            <pc:docMk/>
            <pc:sldMk cId="2948343364" sldId="399"/>
            <ac:spMk id="2" creationId="{96330364-4229-4F23-9538-9D50474F6074}"/>
          </ac:spMkLst>
        </pc:spChg>
      </pc:sldChg>
      <pc:sldChg chg="modSp mod">
        <pc:chgData name="Shahid Masud" userId="fa14d244-da66-4eb9-a933-8314dc2af7dc" providerId="ADAL" clId="{A827F83A-3645-423A-B96A-AB9F43BDAC31}" dt="2023-09-12T06:14:16.131" v="76" actId="1076"/>
        <pc:sldMkLst>
          <pc:docMk/>
          <pc:sldMk cId="1275638758" sldId="402"/>
        </pc:sldMkLst>
        <pc:spChg chg="mod">
          <ac:chgData name="Shahid Masud" userId="fa14d244-da66-4eb9-a933-8314dc2af7dc" providerId="ADAL" clId="{A827F83A-3645-423A-B96A-AB9F43BDAC31}" dt="2023-09-12T06:13:40.181" v="70" actId="20577"/>
          <ac:spMkLst>
            <pc:docMk/>
            <pc:sldMk cId="1275638758" sldId="402"/>
            <ac:spMk id="6" creationId="{F4E7C053-0A09-4527-B547-84EE23C6180C}"/>
          </ac:spMkLst>
        </pc:spChg>
        <pc:spChg chg="mod">
          <ac:chgData name="Shahid Masud" userId="fa14d244-da66-4eb9-a933-8314dc2af7dc" providerId="ADAL" clId="{A827F83A-3645-423A-B96A-AB9F43BDAC31}" dt="2023-09-12T06:14:09.776" v="74" actId="1076"/>
          <ac:spMkLst>
            <pc:docMk/>
            <pc:sldMk cId="1275638758" sldId="402"/>
            <ac:spMk id="10" creationId="{B3DC6096-E61B-47DD-9381-DCE5BA441F29}"/>
          </ac:spMkLst>
        </pc:spChg>
        <pc:spChg chg="mod">
          <ac:chgData name="Shahid Masud" userId="fa14d244-da66-4eb9-a933-8314dc2af7dc" providerId="ADAL" clId="{A827F83A-3645-423A-B96A-AB9F43BDAC31}" dt="2023-09-12T06:14:16.131" v="76" actId="1076"/>
          <ac:spMkLst>
            <pc:docMk/>
            <pc:sldMk cId="1275638758" sldId="402"/>
            <ac:spMk id="11" creationId="{429EB40B-AB16-407F-A2BA-88DD3713DB2D}"/>
          </ac:spMkLst>
        </pc:spChg>
      </pc:sldChg>
      <pc:sldChg chg="modSp mod">
        <pc:chgData name="Shahid Masud" userId="fa14d244-da66-4eb9-a933-8314dc2af7dc" providerId="ADAL" clId="{A827F83A-3645-423A-B96A-AB9F43BDAC31}" dt="2023-09-12T06:14:47.063" v="96" actId="20577"/>
        <pc:sldMkLst>
          <pc:docMk/>
          <pc:sldMk cId="3575280069" sldId="403"/>
        </pc:sldMkLst>
        <pc:spChg chg="mod">
          <ac:chgData name="Shahid Masud" userId="fa14d244-da66-4eb9-a933-8314dc2af7dc" providerId="ADAL" clId="{A827F83A-3645-423A-B96A-AB9F43BDAC31}" dt="2023-09-11T09:49:18.903" v="12" actId="14100"/>
          <ac:spMkLst>
            <pc:docMk/>
            <pc:sldMk cId="3575280069" sldId="403"/>
            <ac:spMk id="2" creationId="{133F8537-1D3E-4333-9867-9FE91DAA1477}"/>
          </ac:spMkLst>
        </pc:spChg>
        <pc:spChg chg="mod">
          <ac:chgData name="Shahid Masud" userId="fa14d244-da66-4eb9-a933-8314dc2af7dc" providerId="ADAL" clId="{A827F83A-3645-423A-B96A-AB9F43BDAC31}" dt="2023-09-12T06:14:47.063" v="96" actId="20577"/>
          <ac:spMkLst>
            <pc:docMk/>
            <pc:sldMk cId="3575280069" sldId="403"/>
            <ac:spMk id="6" creationId="{F4E7C053-0A09-4527-B547-84EE23C6180C}"/>
          </ac:spMkLst>
        </pc:spChg>
      </pc:sldChg>
      <pc:sldChg chg="modSp mod">
        <pc:chgData name="Shahid Masud" userId="fa14d244-da66-4eb9-a933-8314dc2af7dc" providerId="ADAL" clId="{A827F83A-3645-423A-B96A-AB9F43BDAC31}" dt="2023-09-12T06:15:33.239" v="136" actId="20577"/>
        <pc:sldMkLst>
          <pc:docMk/>
          <pc:sldMk cId="1795864376" sldId="404"/>
        </pc:sldMkLst>
        <pc:spChg chg="mod">
          <ac:chgData name="Shahid Masud" userId="fa14d244-da66-4eb9-a933-8314dc2af7dc" providerId="ADAL" clId="{A827F83A-3645-423A-B96A-AB9F43BDAC31}" dt="2023-09-12T06:15:18.289" v="98" actId="14100"/>
          <ac:spMkLst>
            <pc:docMk/>
            <pc:sldMk cId="1795864376" sldId="404"/>
            <ac:spMk id="2" creationId="{133F8537-1D3E-4333-9867-9FE91DAA1477}"/>
          </ac:spMkLst>
        </pc:spChg>
        <pc:spChg chg="mod">
          <ac:chgData name="Shahid Masud" userId="fa14d244-da66-4eb9-a933-8314dc2af7dc" providerId="ADAL" clId="{A827F83A-3645-423A-B96A-AB9F43BDAC31}" dt="2023-09-12T06:15:33.239" v="136" actId="20577"/>
          <ac:spMkLst>
            <pc:docMk/>
            <pc:sldMk cId="1795864376" sldId="404"/>
            <ac:spMk id="6" creationId="{F4E7C053-0A09-4527-B547-84EE23C6180C}"/>
          </ac:spMkLst>
        </pc:spChg>
      </pc:sldChg>
      <pc:sldChg chg="modSp mod">
        <pc:chgData name="Shahid Masud" userId="fa14d244-da66-4eb9-a933-8314dc2af7dc" providerId="ADAL" clId="{A827F83A-3645-423A-B96A-AB9F43BDAC31}" dt="2023-09-11T09:49:14.238" v="11" actId="1076"/>
        <pc:sldMkLst>
          <pc:docMk/>
          <pc:sldMk cId="2133026521" sldId="405"/>
        </pc:sldMkLst>
        <pc:spChg chg="mod">
          <ac:chgData name="Shahid Masud" userId="fa14d244-da66-4eb9-a933-8314dc2af7dc" providerId="ADAL" clId="{A827F83A-3645-423A-B96A-AB9F43BDAC31}" dt="2023-09-11T09:49:14.238" v="11" actId="1076"/>
          <ac:spMkLst>
            <pc:docMk/>
            <pc:sldMk cId="2133026521" sldId="405"/>
            <ac:spMk id="2" creationId="{133F8537-1D3E-4333-9867-9FE91DAA1477}"/>
          </ac:spMkLst>
        </pc:spChg>
      </pc:sldChg>
      <pc:sldChg chg="modSp mod">
        <pc:chgData name="Shahid Masud" userId="fa14d244-da66-4eb9-a933-8314dc2af7dc" providerId="ADAL" clId="{A827F83A-3645-423A-B96A-AB9F43BDAC31}" dt="2023-09-11T09:49:02.891" v="9" actId="20577"/>
        <pc:sldMkLst>
          <pc:docMk/>
          <pc:sldMk cId="2664454154" sldId="406"/>
        </pc:sldMkLst>
        <pc:spChg chg="mod">
          <ac:chgData name="Shahid Masud" userId="fa14d244-da66-4eb9-a933-8314dc2af7dc" providerId="ADAL" clId="{A827F83A-3645-423A-B96A-AB9F43BDAC31}" dt="2023-09-11T09:49:02.891" v="9" actId="20577"/>
          <ac:spMkLst>
            <pc:docMk/>
            <pc:sldMk cId="2664454154" sldId="406"/>
            <ac:spMk id="2" creationId="{96330364-4229-4F23-9538-9D50474F6074}"/>
          </ac:spMkLst>
        </pc:spChg>
      </pc:sldChg>
      <pc:sldChg chg="modSp">
        <pc:chgData name="Shahid Masud" userId="fa14d244-da66-4eb9-a933-8314dc2af7dc" providerId="ADAL" clId="{A827F83A-3645-423A-B96A-AB9F43BDAC31}" dt="2023-09-12T06:16:01.833" v="174" actId="20577"/>
        <pc:sldMkLst>
          <pc:docMk/>
          <pc:sldMk cId="2918630284" sldId="407"/>
        </pc:sldMkLst>
        <pc:spChg chg="mod">
          <ac:chgData name="Shahid Masud" userId="fa14d244-da66-4eb9-a933-8314dc2af7dc" providerId="ADAL" clId="{A827F83A-3645-423A-B96A-AB9F43BDAC31}" dt="2023-09-12T06:16:01.833" v="174" actId="20577"/>
          <ac:spMkLst>
            <pc:docMk/>
            <pc:sldMk cId="2918630284" sldId="407"/>
            <ac:spMk id="6" creationId="{F4E7C053-0A09-4527-B547-84EE23C6180C}"/>
          </ac:spMkLst>
        </pc:spChg>
      </pc:sldChg>
      <pc:sldChg chg="modAnim">
        <pc:chgData name="Shahid Masud" userId="fa14d244-da66-4eb9-a933-8314dc2af7dc" providerId="ADAL" clId="{A827F83A-3645-423A-B96A-AB9F43BDAC31}" dt="2023-09-12T06:10:37.116" v="24"/>
        <pc:sldMkLst>
          <pc:docMk/>
          <pc:sldMk cId="3974326779" sldId="408"/>
        </pc:sldMkLst>
      </pc:sldChg>
      <pc:sldChg chg="modSp mod modAnim">
        <pc:chgData name="Shahid Masud" userId="fa14d244-da66-4eb9-a933-8314dc2af7dc" providerId="ADAL" clId="{A827F83A-3645-423A-B96A-AB9F43BDAC31}" dt="2023-09-12T06:10:50.036" v="28"/>
        <pc:sldMkLst>
          <pc:docMk/>
          <pc:sldMk cId="336735415" sldId="410"/>
        </pc:sldMkLst>
        <pc:spChg chg="mod">
          <ac:chgData name="Shahid Masud" userId="fa14d244-da66-4eb9-a933-8314dc2af7dc" providerId="ADAL" clId="{A827F83A-3645-423A-B96A-AB9F43BDAC31}" dt="2023-09-11T09:48:50.703" v="8" actId="14100"/>
          <ac:spMkLst>
            <pc:docMk/>
            <pc:sldMk cId="336735415" sldId="410"/>
            <ac:spMk id="2" creationId="{7415B33E-FC8D-46A3-9D8F-04300798DE60}"/>
          </ac:spMkLst>
        </pc:spChg>
      </pc:sldChg>
      <pc:sldChg chg="modSp mod modAnim">
        <pc:chgData name="Shahid Masud" userId="fa14d244-da66-4eb9-a933-8314dc2af7dc" providerId="ADAL" clId="{A827F83A-3645-423A-B96A-AB9F43BDAC31}" dt="2023-09-12T06:17:02.030" v="199" actId="14100"/>
        <pc:sldMkLst>
          <pc:docMk/>
          <pc:sldMk cId="815461286" sldId="411"/>
        </pc:sldMkLst>
        <pc:spChg chg="mod">
          <ac:chgData name="Shahid Masud" userId="fa14d244-da66-4eb9-a933-8314dc2af7dc" providerId="ADAL" clId="{A827F83A-3645-423A-B96A-AB9F43BDAC31}" dt="2023-09-12T06:16:57.020" v="198" actId="1036"/>
          <ac:spMkLst>
            <pc:docMk/>
            <pc:sldMk cId="815461286" sldId="411"/>
            <ac:spMk id="28" creationId="{4F03FE15-084A-4646-89C1-6E6591955A9A}"/>
          </ac:spMkLst>
        </pc:spChg>
        <pc:spChg chg="mod">
          <ac:chgData name="Shahid Masud" userId="fa14d244-da66-4eb9-a933-8314dc2af7dc" providerId="ADAL" clId="{A827F83A-3645-423A-B96A-AB9F43BDAC31}" dt="2023-09-12T06:16:57.020" v="198" actId="1036"/>
          <ac:spMkLst>
            <pc:docMk/>
            <pc:sldMk cId="815461286" sldId="411"/>
            <ac:spMk id="51" creationId="{44616A4F-9503-47D0-A81E-8485644EB456}"/>
          </ac:spMkLst>
        </pc:spChg>
        <pc:spChg chg="mod">
          <ac:chgData name="Shahid Masud" userId="fa14d244-da66-4eb9-a933-8314dc2af7dc" providerId="ADAL" clId="{A827F83A-3645-423A-B96A-AB9F43BDAC31}" dt="2023-09-12T06:16:57.020" v="198" actId="1036"/>
          <ac:spMkLst>
            <pc:docMk/>
            <pc:sldMk cId="815461286" sldId="411"/>
            <ac:spMk id="52" creationId="{DDA0579C-8113-4F39-A17D-DF6616BF3C80}"/>
          </ac:spMkLst>
        </pc:spChg>
        <pc:grpChg chg="mod">
          <ac:chgData name="Shahid Masud" userId="fa14d244-da66-4eb9-a933-8314dc2af7dc" providerId="ADAL" clId="{A827F83A-3645-423A-B96A-AB9F43BDAC31}" dt="2023-09-12T06:16:57.020" v="198" actId="1036"/>
          <ac:grpSpMkLst>
            <pc:docMk/>
            <pc:sldMk cId="815461286" sldId="411"/>
            <ac:grpSpMk id="33" creationId="{62BF5C8F-4BFC-4972-A58C-9C69C2EF7D2A}"/>
          </ac:grpSpMkLst>
        </pc:grpChg>
        <pc:grpChg chg="mod">
          <ac:chgData name="Shahid Masud" userId="fa14d244-da66-4eb9-a933-8314dc2af7dc" providerId="ADAL" clId="{A827F83A-3645-423A-B96A-AB9F43BDAC31}" dt="2023-09-12T06:16:57.020" v="198" actId="1036"/>
          <ac:grpSpMkLst>
            <pc:docMk/>
            <pc:sldMk cId="815461286" sldId="411"/>
            <ac:grpSpMk id="42" creationId="{41D3027E-37FD-4D6B-8D12-585AECE586C8}"/>
          </ac:grpSpMkLst>
        </pc:grpChg>
        <pc:grpChg chg="mod">
          <ac:chgData name="Shahid Masud" userId="fa14d244-da66-4eb9-a933-8314dc2af7dc" providerId="ADAL" clId="{A827F83A-3645-423A-B96A-AB9F43BDAC31}" dt="2023-09-12T06:16:57.020" v="198" actId="1036"/>
          <ac:grpSpMkLst>
            <pc:docMk/>
            <pc:sldMk cId="815461286" sldId="411"/>
            <ac:grpSpMk id="48" creationId="{5CFB1123-189D-405F-9316-6D993B7217C1}"/>
          </ac:grpSpMkLst>
        </pc:grpChg>
        <pc:cxnChg chg="mod">
          <ac:chgData name="Shahid Masud" userId="fa14d244-da66-4eb9-a933-8314dc2af7dc" providerId="ADAL" clId="{A827F83A-3645-423A-B96A-AB9F43BDAC31}" dt="2023-09-12T06:16:57.020" v="198" actId="1036"/>
          <ac:cxnSpMkLst>
            <pc:docMk/>
            <pc:sldMk cId="815461286" sldId="411"/>
            <ac:cxnSpMk id="6" creationId="{47BF07BE-151C-49E0-B5BB-33149D9A53BF}"/>
          </ac:cxnSpMkLst>
        </pc:cxnChg>
        <pc:cxnChg chg="mod">
          <ac:chgData name="Shahid Masud" userId="fa14d244-da66-4eb9-a933-8314dc2af7dc" providerId="ADAL" clId="{A827F83A-3645-423A-B96A-AB9F43BDAC31}" dt="2023-09-12T06:17:02.030" v="199" actId="14100"/>
          <ac:cxnSpMkLst>
            <pc:docMk/>
            <pc:sldMk cId="815461286" sldId="411"/>
            <ac:cxnSpMk id="49" creationId="{F1CF3D22-4F96-4155-960C-8B974C5E2C89}"/>
          </ac:cxnSpMkLst>
        </pc:cxnChg>
        <pc:cxnChg chg="mod">
          <ac:chgData name="Shahid Masud" userId="fa14d244-da66-4eb9-a933-8314dc2af7dc" providerId="ADAL" clId="{A827F83A-3645-423A-B96A-AB9F43BDAC31}" dt="2023-09-12T06:16:57.020" v="198" actId="1036"/>
          <ac:cxnSpMkLst>
            <pc:docMk/>
            <pc:sldMk cId="815461286" sldId="411"/>
            <ac:cxnSpMk id="50" creationId="{D13A3EA7-5C72-4F8E-A13A-975DEBE4C9AF}"/>
          </ac:cxnSpMkLst>
        </pc:cxnChg>
      </pc:sldChg>
      <pc:sldChg chg="addSp delSp modSp mod modAnim">
        <pc:chgData name="Shahid Masud" userId="fa14d244-da66-4eb9-a933-8314dc2af7dc" providerId="ADAL" clId="{A827F83A-3645-423A-B96A-AB9F43BDAC31}" dt="2023-09-12T06:11:48.115" v="40" actId="164"/>
        <pc:sldMkLst>
          <pc:docMk/>
          <pc:sldMk cId="2625160804" sldId="412"/>
        </pc:sldMkLst>
        <pc:spChg chg="mod">
          <ac:chgData name="Shahid Masud" userId="fa14d244-da66-4eb9-a933-8314dc2af7dc" providerId="ADAL" clId="{A827F83A-3645-423A-B96A-AB9F43BDAC31}" dt="2023-09-11T09:48:46.054" v="7" actId="14100"/>
          <ac:spMkLst>
            <pc:docMk/>
            <pc:sldMk cId="2625160804" sldId="412"/>
            <ac:spMk id="2" creationId="{7415B33E-FC8D-46A3-9D8F-04300798DE60}"/>
          </ac:spMkLst>
        </pc:spChg>
        <pc:spChg chg="mod">
          <ac:chgData name="Shahid Masud" userId="fa14d244-da66-4eb9-a933-8314dc2af7dc" providerId="ADAL" clId="{A827F83A-3645-423A-B96A-AB9F43BDAC31}" dt="2023-09-12T06:11:48.115" v="40" actId="164"/>
          <ac:spMkLst>
            <pc:docMk/>
            <pc:sldMk cId="2625160804" sldId="412"/>
            <ac:spMk id="3" creationId="{749B3BF3-50B0-41BC-9C9F-62224A673CF8}"/>
          </ac:spMkLst>
        </pc:spChg>
        <pc:spChg chg="mod topLvl">
          <ac:chgData name="Shahid Masud" userId="fa14d244-da66-4eb9-a933-8314dc2af7dc" providerId="ADAL" clId="{A827F83A-3645-423A-B96A-AB9F43BDAC31}" dt="2023-09-12T06:11:48.115" v="40" actId="164"/>
          <ac:spMkLst>
            <pc:docMk/>
            <pc:sldMk cId="2625160804" sldId="412"/>
            <ac:spMk id="8" creationId="{32F70B02-F2A1-4DC9-9741-D971C77EDD50}"/>
          </ac:spMkLst>
        </pc:spChg>
        <pc:spChg chg="mod topLvl">
          <ac:chgData name="Shahid Masud" userId="fa14d244-da66-4eb9-a933-8314dc2af7dc" providerId="ADAL" clId="{A827F83A-3645-423A-B96A-AB9F43BDAC31}" dt="2023-09-12T06:11:48.115" v="40" actId="164"/>
          <ac:spMkLst>
            <pc:docMk/>
            <pc:sldMk cId="2625160804" sldId="412"/>
            <ac:spMk id="9" creationId="{3E55A9C4-7E74-4AB2-B179-11F4DDB41128}"/>
          </ac:spMkLst>
        </pc:spChg>
        <pc:spChg chg="mod topLvl">
          <ac:chgData name="Shahid Masud" userId="fa14d244-da66-4eb9-a933-8314dc2af7dc" providerId="ADAL" clId="{A827F83A-3645-423A-B96A-AB9F43BDAC31}" dt="2023-09-12T06:11:48.115" v="40" actId="164"/>
          <ac:spMkLst>
            <pc:docMk/>
            <pc:sldMk cId="2625160804" sldId="412"/>
            <ac:spMk id="10" creationId="{57BA9E08-8130-470F-AABD-06E06B678AC6}"/>
          </ac:spMkLst>
        </pc:spChg>
        <pc:spChg chg="mod topLvl">
          <ac:chgData name="Shahid Masud" userId="fa14d244-da66-4eb9-a933-8314dc2af7dc" providerId="ADAL" clId="{A827F83A-3645-423A-B96A-AB9F43BDAC31}" dt="2023-09-12T06:11:48.115" v="40" actId="164"/>
          <ac:spMkLst>
            <pc:docMk/>
            <pc:sldMk cId="2625160804" sldId="412"/>
            <ac:spMk id="11" creationId="{3F0BDA0F-4C80-4FA2-BC58-7B54AE62B87D}"/>
          </ac:spMkLst>
        </pc:spChg>
        <pc:spChg chg="mod topLvl">
          <ac:chgData name="Shahid Masud" userId="fa14d244-da66-4eb9-a933-8314dc2af7dc" providerId="ADAL" clId="{A827F83A-3645-423A-B96A-AB9F43BDAC31}" dt="2023-09-12T06:11:48.115" v="40" actId="164"/>
          <ac:spMkLst>
            <pc:docMk/>
            <pc:sldMk cId="2625160804" sldId="412"/>
            <ac:spMk id="12" creationId="{E9A26DD8-1A49-4290-A0D8-31CB2EACD92C}"/>
          </ac:spMkLst>
        </pc:spChg>
        <pc:spChg chg="mod topLvl">
          <ac:chgData name="Shahid Masud" userId="fa14d244-da66-4eb9-a933-8314dc2af7dc" providerId="ADAL" clId="{A827F83A-3645-423A-B96A-AB9F43BDAC31}" dt="2023-09-12T06:11:48.115" v="40" actId="164"/>
          <ac:spMkLst>
            <pc:docMk/>
            <pc:sldMk cId="2625160804" sldId="412"/>
            <ac:spMk id="13" creationId="{A217494A-C464-4D0C-81B7-695AA764AE22}"/>
          </ac:spMkLst>
        </pc:spChg>
        <pc:spChg chg="mod topLvl">
          <ac:chgData name="Shahid Masud" userId="fa14d244-da66-4eb9-a933-8314dc2af7dc" providerId="ADAL" clId="{A827F83A-3645-423A-B96A-AB9F43BDAC31}" dt="2023-09-12T06:11:48.115" v="40" actId="164"/>
          <ac:spMkLst>
            <pc:docMk/>
            <pc:sldMk cId="2625160804" sldId="412"/>
            <ac:spMk id="14" creationId="{10057998-8FDA-4941-810E-D5FB95250738}"/>
          </ac:spMkLst>
        </pc:spChg>
        <pc:spChg chg="mod topLvl">
          <ac:chgData name="Shahid Masud" userId="fa14d244-da66-4eb9-a933-8314dc2af7dc" providerId="ADAL" clId="{A827F83A-3645-423A-B96A-AB9F43BDAC31}" dt="2023-09-12T06:11:48.115" v="40" actId="164"/>
          <ac:spMkLst>
            <pc:docMk/>
            <pc:sldMk cId="2625160804" sldId="412"/>
            <ac:spMk id="24" creationId="{022E1339-C28F-4279-BDA5-9D7F0FAE08A1}"/>
          </ac:spMkLst>
        </pc:spChg>
        <pc:spChg chg="mod">
          <ac:chgData name="Shahid Masud" userId="fa14d244-da66-4eb9-a933-8314dc2af7dc" providerId="ADAL" clId="{A827F83A-3645-423A-B96A-AB9F43BDAC31}" dt="2023-09-12T06:11:48.115" v="40" actId="164"/>
          <ac:spMkLst>
            <pc:docMk/>
            <pc:sldMk cId="2625160804" sldId="412"/>
            <ac:spMk id="49" creationId="{B32FB138-3E98-4481-8447-36708C556EDD}"/>
          </ac:spMkLst>
        </pc:spChg>
        <pc:spChg chg="mod">
          <ac:chgData name="Shahid Masud" userId="fa14d244-da66-4eb9-a933-8314dc2af7dc" providerId="ADAL" clId="{A827F83A-3645-423A-B96A-AB9F43BDAC31}" dt="2023-09-12T06:11:48.115" v="40" actId="164"/>
          <ac:spMkLst>
            <pc:docMk/>
            <pc:sldMk cId="2625160804" sldId="412"/>
            <ac:spMk id="50" creationId="{984EF53C-890D-4BF3-AAE2-4455B101C9C4}"/>
          </ac:spMkLst>
        </pc:spChg>
        <pc:spChg chg="mod">
          <ac:chgData name="Shahid Masud" userId="fa14d244-da66-4eb9-a933-8314dc2af7dc" providerId="ADAL" clId="{A827F83A-3645-423A-B96A-AB9F43BDAC31}" dt="2023-09-12T06:11:48.115" v="40" actId="164"/>
          <ac:spMkLst>
            <pc:docMk/>
            <pc:sldMk cId="2625160804" sldId="412"/>
            <ac:spMk id="51" creationId="{1ED51F54-FB87-4909-9186-3EDCBC9D4DA3}"/>
          </ac:spMkLst>
        </pc:spChg>
        <pc:grpChg chg="del mod">
          <ac:chgData name="Shahid Masud" userId="fa14d244-da66-4eb9-a933-8314dc2af7dc" providerId="ADAL" clId="{A827F83A-3645-423A-B96A-AB9F43BDAC31}" dt="2023-09-12T06:11:40.454" v="39" actId="165"/>
          <ac:grpSpMkLst>
            <pc:docMk/>
            <pc:sldMk cId="2625160804" sldId="412"/>
            <ac:grpSpMk id="33" creationId="{62BF5C8F-4BFC-4972-A58C-9C69C2EF7D2A}"/>
          </ac:grpSpMkLst>
        </pc:grpChg>
        <pc:grpChg chg="mod">
          <ac:chgData name="Shahid Masud" userId="fa14d244-da66-4eb9-a933-8314dc2af7dc" providerId="ADAL" clId="{A827F83A-3645-423A-B96A-AB9F43BDAC31}" dt="2023-09-12T06:11:48.115" v="40" actId="164"/>
          <ac:grpSpMkLst>
            <pc:docMk/>
            <pc:sldMk cId="2625160804" sldId="412"/>
            <ac:grpSpMk id="42" creationId="{41D3027E-37FD-4D6B-8D12-585AECE586C8}"/>
          </ac:grpSpMkLst>
        </pc:grpChg>
        <pc:grpChg chg="mod">
          <ac:chgData name="Shahid Masud" userId="fa14d244-da66-4eb9-a933-8314dc2af7dc" providerId="ADAL" clId="{A827F83A-3645-423A-B96A-AB9F43BDAC31}" dt="2023-09-12T06:11:48.115" v="40" actId="164"/>
          <ac:grpSpMkLst>
            <pc:docMk/>
            <pc:sldMk cId="2625160804" sldId="412"/>
            <ac:grpSpMk id="48" creationId="{5CFB1123-189D-405F-9316-6D993B7217C1}"/>
          </ac:grpSpMkLst>
        </pc:grpChg>
        <pc:grpChg chg="add mod">
          <ac:chgData name="Shahid Masud" userId="fa14d244-da66-4eb9-a933-8314dc2af7dc" providerId="ADAL" clId="{A827F83A-3645-423A-B96A-AB9F43BDAC31}" dt="2023-09-12T06:11:48.115" v="40" actId="164"/>
          <ac:grpSpMkLst>
            <pc:docMk/>
            <pc:sldMk cId="2625160804" sldId="412"/>
            <ac:grpSpMk id="55" creationId="{9F3209C2-7918-D441-A4C1-7396CCD9027B}"/>
          </ac:grpSpMkLst>
        </pc:grpChg>
        <pc:cxnChg chg="add mod topLvl">
          <ac:chgData name="Shahid Masud" userId="fa14d244-da66-4eb9-a933-8314dc2af7dc" providerId="ADAL" clId="{A827F83A-3645-423A-B96A-AB9F43BDAC31}" dt="2023-09-12T06:11:48.115" v="40" actId="164"/>
          <ac:cxnSpMkLst>
            <pc:docMk/>
            <pc:sldMk cId="2625160804" sldId="412"/>
            <ac:cxnSpMk id="15" creationId="{83908D77-F85F-E537-6F32-A610E40A521B}"/>
          </ac:cxnSpMkLst>
        </pc:cxnChg>
        <pc:cxnChg chg="mod topLvl">
          <ac:chgData name="Shahid Masud" userId="fa14d244-da66-4eb9-a933-8314dc2af7dc" providerId="ADAL" clId="{A827F83A-3645-423A-B96A-AB9F43BDAC31}" dt="2023-09-12T06:11:48.115" v="40" actId="164"/>
          <ac:cxnSpMkLst>
            <pc:docMk/>
            <pc:sldMk cId="2625160804" sldId="412"/>
            <ac:cxnSpMk id="16" creationId="{E6BD4FF3-7C93-4212-9223-D00FFDE876B9}"/>
          </ac:cxnSpMkLst>
        </pc:cxnChg>
        <pc:cxnChg chg="mod topLvl">
          <ac:chgData name="Shahid Masud" userId="fa14d244-da66-4eb9-a933-8314dc2af7dc" providerId="ADAL" clId="{A827F83A-3645-423A-B96A-AB9F43BDAC31}" dt="2023-09-12T06:11:48.115" v="40" actId="164"/>
          <ac:cxnSpMkLst>
            <pc:docMk/>
            <pc:sldMk cId="2625160804" sldId="412"/>
            <ac:cxnSpMk id="17" creationId="{063E41DB-21B0-4ACC-94AA-0D4DE4252A0B}"/>
          </ac:cxnSpMkLst>
        </pc:cxnChg>
        <pc:cxnChg chg="mod topLvl">
          <ac:chgData name="Shahid Masud" userId="fa14d244-da66-4eb9-a933-8314dc2af7dc" providerId="ADAL" clId="{A827F83A-3645-423A-B96A-AB9F43BDAC31}" dt="2023-09-12T06:11:48.115" v="40" actId="164"/>
          <ac:cxnSpMkLst>
            <pc:docMk/>
            <pc:sldMk cId="2625160804" sldId="412"/>
            <ac:cxnSpMk id="18" creationId="{ABD9CAA3-FCE4-470A-94B3-EC29FFF2DFAF}"/>
          </ac:cxnSpMkLst>
        </pc:cxnChg>
        <pc:cxnChg chg="mod topLvl">
          <ac:chgData name="Shahid Masud" userId="fa14d244-da66-4eb9-a933-8314dc2af7dc" providerId="ADAL" clId="{A827F83A-3645-423A-B96A-AB9F43BDAC31}" dt="2023-09-12T06:11:48.115" v="40" actId="164"/>
          <ac:cxnSpMkLst>
            <pc:docMk/>
            <pc:sldMk cId="2625160804" sldId="412"/>
            <ac:cxnSpMk id="20" creationId="{B9F01742-7510-4265-BB55-C3B8B1F75C0F}"/>
          </ac:cxnSpMkLst>
        </pc:cxnChg>
        <pc:cxnChg chg="mod topLvl">
          <ac:chgData name="Shahid Masud" userId="fa14d244-da66-4eb9-a933-8314dc2af7dc" providerId="ADAL" clId="{A827F83A-3645-423A-B96A-AB9F43BDAC31}" dt="2023-09-12T06:11:48.115" v="40" actId="164"/>
          <ac:cxnSpMkLst>
            <pc:docMk/>
            <pc:sldMk cId="2625160804" sldId="412"/>
            <ac:cxnSpMk id="21" creationId="{E756810E-9F1B-4706-A52D-34115ECA2FC8}"/>
          </ac:cxnSpMkLst>
        </pc:cxnChg>
        <pc:cxnChg chg="mod topLvl">
          <ac:chgData name="Shahid Masud" userId="fa14d244-da66-4eb9-a933-8314dc2af7dc" providerId="ADAL" clId="{A827F83A-3645-423A-B96A-AB9F43BDAC31}" dt="2023-09-12T06:11:48.115" v="40" actId="164"/>
          <ac:cxnSpMkLst>
            <pc:docMk/>
            <pc:sldMk cId="2625160804" sldId="412"/>
            <ac:cxnSpMk id="22" creationId="{C860A8C7-AEC3-4624-81C4-D318D646A50B}"/>
          </ac:cxnSpMkLst>
        </pc:cxnChg>
        <pc:cxnChg chg="mod topLvl">
          <ac:chgData name="Shahid Masud" userId="fa14d244-da66-4eb9-a933-8314dc2af7dc" providerId="ADAL" clId="{A827F83A-3645-423A-B96A-AB9F43BDAC31}" dt="2023-09-12T06:11:48.115" v="40" actId="164"/>
          <ac:cxnSpMkLst>
            <pc:docMk/>
            <pc:sldMk cId="2625160804" sldId="412"/>
            <ac:cxnSpMk id="23" creationId="{F7FC09D5-A82B-4F90-A50D-42073EBCE636}"/>
          </ac:cxnSpMkLst>
        </pc:cxnChg>
        <pc:cxnChg chg="mod topLvl">
          <ac:chgData name="Shahid Masud" userId="fa14d244-da66-4eb9-a933-8314dc2af7dc" providerId="ADAL" clId="{A827F83A-3645-423A-B96A-AB9F43BDAC31}" dt="2023-09-12T06:11:48.115" v="40" actId="164"/>
          <ac:cxnSpMkLst>
            <pc:docMk/>
            <pc:sldMk cId="2625160804" sldId="412"/>
            <ac:cxnSpMk id="25" creationId="{D5F5B5D7-6722-4297-B2CF-D85FF6894FEA}"/>
          </ac:cxnSpMkLst>
        </pc:cxnChg>
        <pc:cxnChg chg="mod topLvl">
          <ac:chgData name="Shahid Masud" userId="fa14d244-da66-4eb9-a933-8314dc2af7dc" providerId="ADAL" clId="{A827F83A-3645-423A-B96A-AB9F43BDAC31}" dt="2023-09-12T06:11:48.115" v="40" actId="164"/>
          <ac:cxnSpMkLst>
            <pc:docMk/>
            <pc:sldMk cId="2625160804" sldId="412"/>
            <ac:cxnSpMk id="27" creationId="{C5C63293-3CD6-4A8B-8476-90E908EA59FE}"/>
          </ac:cxnSpMkLst>
        </pc:cxnChg>
        <pc:cxnChg chg="mod topLvl">
          <ac:chgData name="Shahid Masud" userId="fa14d244-da66-4eb9-a933-8314dc2af7dc" providerId="ADAL" clId="{A827F83A-3645-423A-B96A-AB9F43BDAC31}" dt="2023-09-12T06:11:48.115" v="40" actId="164"/>
          <ac:cxnSpMkLst>
            <pc:docMk/>
            <pc:sldMk cId="2625160804" sldId="412"/>
            <ac:cxnSpMk id="29" creationId="{0656E001-9194-4608-896F-68A0640F54E2}"/>
          </ac:cxnSpMkLst>
        </pc:cxnChg>
        <pc:cxnChg chg="mod topLvl">
          <ac:chgData name="Shahid Masud" userId="fa14d244-da66-4eb9-a933-8314dc2af7dc" providerId="ADAL" clId="{A827F83A-3645-423A-B96A-AB9F43BDAC31}" dt="2023-09-12T06:11:48.115" v="40" actId="164"/>
          <ac:cxnSpMkLst>
            <pc:docMk/>
            <pc:sldMk cId="2625160804" sldId="412"/>
            <ac:cxnSpMk id="30" creationId="{537A7BBB-E0AF-49A5-9A20-0F52BF05C61C}"/>
          </ac:cxnSpMkLst>
        </pc:cxnChg>
        <pc:cxnChg chg="mod topLvl">
          <ac:chgData name="Shahid Masud" userId="fa14d244-da66-4eb9-a933-8314dc2af7dc" providerId="ADAL" clId="{A827F83A-3645-423A-B96A-AB9F43BDAC31}" dt="2023-09-12T06:11:48.115" v="40" actId="164"/>
          <ac:cxnSpMkLst>
            <pc:docMk/>
            <pc:sldMk cId="2625160804" sldId="412"/>
            <ac:cxnSpMk id="31" creationId="{914E5E16-A5F0-4775-93D5-8D1A4D617F61}"/>
          </ac:cxnSpMkLst>
        </pc:cxnChg>
      </pc:sldChg>
      <pc:sldChg chg="modSp mod modAnim">
        <pc:chgData name="Shahid Masud" userId="fa14d244-da66-4eb9-a933-8314dc2af7dc" providerId="ADAL" clId="{A827F83A-3645-423A-B96A-AB9F43BDAC31}" dt="2023-09-12T06:12:05.557" v="44"/>
        <pc:sldMkLst>
          <pc:docMk/>
          <pc:sldMk cId="2693871760" sldId="413"/>
        </pc:sldMkLst>
        <pc:spChg chg="mod">
          <ac:chgData name="Shahid Masud" userId="fa14d244-da66-4eb9-a933-8314dc2af7dc" providerId="ADAL" clId="{A827F83A-3645-423A-B96A-AB9F43BDAC31}" dt="2023-09-11T09:48:30.727" v="6" actId="1076"/>
          <ac:spMkLst>
            <pc:docMk/>
            <pc:sldMk cId="2693871760" sldId="413"/>
            <ac:spMk id="2" creationId="{7415B33E-FC8D-46A3-9D8F-04300798DE60}"/>
          </ac:spMkLst>
        </pc:spChg>
      </pc:sldChg>
    </pc:docChg>
  </pc:docChgLst>
  <pc:docChgLst>
    <pc:chgData name="Shahid Masud" userId="fa14d244-da66-4eb9-a933-8314dc2af7dc" providerId="ADAL" clId="{60BF1EF7-80A8-48E4-97ED-E4AB97E5AF6A}"/>
    <pc:docChg chg="modSld">
      <pc:chgData name="Shahid Masud" userId="fa14d244-da66-4eb9-a933-8314dc2af7dc" providerId="ADAL" clId="{60BF1EF7-80A8-48E4-97ED-E4AB97E5AF6A}" dt="2023-09-11T17:33:10.954" v="0" actId="14100"/>
      <pc:docMkLst>
        <pc:docMk/>
      </pc:docMkLst>
      <pc:sldChg chg="modSp mod">
        <pc:chgData name="Shahid Masud" userId="fa14d244-da66-4eb9-a933-8314dc2af7dc" providerId="ADAL" clId="{60BF1EF7-80A8-48E4-97ED-E4AB97E5AF6A}" dt="2023-09-11T17:33:10.954" v="0" actId="14100"/>
        <pc:sldMkLst>
          <pc:docMk/>
          <pc:sldMk cId="815461286" sldId="411"/>
        </pc:sldMkLst>
        <pc:spChg chg="mod">
          <ac:chgData name="Shahid Masud" userId="fa14d244-da66-4eb9-a933-8314dc2af7dc" providerId="ADAL" clId="{60BF1EF7-80A8-48E4-97ED-E4AB97E5AF6A}" dt="2023-09-11T17:33:10.954" v="0" actId="14100"/>
          <ac:spMkLst>
            <pc:docMk/>
            <pc:sldMk cId="815461286" sldId="411"/>
            <ac:spMk id="2" creationId="{7415B33E-FC8D-46A3-9D8F-04300798DE6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23D1E-1DFA-4E8E-8F5D-40107F74A0E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CDCA2D-BA38-4B6A-B4DF-941B516BD5C9}">
      <dgm:prSet/>
      <dgm:spPr/>
      <dgm:t>
        <a:bodyPr/>
        <a:lstStyle/>
        <a:p>
          <a:r>
            <a:rPr lang="en-US" b="1"/>
            <a:t>Quine McCluskey method of Logic Minimization</a:t>
          </a:r>
          <a:endParaRPr lang="en-US"/>
        </a:p>
      </dgm:t>
    </dgm:pt>
    <dgm:pt modelId="{6AD02519-7BFE-425C-8F97-AFB129B95D36}" type="parTrans" cxnId="{ED326EBA-E385-4668-94C4-FE9E16134EC2}">
      <dgm:prSet/>
      <dgm:spPr/>
      <dgm:t>
        <a:bodyPr/>
        <a:lstStyle/>
        <a:p>
          <a:endParaRPr lang="en-US"/>
        </a:p>
      </dgm:t>
    </dgm:pt>
    <dgm:pt modelId="{B4A150B2-05DA-4926-971C-727E97219174}" type="sibTrans" cxnId="{ED326EBA-E385-4668-94C4-FE9E16134EC2}">
      <dgm:prSet/>
      <dgm:spPr/>
      <dgm:t>
        <a:bodyPr/>
        <a:lstStyle/>
        <a:p>
          <a:endParaRPr lang="en-US"/>
        </a:p>
      </dgm:t>
    </dgm:pt>
    <dgm:pt modelId="{79B47782-EB04-4264-8502-85D3C6972749}">
      <dgm:prSet/>
      <dgm:spPr/>
      <dgm:t>
        <a:bodyPr/>
        <a:lstStyle/>
        <a:p>
          <a:r>
            <a:rPr lang="en-US" b="1"/>
            <a:t>Boolean Simplification using n-cube</a:t>
          </a:r>
          <a:endParaRPr lang="en-US"/>
        </a:p>
      </dgm:t>
    </dgm:pt>
    <dgm:pt modelId="{E5B826CF-8BD7-4A86-82C3-4BF4EF41E0D3}" type="parTrans" cxnId="{5A5AA016-A660-4631-AEBD-6A44DC03EADB}">
      <dgm:prSet/>
      <dgm:spPr/>
      <dgm:t>
        <a:bodyPr/>
        <a:lstStyle/>
        <a:p>
          <a:endParaRPr lang="en-US"/>
        </a:p>
      </dgm:t>
    </dgm:pt>
    <dgm:pt modelId="{AB84D086-94D0-4776-835B-D9F0C366BF1E}" type="sibTrans" cxnId="{5A5AA016-A660-4631-AEBD-6A44DC03EADB}">
      <dgm:prSet/>
      <dgm:spPr/>
      <dgm:t>
        <a:bodyPr/>
        <a:lstStyle/>
        <a:p>
          <a:endParaRPr lang="en-US"/>
        </a:p>
      </dgm:t>
    </dgm:pt>
    <dgm:pt modelId="{6C98E870-9EF2-447F-85AE-E3C1E9C99A3F}">
      <dgm:prSet/>
      <dgm:spPr/>
      <dgm:t>
        <a:bodyPr/>
        <a:lstStyle/>
        <a:p>
          <a:r>
            <a:rPr lang="en-US" b="1"/>
            <a:t>WinLogiLab Software Demo</a:t>
          </a:r>
          <a:endParaRPr lang="en-US"/>
        </a:p>
      </dgm:t>
    </dgm:pt>
    <dgm:pt modelId="{6A6A76FC-A5E8-40F6-B59E-A552E2FA9D93}" type="parTrans" cxnId="{68C7E862-5504-4205-8E72-1A96538C15F4}">
      <dgm:prSet/>
      <dgm:spPr/>
      <dgm:t>
        <a:bodyPr/>
        <a:lstStyle/>
        <a:p>
          <a:endParaRPr lang="en-US"/>
        </a:p>
      </dgm:t>
    </dgm:pt>
    <dgm:pt modelId="{CAF6B000-435C-41E4-95FD-8492251F51B6}" type="sibTrans" cxnId="{68C7E862-5504-4205-8E72-1A96538C15F4}">
      <dgm:prSet/>
      <dgm:spPr/>
      <dgm:t>
        <a:bodyPr/>
        <a:lstStyle/>
        <a:p>
          <a:endParaRPr lang="en-US"/>
        </a:p>
      </dgm:t>
    </dgm:pt>
    <dgm:pt modelId="{F58BC9D5-5368-4C18-84DE-44E3203A02B4}">
      <dgm:prSet/>
      <dgm:spPr/>
      <dgm:t>
        <a:bodyPr/>
        <a:lstStyle/>
        <a:p>
          <a:r>
            <a:rPr lang="en-US" b="1"/>
            <a:t>Examples using WinLogiLab Software Tool</a:t>
          </a:r>
          <a:endParaRPr lang="en-US"/>
        </a:p>
      </dgm:t>
    </dgm:pt>
    <dgm:pt modelId="{F5AC9409-2325-42FE-9D6A-1B455F637A17}" type="parTrans" cxnId="{8B51448C-F777-4AA7-8748-7180C85EB61D}">
      <dgm:prSet/>
      <dgm:spPr/>
      <dgm:t>
        <a:bodyPr/>
        <a:lstStyle/>
        <a:p>
          <a:endParaRPr lang="en-US"/>
        </a:p>
      </dgm:t>
    </dgm:pt>
    <dgm:pt modelId="{2692D7C6-FAFB-466E-925E-624415741000}" type="sibTrans" cxnId="{8B51448C-F777-4AA7-8748-7180C85EB61D}">
      <dgm:prSet/>
      <dgm:spPr/>
      <dgm:t>
        <a:bodyPr/>
        <a:lstStyle/>
        <a:p>
          <a:endParaRPr lang="en-US"/>
        </a:p>
      </dgm:t>
    </dgm:pt>
    <dgm:pt modelId="{125383A7-A896-4EAF-85EF-C0C35AFDCD16}" type="pres">
      <dgm:prSet presAssocID="{2D223D1E-1DFA-4E8E-8F5D-40107F74A0EB}" presName="linear" presStyleCnt="0">
        <dgm:presLayoutVars>
          <dgm:dir/>
          <dgm:animLvl val="lvl"/>
          <dgm:resizeHandles val="exact"/>
        </dgm:presLayoutVars>
      </dgm:prSet>
      <dgm:spPr/>
    </dgm:pt>
    <dgm:pt modelId="{A9A12A2C-D851-4075-925B-2165C6DA7543}" type="pres">
      <dgm:prSet presAssocID="{85CDCA2D-BA38-4B6A-B4DF-941B516BD5C9}" presName="parentLin" presStyleCnt="0"/>
      <dgm:spPr/>
    </dgm:pt>
    <dgm:pt modelId="{510B9D77-67EA-46CF-AB43-DBFE1EF20FD5}" type="pres">
      <dgm:prSet presAssocID="{85CDCA2D-BA38-4B6A-B4DF-941B516BD5C9}" presName="parentLeftMargin" presStyleLbl="node1" presStyleIdx="0" presStyleCnt="4"/>
      <dgm:spPr/>
    </dgm:pt>
    <dgm:pt modelId="{2FBA9473-E4C5-48C8-803A-228A882C6ADE}" type="pres">
      <dgm:prSet presAssocID="{85CDCA2D-BA38-4B6A-B4DF-941B516BD5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C9FB73F-0429-4D90-8EC0-70E35E09EE88}" type="pres">
      <dgm:prSet presAssocID="{85CDCA2D-BA38-4B6A-B4DF-941B516BD5C9}" presName="negativeSpace" presStyleCnt="0"/>
      <dgm:spPr/>
    </dgm:pt>
    <dgm:pt modelId="{AA010616-AC43-48E2-8215-A7F916667B4B}" type="pres">
      <dgm:prSet presAssocID="{85CDCA2D-BA38-4B6A-B4DF-941B516BD5C9}" presName="childText" presStyleLbl="conFgAcc1" presStyleIdx="0" presStyleCnt="4">
        <dgm:presLayoutVars>
          <dgm:bulletEnabled val="1"/>
        </dgm:presLayoutVars>
      </dgm:prSet>
      <dgm:spPr/>
    </dgm:pt>
    <dgm:pt modelId="{1DABD5B6-6877-416D-9913-3C6AC2A880E0}" type="pres">
      <dgm:prSet presAssocID="{B4A150B2-05DA-4926-971C-727E97219174}" presName="spaceBetweenRectangles" presStyleCnt="0"/>
      <dgm:spPr/>
    </dgm:pt>
    <dgm:pt modelId="{96C2D0E3-1F29-4414-87A2-4586534A5126}" type="pres">
      <dgm:prSet presAssocID="{79B47782-EB04-4264-8502-85D3C6972749}" presName="parentLin" presStyleCnt="0"/>
      <dgm:spPr/>
    </dgm:pt>
    <dgm:pt modelId="{9552088C-EE98-4E15-9AF1-9A8805C8A815}" type="pres">
      <dgm:prSet presAssocID="{79B47782-EB04-4264-8502-85D3C6972749}" presName="parentLeftMargin" presStyleLbl="node1" presStyleIdx="0" presStyleCnt="4"/>
      <dgm:spPr/>
    </dgm:pt>
    <dgm:pt modelId="{FE9C9DD5-EB28-42D1-87A3-49DE67AA7E24}" type="pres">
      <dgm:prSet presAssocID="{79B47782-EB04-4264-8502-85D3C69727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E2DA6D-86B2-40FC-8978-D88759FB3836}" type="pres">
      <dgm:prSet presAssocID="{79B47782-EB04-4264-8502-85D3C6972749}" presName="negativeSpace" presStyleCnt="0"/>
      <dgm:spPr/>
    </dgm:pt>
    <dgm:pt modelId="{70051063-1D67-4183-BB48-1B751824A21B}" type="pres">
      <dgm:prSet presAssocID="{79B47782-EB04-4264-8502-85D3C6972749}" presName="childText" presStyleLbl="conFgAcc1" presStyleIdx="1" presStyleCnt="4">
        <dgm:presLayoutVars>
          <dgm:bulletEnabled val="1"/>
        </dgm:presLayoutVars>
      </dgm:prSet>
      <dgm:spPr/>
    </dgm:pt>
    <dgm:pt modelId="{2F9EEA02-1BE8-4049-BACD-AAFA8E55EBF7}" type="pres">
      <dgm:prSet presAssocID="{AB84D086-94D0-4776-835B-D9F0C366BF1E}" presName="spaceBetweenRectangles" presStyleCnt="0"/>
      <dgm:spPr/>
    </dgm:pt>
    <dgm:pt modelId="{7CEE0739-BA3B-43BE-B961-C877FC5158B3}" type="pres">
      <dgm:prSet presAssocID="{6C98E870-9EF2-447F-85AE-E3C1E9C99A3F}" presName="parentLin" presStyleCnt="0"/>
      <dgm:spPr/>
    </dgm:pt>
    <dgm:pt modelId="{E56C5211-26F2-4B39-8761-FFB9ED2F2AA2}" type="pres">
      <dgm:prSet presAssocID="{6C98E870-9EF2-447F-85AE-E3C1E9C99A3F}" presName="parentLeftMargin" presStyleLbl="node1" presStyleIdx="1" presStyleCnt="4"/>
      <dgm:spPr/>
    </dgm:pt>
    <dgm:pt modelId="{CF3492B4-129B-40E7-84F2-67696D5866B8}" type="pres">
      <dgm:prSet presAssocID="{6C98E870-9EF2-447F-85AE-E3C1E9C99A3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8050BE-5BC5-47EF-8BCF-9202639067BB}" type="pres">
      <dgm:prSet presAssocID="{6C98E870-9EF2-447F-85AE-E3C1E9C99A3F}" presName="negativeSpace" presStyleCnt="0"/>
      <dgm:spPr/>
    </dgm:pt>
    <dgm:pt modelId="{E270C877-BFE2-4D77-805C-22A902D7319E}" type="pres">
      <dgm:prSet presAssocID="{6C98E870-9EF2-447F-85AE-E3C1E9C99A3F}" presName="childText" presStyleLbl="conFgAcc1" presStyleIdx="2" presStyleCnt="4">
        <dgm:presLayoutVars>
          <dgm:bulletEnabled val="1"/>
        </dgm:presLayoutVars>
      </dgm:prSet>
      <dgm:spPr/>
    </dgm:pt>
    <dgm:pt modelId="{C19C3282-535D-4D09-AB6A-82D73E267916}" type="pres">
      <dgm:prSet presAssocID="{CAF6B000-435C-41E4-95FD-8492251F51B6}" presName="spaceBetweenRectangles" presStyleCnt="0"/>
      <dgm:spPr/>
    </dgm:pt>
    <dgm:pt modelId="{C305011F-3307-4E2D-92CE-628DC92AD927}" type="pres">
      <dgm:prSet presAssocID="{F58BC9D5-5368-4C18-84DE-44E3203A02B4}" presName="parentLin" presStyleCnt="0"/>
      <dgm:spPr/>
    </dgm:pt>
    <dgm:pt modelId="{EEBF3269-4D0F-4DE5-9ACC-0D00D78C29F1}" type="pres">
      <dgm:prSet presAssocID="{F58BC9D5-5368-4C18-84DE-44E3203A02B4}" presName="parentLeftMargin" presStyleLbl="node1" presStyleIdx="2" presStyleCnt="4"/>
      <dgm:spPr/>
    </dgm:pt>
    <dgm:pt modelId="{9A3FED6E-D267-4A8E-A3C2-F36E1B50BBE9}" type="pres">
      <dgm:prSet presAssocID="{F58BC9D5-5368-4C18-84DE-44E3203A02B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63E4DDC-3C78-44E3-8F28-3A6A03173198}" type="pres">
      <dgm:prSet presAssocID="{F58BC9D5-5368-4C18-84DE-44E3203A02B4}" presName="negativeSpace" presStyleCnt="0"/>
      <dgm:spPr/>
    </dgm:pt>
    <dgm:pt modelId="{93E4E4AC-BAC7-425E-B640-66A0566BF013}" type="pres">
      <dgm:prSet presAssocID="{F58BC9D5-5368-4C18-84DE-44E3203A02B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A5AA016-A660-4631-AEBD-6A44DC03EADB}" srcId="{2D223D1E-1DFA-4E8E-8F5D-40107F74A0EB}" destId="{79B47782-EB04-4264-8502-85D3C6972749}" srcOrd="1" destOrd="0" parTransId="{E5B826CF-8BD7-4A86-82C3-4BF4EF41E0D3}" sibTransId="{AB84D086-94D0-4776-835B-D9F0C366BF1E}"/>
    <dgm:cxn modelId="{362BE542-DAB9-441F-B5BF-25F756518CB0}" type="presOf" srcId="{85CDCA2D-BA38-4B6A-B4DF-941B516BD5C9}" destId="{2FBA9473-E4C5-48C8-803A-228A882C6ADE}" srcOrd="1" destOrd="0" presId="urn:microsoft.com/office/officeart/2005/8/layout/list1"/>
    <dgm:cxn modelId="{68C7E862-5504-4205-8E72-1A96538C15F4}" srcId="{2D223D1E-1DFA-4E8E-8F5D-40107F74A0EB}" destId="{6C98E870-9EF2-447F-85AE-E3C1E9C99A3F}" srcOrd="2" destOrd="0" parTransId="{6A6A76FC-A5E8-40F6-B59E-A552E2FA9D93}" sibTransId="{CAF6B000-435C-41E4-95FD-8492251F51B6}"/>
    <dgm:cxn modelId="{C4DF3244-726A-4568-A258-848A2F6D1DE2}" type="presOf" srcId="{79B47782-EB04-4264-8502-85D3C6972749}" destId="{FE9C9DD5-EB28-42D1-87A3-49DE67AA7E24}" srcOrd="1" destOrd="0" presId="urn:microsoft.com/office/officeart/2005/8/layout/list1"/>
    <dgm:cxn modelId="{CE2B9D78-D581-46CD-A2A8-AB071D3C134F}" type="presOf" srcId="{6C98E870-9EF2-447F-85AE-E3C1E9C99A3F}" destId="{CF3492B4-129B-40E7-84F2-67696D5866B8}" srcOrd="1" destOrd="0" presId="urn:microsoft.com/office/officeart/2005/8/layout/list1"/>
    <dgm:cxn modelId="{85AB027A-195E-4596-B99E-AC8A725DD1B5}" type="presOf" srcId="{6C98E870-9EF2-447F-85AE-E3C1E9C99A3F}" destId="{E56C5211-26F2-4B39-8761-FFB9ED2F2AA2}" srcOrd="0" destOrd="0" presId="urn:microsoft.com/office/officeart/2005/8/layout/list1"/>
    <dgm:cxn modelId="{8B51448C-F777-4AA7-8748-7180C85EB61D}" srcId="{2D223D1E-1DFA-4E8E-8F5D-40107F74A0EB}" destId="{F58BC9D5-5368-4C18-84DE-44E3203A02B4}" srcOrd="3" destOrd="0" parTransId="{F5AC9409-2325-42FE-9D6A-1B455F637A17}" sibTransId="{2692D7C6-FAFB-466E-925E-624415741000}"/>
    <dgm:cxn modelId="{B9E69C8E-FED7-4512-BDAE-49AB7012345E}" type="presOf" srcId="{85CDCA2D-BA38-4B6A-B4DF-941B516BD5C9}" destId="{510B9D77-67EA-46CF-AB43-DBFE1EF20FD5}" srcOrd="0" destOrd="0" presId="urn:microsoft.com/office/officeart/2005/8/layout/list1"/>
    <dgm:cxn modelId="{44E67897-7363-4E4F-A5EF-E5309EABBA7C}" type="presOf" srcId="{F58BC9D5-5368-4C18-84DE-44E3203A02B4}" destId="{EEBF3269-4D0F-4DE5-9ACC-0D00D78C29F1}" srcOrd="0" destOrd="0" presId="urn:microsoft.com/office/officeart/2005/8/layout/list1"/>
    <dgm:cxn modelId="{90AF1FAF-9A4C-43E0-94E6-C4562785EEF7}" type="presOf" srcId="{2D223D1E-1DFA-4E8E-8F5D-40107F74A0EB}" destId="{125383A7-A896-4EAF-85EF-C0C35AFDCD16}" srcOrd="0" destOrd="0" presId="urn:microsoft.com/office/officeart/2005/8/layout/list1"/>
    <dgm:cxn modelId="{ED326EBA-E385-4668-94C4-FE9E16134EC2}" srcId="{2D223D1E-1DFA-4E8E-8F5D-40107F74A0EB}" destId="{85CDCA2D-BA38-4B6A-B4DF-941B516BD5C9}" srcOrd="0" destOrd="0" parTransId="{6AD02519-7BFE-425C-8F97-AFB129B95D36}" sibTransId="{B4A150B2-05DA-4926-971C-727E97219174}"/>
    <dgm:cxn modelId="{C5D1ADC4-E7D5-48F1-9691-6C701E449EDD}" type="presOf" srcId="{79B47782-EB04-4264-8502-85D3C6972749}" destId="{9552088C-EE98-4E15-9AF1-9A8805C8A815}" srcOrd="0" destOrd="0" presId="urn:microsoft.com/office/officeart/2005/8/layout/list1"/>
    <dgm:cxn modelId="{010E08F2-7739-43D9-A88E-3B74EE01A832}" type="presOf" srcId="{F58BC9D5-5368-4C18-84DE-44E3203A02B4}" destId="{9A3FED6E-D267-4A8E-A3C2-F36E1B50BBE9}" srcOrd="1" destOrd="0" presId="urn:microsoft.com/office/officeart/2005/8/layout/list1"/>
    <dgm:cxn modelId="{27C768AB-49D5-4E98-87C6-31FD8953A3C1}" type="presParOf" srcId="{125383A7-A896-4EAF-85EF-C0C35AFDCD16}" destId="{A9A12A2C-D851-4075-925B-2165C6DA7543}" srcOrd="0" destOrd="0" presId="urn:microsoft.com/office/officeart/2005/8/layout/list1"/>
    <dgm:cxn modelId="{3F9D7C21-6A0D-4E3A-92B0-41DEABC087AC}" type="presParOf" srcId="{A9A12A2C-D851-4075-925B-2165C6DA7543}" destId="{510B9D77-67EA-46CF-AB43-DBFE1EF20FD5}" srcOrd="0" destOrd="0" presId="urn:microsoft.com/office/officeart/2005/8/layout/list1"/>
    <dgm:cxn modelId="{60002F0B-9237-43A5-A785-376838C81EB7}" type="presParOf" srcId="{A9A12A2C-D851-4075-925B-2165C6DA7543}" destId="{2FBA9473-E4C5-48C8-803A-228A882C6ADE}" srcOrd="1" destOrd="0" presId="urn:microsoft.com/office/officeart/2005/8/layout/list1"/>
    <dgm:cxn modelId="{A51CF5C8-2D2C-43F8-9CD2-86F6B981E8BA}" type="presParOf" srcId="{125383A7-A896-4EAF-85EF-C0C35AFDCD16}" destId="{1C9FB73F-0429-4D90-8EC0-70E35E09EE88}" srcOrd="1" destOrd="0" presId="urn:microsoft.com/office/officeart/2005/8/layout/list1"/>
    <dgm:cxn modelId="{E612BAE1-0A44-4C97-9AD3-CDDD2D849464}" type="presParOf" srcId="{125383A7-A896-4EAF-85EF-C0C35AFDCD16}" destId="{AA010616-AC43-48E2-8215-A7F916667B4B}" srcOrd="2" destOrd="0" presId="urn:microsoft.com/office/officeart/2005/8/layout/list1"/>
    <dgm:cxn modelId="{A84752AC-31B0-477E-A133-B945AE2CF5AD}" type="presParOf" srcId="{125383A7-A896-4EAF-85EF-C0C35AFDCD16}" destId="{1DABD5B6-6877-416D-9913-3C6AC2A880E0}" srcOrd="3" destOrd="0" presId="urn:microsoft.com/office/officeart/2005/8/layout/list1"/>
    <dgm:cxn modelId="{102E4AE2-7B3F-4F6C-A62A-EA8494A8CF10}" type="presParOf" srcId="{125383A7-A896-4EAF-85EF-C0C35AFDCD16}" destId="{96C2D0E3-1F29-4414-87A2-4586534A5126}" srcOrd="4" destOrd="0" presId="urn:microsoft.com/office/officeart/2005/8/layout/list1"/>
    <dgm:cxn modelId="{864E2DCB-3B70-4DE7-AE64-F7B2E03874FB}" type="presParOf" srcId="{96C2D0E3-1F29-4414-87A2-4586534A5126}" destId="{9552088C-EE98-4E15-9AF1-9A8805C8A815}" srcOrd="0" destOrd="0" presId="urn:microsoft.com/office/officeart/2005/8/layout/list1"/>
    <dgm:cxn modelId="{9D6B2B9E-43B7-45C0-B103-CF2289113387}" type="presParOf" srcId="{96C2D0E3-1F29-4414-87A2-4586534A5126}" destId="{FE9C9DD5-EB28-42D1-87A3-49DE67AA7E24}" srcOrd="1" destOrd="0" presId="urn:microsoft.com/office/officeart/2005/8/layout/list1"/>
    <dgm:cxn modelId="{D1BCE767-B340-472F-B8F7-8061F29A3A58}" type="presParOf" srcId="{125383A7-A896-4EAF-85EF-C0C35AFDCD16}" destId="{0FE2DA6D-86B2-40FC-8978-D88759FB3836}" srcOrd="5" destOrd="0" presId="urn:microsoft.com/office/officeart/2005/8/layout/list1"/>
    <dgm:cxn modelId="{72C85EA6-70EE-4D66-B0FA-6775E33D9492}" type="presParOf" srcId="{125383A7-A896-4EAF-85EF-C0C35AFDCD16}" destId="{70051063-1D67-4183-BB48-1B751824A21B}" srcOrd="6" destOrd="0" presId="urn:microsoft.com/office/officeart/2005/8/layout/list1"/>
    <dgm:cxn modelId="{376816CC-8166-43C1-91E5-8EFC6F773B7D}" type="presParOf" srcId="{125383A7-A896-4EAF-85EF-C0C35AFDCD16}" destId="{2F9EEA02-1BE8-4049-BACD-AAFA8E55EBF7}" srcOrd="7" destOrd="0" presId="urn:microsoft.com/office/officeart/2005/8/layout/list1"/>
    <dgm:cxn modelId="{9E4A9EFA-C2F8-4A55-972B-5E23C2737A24}" type="presParOf" srcId="{125383A7-A896-4EAF-85EF-C0C35AFDCD16}" destId="{7CEE0739-BA3B-43BE-B961-C877FC5158B3}" srcOrd="8" destOrd="0" presId="urn:microsoft.com/office/officeart/2005/8/layout/list1"/>
    <dgm:cxn modelId="{51E11C94-B00F-403E-9592-BF1745F5378F}" type="presParOf" srcId="{7CEE0739-BA3B-43BE-B961-C877FC5158B3}" destId="{E56C5211-26F2-4B39-8761-FFB9ED2F2AA2}" srcOrd="0" destOrd="0" presId="urn:microsoft.com/office/officeart/2005/8/layout/list1"/>
    <dgm:cxn modelId="{1B737C3D-ACD1-4E5E-BA1A-D8D5705A87C6}" type="presParOf" srcId="{7CEE0739-BA3B-43BE-B961-C877FC5158B3}" destId="{CF3492B4-129B-40E7-84F2-67696D5866B8}" srcOrd="1" destOrd="0" presId="urn:microsoft.com/office/officeart/2005/8/layout/list1"/>
    <dgm:cxn modelId="{936E945D-DC70-4C8E-8FBB-581BE8FBE33B}" type="presParOf" srcId="{125383A7-A896-4EAF-85EF-C0C35AFDCD16}" destId="{EE8050BE-5BC5-47EF-8BCF-9202639067BB}" srcOrd="9" destOrd="0" presId="urn:microsoft.com/office/officeart/2005/8/layout/list1"/>
    <dgm:cxn modelId="{34028DCC-A423-408A-A2DB-F4247C3D2C84}" type="presParOf" srcId="{125383A7-A896-4EAF-85EF-C0C35AFDCD16}" destId="{E270C877-BFE2-4D77-805C-22A902D7319E}" srcOrd="10" destOrd="0" presId="urn:microsoft.com/office/officeart/2005/8/layout/list1"/>
    <dgm:cxn modelId="{BDBEA107-74F7-4653-B8B9-A6D7EC5DD064}" type="presParOf" srcId="{125383A7-A896-4EAF-85EF-C0C35AFDCD16}" destId="{C19C3282-535D-4D09-AB6A-82D73E267916}" srcOrd="11" destOrd="0" presId="urn:microsoft.com/office/officeart/2005/8/layout/list1"/>
    <dgm:cxn modelId="{FACC398F-C39C-435D-9B17-F25063E1B687}" type="presParOf" srcId="{125383A7-A896-4EAF-85EF-C0C35AFDCD16}" destId="{C305011F-3307-4E2D-92CE-628DC92AD927}" srcOrd="12" destOrd="0" presId="urn:microsoft.com/office/officeart/2005/8/layout/list1"/>
    <dgm:cxn modelId="{7C0B8B3F-D278-4206-9978-DAE42994FB57}" type="presParOf" srcId="{C305011F-3307-4E2D-92CE-628DC92AD927}" destId="{EEBF3269-4D0F-4DE5-9ACC-0D00D78C29F1}" srcOrd="0" destOrd="0" presId="urn:microsoft.com/office/officeart/2005/8/layout/list1"/>
    <dgm:cxn modelId="{9D89B9CE-E924-453A-8544-7B7043903AF8}" type="presParOf" srcId="{C305011F-3307-4E2D-92CE-628DC92AD927}" destId="{9A3FED6E-D267-4A8E-A3C2-F36E1B50BBE9}" srcOrd="1" destOrd="0" presId="urn:microsoft.com/office/officeart/2005/8/layout/list1"/>
    <dgm:cxn modelId="{A6A70E7A-3462-4782-990A-3302A95BC177}" type="presParOf" srcId="{125383A7-A896-4EAF-85EF-C0C35AFDCD16}" destId="{663E4DDC-3C78-44E3-8F28-3A6A03173198}" srcOrd="13" destOrd="0" presId="urn:microsoft.com/office/officeart/2005/8/layout/list1"/>
    <dgm:cxn modelId="{EDA38C2D-A0B5-4815-9E25-A55F0EA02344}" type="presParOf" srcId="{125383A7-A896-4EAF-85EF-C0C35AFDCD16}" destId="{93E4E4AC-BAC7-425E-B640-66A0566BF01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40DB0-2283-4A26-B020-1A8A95F39ED0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FC1BC6-E40A-4E62-AB40-54F3CFC86413}">
      <dgm:prSet/>
      <dgm:spPr/>
      <dgm:t>
        <a:bodyPr/>
        <a:lstStyle/>
        <a:p>
          <a:r>
            <a:rPr lang="en-US" dirty="0"/>
            <a:t>Uses Graph Theory to represent Boolean variables </a:t>
          </a:r>
        </a:p>
      </dgm:t>
    </dgm:pt>
    <dgm:pt modelId="{0B593C82-5299-460F-B086-A2057EA2C25E}" type="parTrans" cxnId="{26C0444E-F162-4BA7-A751-43A19518FF61}">
      <dgm:prSet/>
      <dgm:spPr/>
      <dgm:t>
        <a:bodyPr/>
        <a:lstStyle/>
        <a:p>
          <a:endParaRPr lang="en-US"/>
        </a:p>
      </dgm:t>
    </dgm:pt>
    <dgm:pt modelId="{72939B8E-3E5F-4AC7-8EFB-B0469F3D273C}" type="sibTrans" cxnId="{26C0444E-F162-4BA7-A751-43A19518FF61}">
      <dgm:prSet/>
      <dgm:spPr/>
      <dgm:t>
        <a:bodyPr/>
        <a:lstStyle/>
        <a:p>
          <a:endParaRPr lang="en-US"/>
        </a:p>
      </dgm:t>
    </dgm:pt>
    <dgm:pt modelId="{15DAD8A0-DF48-44E1-917C-8210EA95548C}">
      <dgm:prSet/>
      <dgm:spPr/>
      <dgm:t>
        <a:bodyPr/>
        <a:lstStyle/>
        <a:p>
          <a:r>
            <a:rPr lang="en-US" dirty="0"/>
            <a:t>Finds different groupings to determine local and global minima</a:t>
          </a:r>
        </a:p>
      </dgm:t>
    </dgm:pt>
    <dgm:pt modelId="{DC1CDF95-DB82-4206-8052-1519891FD09D}" type="parTrans" cxnId="{44045A11-9F96-42C2-BA27-2CD369C4C0AE}">
      <dgm:prSet/>
      <dgm:spPr/>
      <dgm:t>
        <a:bodyPr/>
        <a:lstStyle/>
        <a:p>
          <a:endParaRPr lang="en-US"/>
        </a:p>
      </dgm:t>
    </dgm:pt>
    <dgm:pt modelId="{D40EE8D9-2148-4611-B0C7-EF9C61E4F057}" type="sibTrans" cxnId="{44045A11-9F96-42C2-BA27-2CD369C4C0AE}">
      <dgm:prSet/>
      <dgm:spPr/>
      <dgm:t>
        <a:bodyPr/>
        <a:lstStyle/>
        <a:p>
          <a:endParaRPr lang="en-US"/>
        </a:p>
      </dgm:t>
    </dgm:pt>
    <dgm:pt modelId="{D1D7F053-1E05-4863-9755-7B7D24D2FB17}">
      <dgm:prSet/>
      <dgm:spPr/>
      <dgm:t>
        <a:bodyPr/>
        <a:lstStyle/>
        <a:p>
          <a:r>
            <a:rPr lang="en-US"/>
            <a:t>Keeps trying for optimal solution until some defined time-limit is reached</a:t>
          </a:r>
        </a:p>
      </dgm:t>
    </dgm:pt>
    <dgm:pt modelId="{5D80CD36-C412-4A05-A22D-AFAAF1013718}" type="parTrans" cxnId="{B6797156-412B-456D-B9C3-5B0916713144}">
      <dgm:prSet/>
      <dgm:spPr/>
      <dgm:t>
        <a:bodyPr/>
        <a:lstStyle/>
        <a:p>
          <a:endParaRPr lang="en-US"/>
        </a:p>
      </dgm:t>
    </dgm:pt>
    <dgm:pt modelId="{1929F435-6BFC-4745-816E-EC4D0E56C9CC}" type="sibTrans" cxnId="{B6797156-412B-456D-B9C3-5B0916713144}">
      <dgm:prSet/>
      <dgm:spPr/>
      <dgm:t>
        <a:bodyPr/>
        <a:lstStyle/>
        <a:p>
          <a:endParaRPr lang="en-US"/>
        </a:p>
      </dgm:t>
    </dgm:pt>
    <dgm:pt modelId="{95B4DCEE-8B1A-41ED-BECF-18B180E09A91}" type="pres">
      <dgm:prSet presAssocID="{87940DB0-2283-4A26-B020-1A8A95F39ED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8472B3C-88EF-4EAF-A1C8-37CC636A1879}" type="pres">
      <dgm:prSet presAssocID="{5CFC1BC6-E40A-4E62-AB40-54F3CFC86413}" presName="circle1" presStyleLbl="node1" presStyleIdx="0" presStyleCnt="3"/>
      <dgm:spPr/>
    </dgm:pt>
    <dgm:pt modelId="{FEC01CE6-D924-4B25-92DF-E680B4AA6F36}" type="pres">
      <dgm:prSet presAssocID="{5CFC1BC6-E40A-4E62-AB40-54F3CFC86413}" presName="space" presStyleCnt="0"/>
      <dgm:spPr/>
    </dgm:pt>
    <dgm:pt modelId="{786F502D-70B6-44BB-B771-A7089545D51D}" type="pres">
      <dgm:prSet presAssocID="{5CFC1BC6-E40A-4E62-AB40-54F3CFC86413}" presName="rect1" presStyleLbl="alignAcc1" presStyleIdx="0" presStyleCnt="3"/>
      <dgm:spPr/>
    </dgm:pt>
    <dgm:pt modelId="{1C8DD53A-2B07-4E9E-BDA6-FAEE3E5130E5}" type="pres">
      <dgm:prSet presAssocID="{15DAD8A0-DF48-44E1-917C-8210EA95548C}" presName="vertSpace2" presStyleLbl="node1" presStyleIdx="0" presStyleCnt="3"/>
      <dgm:spPr/>
    </dgm:pt>
    <dgm:pt modelId="{6F679E23-AE58-4956-9D27-F97A13A148E0}" type="pres">
      <dgm:prSet presAssocID="{15DAD8A0-DF48-44E1-917C-8210EA95548C}" presName="circle2" presStyleLbl="node1" presStyleIdx="1" presStyleCnt="3"/>
      <dgm:spPr/>
    </dgm:pt>
    <dgm:pt modelId="{3D31C62B-E9ED-46ED-AEC1-FBA3966399E8}" type="pres">
      <dgm:prSet presAssocID="{15DAD8A0-DF48-44E1-917C-8210EA95548C}" presName="rect2" presStyleLbl="alignAcc1" presStyleIdx="1" presStyleCnt="3"/>
      <dgm:spPr/>
    </dgm:pt>
    <dgm:pt modelId="{92B8AAE6-347D-4D56-B508-68B19F64E980}" type="pres">
      <dgm:prSet presAssocID="{D1D7F053-1E05-4863-9755-7B7D24D2FB17}" presName="vertSpace3" presStyleLbl="node1" presStyleIdx="1" presStyleCnt="3"/>
      <dgm:spPr/>
    </dgm:pt>
    <dgm:pt modelId="{95B4023F-0BF2-4781-9EFF-994B8AD37D8A}" type="pres">
      <dgm:prSet presAssocID="{D1D7F053-1E05-4863-9755-7B7D24D2FB17}" presName="circle3" presStyleLbl="node1" presStyleIdx="2" presStyleCnt="3"/>
      <dgm:spPr/>
    </dgm:pt>
    <dgm:pt modelId="{E8C98363-63AB-48E5-919E-6A75C97ABB88}" type="pres">
      <dgm:prSet presAssocID="{D1D7F053-1E05-4863-9755-7B7D24D2FB17}" presName="rect3" presStyleLbl="alignAcc1" presStyleIdx="2" presStyleCnt="3" custLinFactNeighborY="-7147"/>
      <dgm:spPr/>
    </dgm:pt>
    <dgm:pt modelId="{FC4722D9-B3B5-47EF-A1B3-F6E91A69E396}" type="pres">
      <dgm:prSet presAssocID="{5CFC1BC6-E40A-4E62-AB40-54F3CFC86413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2D139ABA-905C-4C70-9E2F-D6382C9AB9EB}" type="pres">
      <dgm:prSet presAssocID="{15DAD8A0-DF48-44E1-917C-8210EA95548C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71138B4B-EB11-469D-9D71-60D38DC0EA1C}" type="pres">
      <dgm:prSet presAssocID="{D1D7F053-1E05-4863-9755-7B7D24D2FB17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56C63907-0322-4162-ABBE-3A9DF5AF1A18}" type="presOf" srcId="{15DAD8A0-DF48-44E1-917C-8210EA95548C}" destId="{2D139ABA-905C-4C70-9E2F-D6382C9AB9EB}" srcOrd="1" destOrd="0" presId="urn:microsoft.com/office/officeart/2005/8/layout/target3"/>
    <dgm:cxn modelId="{44045A11-9F96-42C2-BA27-2CD369C4C0AE}" srcId="{87940DB0-2283-4A26-B020-1A8A95F39ED0}" destId="{15DAD8A0-DF48-44E1-917C-8210EA95548C}" srcOrd="1" destOrd="0" parTransId="{DC1CDF95-DB82-4206-8052-1519891FD09D}" sibTransId="{D40EE8D9-2148-4611-B0C7-EF9C61E4F057}"/>
    <dgm:cxn modelId="{6389C62A-1A91-4FEF-9A88-A3A758C092CA}" type="presOf" srcId="{15DAD8A0-DF48-44E1-917C-8210EA95548C}" destId="{3D31C62B-E9ED-46ED-AEC1-FBA3966399E8}" srcOrd="0" destOrd="0" presId="urn:microsoft.com/office/officeart/2005/8/layout/target3"/>
    <dgm:cxn modelId="{AA2BE03C-A914-4F57-9B9C-22E499486179}" type="presOf" srcId="{87940DB0-2283-4A26-B020-1A8A95F39ED0}" destId="{95B4DCEE-8B1A-41ED-BECF-18B180E09A91}" srcOrd="0" destOrd="0" presId="urn:microsoft.com/office/officeart/2005/8/layout/target3"/>
    <dgm:cxn modelId="{26791465-903E-48BF-825C-4EA3550774A8}" type="presOf" srcId="{D1D7F053-1E05-4863-9755-7B7D24D2FB17}" destId="{71138B4B-EB11-469D-9D71-60D38DC0EA1C}" srcOrd="1" destOrd="0" presId="urn:microsoft.com/office/officeart/2005/8/layout/target3"/>
    <dgm:cxn modelId="{26C0444E-F162-4BA7-A751-43A19518FF61}" srcId="{87940DB0-2283-4A26-B020-1A8A95F39ED0}" destId="{5CFC1BC6-E40A-4E62-AB40-54F3CFC86413}" srcOrd="0" destOrd="0" parTransId="{0B593C82-5299-460F-B086-A2057EA2C25E}" sibTransId="{72939B8E-3E5F-4AC7-8EFB-B0469F3D273C}"/>
    <dgm:cxn modelId="{B6797156-412B-456D-B9C3-5B0916713144}" srcId="{87940DB0-2283-4A26-B020-1A8A95F39ED0}" destId="{D1D7F053-1E05-4863-9755-7B7D24D2FB17}" srcOrd="2" destOrd="0" parTransId="{5D80CD36-C412-4A05-A22D-AFAAF1013718}" sibTransId="{1929F435-6BFC-4745-816E-EC4D0E56C9CC}"/>
    <dgm:cxn modelId="{E7C2D2DA-53DE-499B-BDEC-682077DEB9B4}" type="presOf" srcId="{5CFC1BC6-E40A-4E62-AB40-54F3CFC86413}" destId="{786F502D-70B6-44BB-B771-A7089545D51D}" srcOrd="0" destOrd="0" presId="urn:microsoft.com/office/officeart/2005/8/layout/target3"/>
    <dgm:cxn modelId="{A72AEDE5-E6AB-47E0-BEE0-D05A4A85235C}" type="presOf" srcId="{D1D7F053-1E05-4863-9755-7B7D24D2FB17}" destId="{E8C98363-63AB-48E5-919E-6A75C97ABB88}" srcOrd="0" destOrd="0" presId="urn:microsoft.com/office/officeart/2005/8/layout/target3"/>
    <dgm:cxn modelId="{15073CE6-D34E-4F4C-86B6-4354CF0CC641}" type="presOf" srcId="{5CFC1BC6-E40A-4E62-AB40-54F3CFC86413}" destId="{FC4722D9-B3B5-47EF-A1B3-F6E91A69E396}" srcOrd="1" destOrd="0" presId="urn:microsoft.com/office/officeart/2005/8/layout/target3"/>
    <dgm:cxn modelId="{1A4D5705-FB93-4E36-892C-7BA26CABF3C9}" type="presParOf" srcId="{95B4DCEE-8B1A-41ED-BECF-18B180E09A91}" destId="{38472B3C-88EF-4EAF-A1C8-37CC636A1879}" srcOrd="0" destOrd="0" presId="urn:microsoft.com/office/officeart/2005/8/layout/target3"/>
    <dgm:cxn modelId="{B2161465-C0E6-4730-8A53-303C236BD0F5}" type="presParOf" srcId="{95B4DCEE-8B1A-41ED-BECF-18B180E09A91}" destId="{FEC01CE6-D924-4B25-92DF-E680B4AA6F36}" srcOrd="1" destOrd="0" presId="urn:microsoft.com/office/officeart/2005/8/layout/target3"/>
    <dgm:cxn modelId="{EBDB5596-46EE-4D2F-B0F5-3BF9C8668FA3}" type="presParOf" srcId="{95B4DCEE-8B1A-41ED-BECF-18B180E09A91}" destId="{786F502D-70B6-44BB-B771-A7089545D51D}" srcOrd="2" destOrd="0" presId="urn:microsoft.com/office/officeart/2005/8/layout/target3"/>
    <dgm:cxn modelId="{75AF36CB-57D2-41DA-94A2-E9F6D1D73B12}" type="presParOf" srcId="{95B4DCEE-8B1A-41ED-BECF-18B180E09A91}" destId="{1C8DD53A-2B07-4E9E-BDA6-FAEE3E5130E5}" srcOrd="3" destOrd="0" presId="urn:microsoft.com/office/officeart/2005/8/layout/target3"/>
    <dgm:cxn modelId="{D80EC8CA-13A4-4A42-BA64-3EE621C6125F}" type="presParOf" srcId="{95B4DCEE-8B1A-41ED-BECF-18B180E09A91}" destId="{6F679E23-AE58-4956-9D27-F97A13A148E0}" srcOrd="4" destOrd="0" presId="urn:microsoft.com/office/officeart/2005/8/layout/target3"/>
    <dgm:cxn modelId="{5A3CB458-AB03-4596-9B82-D4F839FC02F4}" type="presParOf" srcId="{95B4DCEE-8B1A-41ED-BECF-18B180E09A91}" destId="{3D31C62B-E9ED-46ED-AEC1-FBA3966399E8}" srcOrd="5" destOrd="0" presId="urn:microsoft.com/office/officeart/2005/8/layout/target3"/>
    <dgm:cxn modelId="{69F2E557-E395-4802-B70D-719DA3A070EF}" type="presParOf" srcId="{95B4DCEE-8B1A-41ED-BECF-18B180E09A91}" destId="{92B8AAE6-347D-4D56-B508-68B19F64E980}" srcOrd="6" destOrd="0" presId="urn:microsoft.com/office/officeart/2005/8/layout/target3"/>
    <dgm:cxn modelId="{8CD3F08C-9B26-4B7B-9E16-8F02E75FBFF2}" type="presParOf" srcId="{95B4DCEE-8B1A-41ED-BECF-18B180E09A91}" destId="{95B4023F-0BF2-4781-9EFF-994B8AD37D8A}" srcOrd="7" destOrd="0" presId="urn:microsoft.com/office/officeart/2005/8/layout/target3"/>
    <dgm:cxn modelId="{A4B07BBC-BC68-4703-A30C-3F5B522A9E2F}" type="presParOf" srcId="{95B4DCEE-8B1A-41ED-BECF-18B180E09A91}" destId="{E8C98363-63AB-48E5-919E-6A75C97ABB88}" srcOrd="8" destOrd="0" presId="urn:microsoft.com/office/officeart/2005/8/layout/target3"/>
    <dgm:cxn modelId="{B9994852-C911-4979-920F-07DC25954FA9}" type="presParOf" srcId="{95B4DCEE-8B1A-41ED-BECF-18B180E09A91}" destId="{FC4722D9-B3B5-47EF-A1B3-F6E91A69E396}" srcOrd="9" destOrd="0" presId="urn:microsoft.com/office/officeart/2005/8/layout/target3"/>
    <dgm:cxn modelId="{D5BBA087-ACA6-40FB-A57A-6B3B594334BB}" type="presParOf" srcId="{95B4DCEE-8B1A-41ED-BECF-18B180E09A91}" destId="{2D139ABA-905C-4C70-9E2F-D6382C9AB9EB}" srcOrd="10" destOrd="0" presId="urn:microsoft.com/office/officeart/2005/8/layout/target3"/>
    <dgm:cxn modelId="{99D2E792-430D-49CD-8687-66769DDDB856}" type="presParOf" srcId="{95B4DCEE-8B1A-41ED-BECF-18B180E09A91}" destId="{71138B4B-EB11-469D-9D71-60D38DC0EA1C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10616-AC43-48E2-8215-A7F916667B4B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9473-E4C5-48C8-803A-228A882C6ADE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Quine McCluskey method of Logic Minimization</a:t>
          </a:r>
          <a:endParaRPr lang="en-US" sz="2400" kern="1200"/>
        </a:p>
      </dsp:txBody>
      <dsp:txXfrm>
        <a:off x="560365" y="97774"/>
        <a:ext cx="7291750" cy="639310"/>
      </dsp:txXfrm>
    </dsp:sp>
    <dsp:sp modelId="{70051063-1D67-4183-BB48-1B751824A21B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C9DD5-EB28-42D1-87A3-49DE67AA7E24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Boolean Simplification using n-cube</a:t>
          </a:r>
          <a:endParaRPr lang="en-US" sz="2400" kern="1200"/>
        </a:p>
      </dsp:txBody>
      <dsp:txXfrm>
        <a:off x="560365" y="1186414"/>
        <a:ext cx="7291750" cy="639310"/>
      </dsp:txXfrm>
    </dsp:sp>
    <dsp:sp modelId="{E270C877-BFE2-4D77-805C-22A902D7319E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492B4-129B-40E7-84F2-67696D5866B8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WinLogiLab Software Demo</a:t>
          </a:r>
          <a:endParaRPr lang="en-US" sz="2400" kern="1200"/>
        </a:p>
      </dsp:txBody>
      <dsp:txXfrm>
        <a:off x="560365" y="2275054"/>
        <a:ext cx="7291750" cy="639310"/>
      </dsp:txXfrm>
    </dsp:sp>
    <dsp:sp modelId="{93E4E4AC-BAC7-425E-B640-66A0566BF013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FED6E-D267-4A8E-A3C2-F36E1B50BBE9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Examples using WinLogiLab Software Tool</a:t>
          </a:r>
          <a:endParaRPr lang="en-US" sz="2400" kern="1200"/>
        </a:p>
      </dsp:txBody>
      <dsp:txXfrm>
        <a:off x="560365" y="3363694"/>
        <a:ext cx="729175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72B3C-88EF-4EAF-A1C8-37CC636A1879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F502D-70B6-44BB-B771-A7089545D51D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Uses Graph Theory to represent Boolean variables </a:t>
          </a:r>
        </a:p>
      </dsp:txBody>
      <dsp:txXfrm>
        <a:off x="2175669" y="0"/>
        <a:ext cx="8339931" cy="1305404"/>
      </dsp:txXfrm>
    </dsp:sp>
    <dsp:sp modelId="{6F679E23-AE58-4956-9D27-F97A13A148E0}">
      <dsp:nvSpPr>
        <dsp:cNvPr id="0" name=""/>
        <dsp:cNvSpPr/>
      </dsp:nvSpPr>
      <dsp:spPr>
        <a:xfrm>
          <a:off x="761485" y="1305404"/>
          <a:ext cx="2828366" cy="2828366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1C62B-E9ED-46ED-AEC1-FBA3966399E8}">
      <dsp:nvSpPr>
        <dsp:cNvPr id="0" name=""/>
        <dsp:cNvSpPr/>
      </dsp:nvSpPr>
      <dsp:spPr>
        <a:xfrm>
          <a:off x="2175669" y="1305404"/>
          <a:ext cx="8339931" cy="28283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Finds different groupings to determine local and global minima</a:t>
          </a:r>
        </a:p>
      </dsp:txBody>
      <dsp:txXfrm>
        <a:off x="2175669" y="1305404"/>
        <a:ext cx="8339931" cy="1305399"/>
      </dsp:txXfrm>
    </dsp:sp>
    <dsp:sp modelId="{95B4023F-0BF2-4781-9EFF-994B8AD37D8A}">
      <dsp:nvSpPr>
        <dsp:cNvPr id="0" name=""/>
        <dsp:cNvSpPr/>
      </dsp:nvSpPr>
      <dsp:spPr>
        <a:xfrm>
          <a:off x="1522968" y="2610804"/>
          <a:ext cx="1305400" cy="1305400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98363-63AB-48E5-919E-6A75C97ABB88}">
      <dsp:nvSpPr>
        <dsp:cNvPr id="0" name=""/>
        <dsp:cNvSpPr/>
      </dsp:nvSpPr>
      <dsp:spPr>
        <a:xfrm>
          <a:off x="2175669" y="2517507"/>
          <a:ext cx="8339931" cy="1305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Keeps trying for optimal solution until some defined time-limit is reached</a:t>
          </a:r>
        </a:p>
      </dsp:txBody>
      <dsp:txXfrm>
        <a:off x="2175669" y="2517507"/>
        <a:ext cx="8339931" cy="130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9-14T06:16:29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2853 10220 0,'0'-25'16,"-25"0"0,25 0-1,0 0 1,-25 25 0,25-24-1,-25 24 95,-49 0-95,24-25-15,25 25 16,-24 0-16,24 0 15,0 0 79,25 25-78,0-1-1,0 26 1,0-25-16,0 0 16,0 24-1,0-24 1,0 0 15,25-25-31,-25 25 31,25-25-15,-25 24 0,24 1-1,1 0 1,25 0 0,-25-25-1,24 0 1,-24 0-1,25 0 1,-25 0 0,24-25-1,-24 25 1,-25-25 15,50 25-31,-26-25 31,1 25 1</inkml:trace>
  <inkml:trace contextRef="#ctx0" brushRef="#br0" timeOffset="1634">2803 10046 0,'25'25'47,"0"0"-32,-1-25 1,-24 24-1,25-24 1,25 25 0,-50 0-1,25-25 1,-1 0 0,-24 25-1,25-25 1,-25 49-1,50 1 1,-50-25 0,0 0-1,25-1 17,-25 1-1,0 0 31,0 0-46,0 0 0,0-1 15,-25 1-31,25 0 31,-25 0-15,25 0-1,-25-25 17,0 24-17,1 1 16,24 0-15,-50-25 0,25 50-1,0-50 1,1 24 0,-26 1-1,50 0 1,-25-25 15,25 25-15</inkml:trace>
  <inkml:trace contextRef="#ctx0" brushRef="#br0" timeOffset="3233.49">4539 10294 0,'0'50'140,"0"-26"-124,0 51-16,0-1 16,0-49-16,0 25 15,0-26 1,0 51 15,0-50 0</inkml:trace>
  <inkml:trace contextRef="#ctx0" brushRef="#br0" timeOffset="4963.13">4936 10418 0,'-25'0'62,"25"25"1,0 0-48,0-1 1,0 1 0,0 0-1,0 0-15,0 0 32,25-25-32,25 0 46,-25 0-46,24 0 32,1 0-32,-25 0 15,-1 0 1,1 0 0,0 0-1,0 0 16,0 0-15,-1 0 15,1 0-15,0 0 0,0 0-1,0-25-15,-25 0 16,0 0 15,0 0-31,0 1 31,0-1 1,0 0-17,0 0 1,-25 0 15,0 25-15,0 0-1,-24 0 1,24 0 0,-25 0 15,25 0-16,1 0 1,-1 0-16,0 0 16,0 0 31,0 0-32,1 0 1,-1 25-1</inkml:trace>
  <inkml:trace contextRef="#ctx0" brushRef="#br0" timeOffset="7209.02">5779 10368 0,'-24'0'93,"-1"0"-61,0 0-17,0 0 32,25 25 63,-25 0-95,25 0 32,0 0-16,0-1-31,0 1 16,0 0 31,0 0-16,25 0-15,0-1-16,0 1 47,-25 0-32,25-25 1,-25 25-1,24-25 17,1 0-17,-25 25 32,25-25 0,0 0-16,25 0-15,-26 0 15,-24-25-15,0 0-16,0 0 31,25 0-31,0 1 31,0-1 1,-25 0-1,25-25 0,-25 26 32,0-1-17,0 0-30,0 0-16,-25 25 16,25-25-1,-50 25 1,25-49 0,-24 49 15,24 0-16,0 0 17,0-25-17,0 25 17,-24 0 14,24 0-14,0 0-1</inkml:trace>
  <inkml:trace contextRef="#ctx0" brushRef="#br0" timeOffset="9105.5">6300 10220 0,'0'24'234,"0"1"-218,0 0 15,0 0-31,0 0 15,0-1 64,0 1-64,0 0 1,0 0 31,0 0-32,0-1 32,0 1-16,0 0-15,0 0 47,0 0-32,0-1 0</inkml:trace>
  <inkml:trace contextRef="#ctx0" brushRef="#br0" timeOffset="10129.29">8161 10492 0</inkml:trace>
  <inkml:trace contextRef="#ctx0" brushRef="#br0" timeOffset="10959.64">8210 10468 0,'25'0'31,"0"0"-16,-25 24 1,0 1 0,0 50-16,0-26 15,0-24 1,0 25 0,0-26-16,25 1 156,-25-50-78,0 1-62,74-51-16,-24 26 15,-1-1-15,125-74 16,-25 25-1,-50 24 1,-49 51 0,-1-1-1,-24 25 220,25-50-235,-50 1 15</inkml:trace>
  <inkml:trace contextRef="#ctx0" brushRef="#br0" timeOffset="24481.22">15677 6077 0,'-50'0'15,"0"25"-15,26-25 16,-1 0 0,0 0-16,-25 25 15,26-25 16,-1 49-31,-124 75 32,-99 273-1,25 50 0,148-174 0,50-149-15,25 0 0,-49 24-1,24 1 17,25-99-32,-25 49 15,25 149 1,-25-49-1,25-1 1,0 75 0,0 0-1,0 24 1,0 51 0,0-26-1,0-74 1,0-49-1,50 98 17,-50-222-17,25 173 1,-25-75 0,0 26-1,0-1 1,0-24-1,0 74 1,74-25 0,-74 0-1,25-49 1,0 24 0,-25 1-1,49 123 1,-49-198-1,0-24-15,0 148 16,0 25 15,0-1-15,0 26 0,0 0-1,0-1 1,0 75-1,0-148 1,0-26 0,0-74-1,0-49 1,0 98 0,0-74-1,0-49 1,0 0-1,25-1 1,0 1 15,-25 24-15,25-24 0,-25-1-1,25 26 1,-1 74-1,26-50 1,0 25 0,-1-50-1,1 26 1,-1-76 0,-24 1 15,0-25-16,49 25 1,51 0 0,-51 0-1,0-1 1,-24 1 0,49 25-1,-49-25 1,-25-25-1,24 24 1,50 26 0,-49-25-1,49-25 1,75 74 0,-75-74-1,25 0 16,-74 0-15,49 0 0,0 0-1,75 0 1,-25-74 0,-1-25-1,1-1 1,-74 1-1,-1 50 1,1-51 0,-26-24-1,75-149 1,-99 149 0,25 0-1,-1 0 1,26-99-1,-51 74 17,1-74-17,25 99 1,-25-74 0,-1-1-1,-24-24 1,25 49-1,0-123 1,-25 173 0,0-75-1,50-74 1,-50 25 0,0 0-1,0-49 1,0 123-1,0 25 17,0 25-17,0 0 1,0 25 0,0-50-1,24 25 1,51-99-1,-50 74 1,-1 25 0,51-99-1,-50 49 1,-25 0 0,0 75-1,49-99 1,-49 74-1,25-75 17,0-24-17,-25-75 1,25 125 0,-25-125-1,0 75 1,0-50-1,0 0 1,0 75 0,0 49-1,0-25 1,0 1 0,0 24-1,0 25 1,0-50-1,0 1 17,0-26-17,0-99 1,0 125 0,0 24-1,0 50 1,0 0-1,-25 49 1,0-49 0,25 24-1,-25-24 1,0-25 0,-24 74-1,24-98 1,0 48-1,-24 26 17,24 0-17,0 49 1,-25-25 0,26 25-1,-26 1 1,0-26-1,-24 0 1,-100-49 0,100 99-1,0-25 1,-1 0 0,-24-24-1,74 49 1,-25 0-1,26 0 17,-51-25-17,-49 25 1,-25 0 0,125 0 62,-1 0-78,0 0 15,0 0-15,-24 0 16,24 0 0,0 0-1,0 0 1,-49 0-1,24 25 1,1 0 0,24-25-1,-99 49 17,74-24-17,-24 0 1,24-25-16,0 50 15,1-26 32,24-24-31,0 0 15,0 0 0,1 25-31,-26-25 0,-49 0 32,49 25-17,25-25 1,1 0 0,-1 25-1,0-25 1,-74 0-1,24 49 1,26-49 0,24 0 15,25 25-15</inkml:trace>
  <inkml:trace contextRef="#ctx0" brushRef="#br0" timeOffset="25713.04">15404 3795 0,'25'0'78,"24"0"-62,1 0-16,24 0 16,100 0-1,24 0 1,-99 0-16,100 0 16,-50 0-1,-124 0 1,-1-25-1,26 25 64,-25 0-79,0 0 15,24-24 1,1-1-1,-1 25 1,-49-25 0</inkml:trace>
  <inkml:trace contextRef="#ctx0" brushRef="#br0" timeOffset="76157.56">17388 6747 0,'25'0'62,"0"0"-46,24 0 0,-24 0-1,25 0 1,-25 0-1,24 0 1,-24 0 0,0 0-1,24 74 1,-24 1 0,0-75-16,25 99 15,-26 0 1,26 25-1,-50-49 1,0 24 0,0 0-1,0 149 17,0-149-17,0 348 1,25-249-1,-25 75 1,25 25 0,-25-25-1,0-25 1,0 49 0,0-49-1,0-49 1,0-26-1,0-24 1,0-25 0,0-25 15,0-49-31,0 49 31,0 0-15,49-24-1,-49-25 1,0 49 0,0-74-1,25 24 1,-25-24 0,0 49-1,0 26 1,0-26-1,0 0 1,0-24 0,0 74 15,0-50-15,0 26-1,0-76 1,0 26-1,0-25 1,0 0 0,0 0-1,0-1 1,0 1 0,0 25 15,0-25-16,0 24 17,0-24 124,0 0-125,-25 0 32,25-1-48,-25-24 17,1 25-17,-1 0 16,25 0-15,-25-25 0,0 25-1,0-1 1,25 1 0,-24-25 15,-1 25-31,0-25 15,0 50 1,0-50 0,-24 49-1,24-24 17,0 0 30,0 0 1,1-1-48,-1 1-15,0 0 47,0 0-31,0 0-1,25 24 251,0-24-250,0 0-16,-25 0 15,1-1 1,-1 1 15,25 0 0,-25 0 16,25 0 16,-25-25 93,0-50-125,25 25-15,0-24-16</inkml:trace>
  <inkml:trace contextRef="#ctx0" brushRef="#br0" timeOffset="78729">17388 12898 0,'0'50'156,"0"-25"-156,0 24 16,0-24-1,0 0-15,-25 124 32,0-25 14,25-149 1189,25 0-1220,25 1 126,-25-1-125,-1 0-1,101-25 188,-101 50-187,26-25 0,-25 1 265</inkml:trace>
  <inkml:trace contextRef="#ctx0" brushRef="#br0" timeOffset="81080.89">17711 6573 0,'-50'0'172,"-24"0"-172,-1 0 16,50 0-16,-24 0 15,-1 25 1,25-25 203,0 0-219,25 25 15,-24-25 1,-1 25-16,0-25 16,0 24-1,0-24 235,25 25-234,25 25-16,0-25 15,0-1-15,24 26 16,-49-25-16,25-25 16,-25 25-16,25-25 15,-25 25-15,25-1 16,49 1 31,-49 0-16,25 25 0,-50-26-15,25 1 140</inkml:trace>
  <inkml:trace contextRef="#ctx0" brushRef="#br0" timeOffset="87720.78">15850 12774 0,'0'25'188,"0"0"-188,0 0 31,0 0-31,0-1 15,0 1 2251,-25-25-2157,1 0-109,-1 0 16,0 0-16,-25 0 16,-24 50-16,0-50 15,-26 25 1,76-25 15,48 0 79,76 0-110,-51 0 15,-24 0-15,25-25 16,-26 25-1,1 0-15,0-25 47,0 0-31,0 25 0,-25-25 15,24 25-16,1-24 32,0-1-31,0 25 15,49-25-31,-123 25 188,-1 0-173,-24 25-15,24-25 16,0 0 0,26 25-16,-1-25 15,25 24 32</inkml:trace>
  <inkml:trace contextRef="#ctx0" brushRef="#br0" timeOffset="90554.18">16446 12898 0,'24'0'187,"1"0"-187,50-49 16,-26 49-16,1-50 16,-1 25-1,1-24 1,0 24 0,-26 25 234,-48 0-16,-1 0-234,25 25 16,-25-25-1,0 0 1</inkml:trace>
  <inkml:trace contextRef="#ctx0" brushRef="#br0" timeOffset="93777.79">15751 13965 0,'50'0'109,"-26"0"-93,26 0-1,-25-50-15,24 26 16,-24 24-16,25-25 16,24 0-1,25-25 16,-74 50-31,0-24 32,0 24-1</inkml:trace>
  <inkml:trace contextRef="#ctx0" brushRef="#br0" timeOffset="96945.37">16991 13816 0,'0'25'172,"-25"-25"-172,-24 50 16,24-50-1,0 0 1,0 0-16,1 24 31,-1-24-15,0 0-1,0 0 1,0 50-16,1-50 47,48 0 156,26-25-203,0 25 16,-26-49-16,51 24 15,-26 0-15,26-25 16,24 26 0,-25-26-1</inkml:trace>
  <inkml:trace contextRef="#ctx0" brushRef="#br0" timeOffset="98735.56">17909 13146 0,'-25'0'110,"0"25"-95,25 25 1,-49-25 0,24 74-1,-49 124 17,49-173-17,-25 74 1,25-25-1,1-25 1,24-24 0,-50 49-1,25-49 1,25-1 0,0 1-1,0 0 1,0-26-1,0 1 1,0 0 0,0 0-1,0 0 1,-25 24 0,0-49 15,25 25-16,-24 0 1,24 0 15,-50-25-15,25 0 0,0 0-1,1 0 1,-1 0 31,0 0-47,0 0 31,0 0-15,1 0-1,-1 0 1,-25 0-1,50-25 157,0 0-156,0-24-16</inkml:trace>
  <inkml:trace contextRef="#ctx0" brushRef="#br0" timeOffset="99721.63">17214 14287 0,'-24'0'125,"-1"25"-125,-25-25 15,25 25-15,-24 0 16,-1 25 0,25-50-1,1 24 110,24 1-94,0 0-31,24-25 16,1 0 0,0 25-1,25 24 1,-26-49 0,1 25-1,0 25 1,0-25 124</inkml:trace>
  <inkml:trace contextRef="#ctx0" brushRef="#br0" timeOffset="107360.95">15825 9550 0,'25'0'78,"0"0"-63,0 0 1,0 0-16,-1 0 16,26 0-16,24-50 15,26 25 1,24-49 15,-50 49 0</inkml:trace>
  <inkml:trace contextRef="#ctx0" brushRef="#br0" timeOffset="109521.98">16545 9500 0,'-25'0'375,"0"0"-328,0 0 31,1 0-62,-1 0 15,0 0-31,0 0 78,50 0 94,25-25-172,-1 1 16,1-1-16,-1 25 15,1-50 1,0 50 0,-26 0 15,26 0-16</inkml:trace>
  <inkml:trace contextRef="#ctx0" brushRef="#br0" timeOffset="120306.04">13717 10765 0,'0'-25'125,"-74"1"-109,-1-1-16,-49 0 31,25-25-31,49 1 16,-173-26 0,124 51-1,-25 24 1,99-25-1,0 25 1,0 0 31,1 0-31,-1 0-16,0 0 31,-25 0-31,1 0 47,24 0-32,0 0 1,0 0 0,1 25-1,-26-25 1,25 24-1,0 1 1,-24 0 0,24-25-1,0 25 1,-24 0 0,24-1-1,0 1 16,0 0-15,0-25 78,-24 0-47,49 25-32,0 0 32,0 24-47,0-24 16,0 25-1,0-26 1,0 1 0,24 25-1,1-25 32,-25-1-31,25 1-1,0 0-15,0 0 32,0 0-17,-1-1 17,-24 1-17,25-25 1,0 25-16,0 0 15,24-25 64,-24 0-64,0 0 1,0 0-1,-25 25 1,25 0 15,-1-25-31,26 0 16,0 24 0,-26-24 15,1 0-31,0 0 15,0 0 1,0 0 15,-1 0-15,1 0 0,0 0-1,0 0 1,0 0 15,-1 25-15,-24 0 15,25-25 0,0 0-15,0 0-1,0 0 1,-1 0 0,1 0-1,0 0 1,0 0 0,24 0-1,-24 0 16,0 0-31,25 0 32,-25 0-17,-1 0 1,1 0 0,0 0-1,25 0 16,-26-25-31,1 25 32,0-25 15,-25 1-47,25-26 15,0 25 1,-1 0-1,-24-24 1,0 24-16,50-25 63,-50 25-17,0 1 1,0-1-15,0 0-17,0 0 1,0 0-1,0 1 1,25-1 15,-25 0-15,25 0 0,-25 0-1,24 1 1,-24-1 62</inkml:trace>
  <inkml:trace contextRef="#ctx0" brushRef="#br0" timeOffset="121921.89">13221 12725 0,'-25'0'47,"0"0"0,-24 0-47,24 0 16</inkml:trace>
  <inkml:trace contextRef="#ctx0" brushRef="#br0" timeOffset="125665.43">12477 14858 0,'-25'0'0,"0"0"16,0 0-16,1 25 16,-26-25-1,25 0 1,-24 0 0,-1 25-16,0-25 31,1 0-16,-1 24 1,0 1 0,26-25-1,-26 50 1,25-25 0,0-25 15,-49 49-16,49-24 1,-24 25 0,24-26-1,25 1 1,-50 0 0,50 49-1,-25-24 1,1 25-1,24 49 1,0-75 0,0 1-16,0 24 15,0-49 1,0 25 15,24-26-15,-24 1-1,50 0 17,49 49-17,-24-49 1,73 0 0,-24 0-1,100 24 1,-75-24-1,-75-25-15,0 0 16,1 0 0,-26 0-1,1 0 1,0 0 15,-26 0-15,1 0-1,50 0 1,-51 0 0,1 0-1,25 0 1,-1 0 0,26 0-1,-25 0 1,-26 0-1,76 0 1,-51 0 0,26-25 15,-51 1 0,26 24-15,-25-25 15,0 0-15,-1 25-1,1-25 17,0 0-17,0 1-15,0-1 16,-1-25-1,26-24 1,-25-1 0,24 26-1,-49-1 1,25 1 15,25 24-15,-25-50-1,-25 26 1,0 24 0,0 0-1,0 0 1,24 0 0,-24 1-1,0-1 32,0 0-31,0 0 77,-24 25-93,-1 0 16,0 0 0,0 0-16,0 0 15,-24 0 1,24 0 0,0 0-1,-24 0 1,-1 0-16,25 0 15,-49 0 1,-1 0 0,1 0 15,49 0-31,-49-25 31,-25 25-15,49-24-1,25 24 1,-25 0 0,26 0-1,-76-25 1,26 25-16,-50-25 16,25 25-1,0 0 1,74 0-1,0 0 17,0 0-17,0 0 1,1 0 0,-1-25-1,0 25 1,25-49 93,0-26-109,0 26 16,0 24-1,-25-25 1,25 25 0,-25 25 249,1 0-249,-1 0-16,-25 0 16,50 25-16</inkml:trace>
  <inkml:trace contextRef="#ctx0" brushRef="#br0" timeOffset="135410.91">16222 11410 0,'-25'0'219,"75"0"-47,-25 0-156,24 0 15,-24 0-15,0 0-1,0 0 1,0 0-1,24 0 32,-24-25-15,-50 25 108,-49 0-140,24 0 16,25 0-16,1 0 15,-26 0 1,25 0 0,25-24 390</inkml:trace>
  <inkml:trace contextRef="#ctx0" brushRef="#br0" timeOffset="138248.91">16197 15701 0,'0'25'344,"25"-25"-328,0 0-1,0 25 1,0-25 15,-1 0-15,1 50-1,25-50 1,-25 0 0,0 0 77,-1 0-77,1 0-16,-50 0 484,1 0-468,-1 0-16,0 0 359</inkml:trace>
  <inkml:trace contextRef="#ctx0" brushRef="#br0" timeOffset="144100.28">26789 6102 0,'0'50'15,"-25"-50"1,0 49 0,1 1-1,24-25-15,-25-1 16,0 51-16,25-50 15,0-1-15,0 26 16,0 0 0,0-26-16,0 76 31,0 24 0,25-75-15,49 1-1,-24 0 1,24-50 0,-24 0-1,99 0 1,-50 49 0,0-49-1,25 0 16,-49 0-15,-26 0 0,26 0-1,-1 0 1,0 0 0,1 0-1,-50 0 1,24 0-1,1 0 1,-25 0 0,-1 0 15,26 0-31,-25 0 31,49-49-15,-49-1-1,25 0 1,-1 25 15,-49 1-15,25-26 0,0 25-1,0 0-15,0 1 16,-1-26-1,1 0 32,0 26-31,-25-1 0,25-25-1,-25 1 16,0 24-15,0 0 0,0 0-1,0 0 1,0 1 15,0-1-15,0 0-1,-25 0 1,-49 25 0,-1 0-1,50 0-15,-49 0 32,0 0-32,-1 0 31,-24 0-16,24 0 1,-73 0 0,24 0-1,24 0 1,26 0 0,-25 0-1,49 0 1,-24 0-1,49 0 1,-25 0 0,-24 0-1,49 0 17,0 0-17,0 0 48,1 0-16,-26 0-1,25 0-30,-24-25 0,-1 25-1,25-49-15,0 49 16,1 0 0,-1 0 62,0 0 0,0 0-31,0 0-32,1 0 1</inkml:trace>
  <inkml:trace contextRef="#ctx0" brushRef="#br0" timeOffset="156408.91">12774 13866 0,'-24'0'125,"-51"0"-110,1 0-15,-25 0 16,-25 0-16,-199 0 31,199 0 16,74 0-31,26 25 62,24-1-63,-25-24-15,25 25 16,0 0-16,0 25 16,-25-1-1,25 50 1,-25-24 0,25-26-1,0 1 1,0 25 15,0-51-15,0 1-16,0 0 15,0 25 1,25-26 0,0 26 30,0-50-30,74 50 0,0-26-1,50-24 1,0 25 0,-50-25-1,0 50-15,174-50 16,-50 0 15,-74 0-15,0 0-1,0 0 1,-25 0 0,-50 0-1,25-25 1,-49 0-1,74 0 1,-50 25 0,-24 0 15,-25 0-15,24 0-16,-24 0 31,0 0-16,0 0 1,0 0 15,-1-24-15,-24-1 0,0 0-16,0-25 15,0-98 1,0 73-1,0-49 1,0 50 0,0 24-1,0-24 1,-49 24 15,49 25-15,0 0-1,-50 25 48,25-24-63,-24 24 16,24 0-1,-25 0 1,1 0-16,-100 0 15,25 0 1,-25 0 0,25 0-1,-74 0 17,123 0-32,1 0 31,24 0-16,25 0 1,1 0 15,-26 0-15,25 0 0,0 0-1,1 0 1,-1 0 31,-25 0-47,25 0 15,-24 0 1,24 0 0,0 0-1,0 0 1</inkml:trace>
  <inkml:trace contextRef="#ctx0" brushRef="#br0" timeOffset="161136.18">12675 12675 0,'-25'0'16,"1"0"-16,-1 0 15,-74 0 1,-25 0 31,74 0-47,-198 25 31,25 25 0,148-26-15,26-24 0,49 25 109,0 25-94,0-1-15,0 1-16,0-25 15,0 24 1,24 75-1,26-74 1,-25 0 0,24-1-1,-24 1 1,0-25 0,0 0-1,0-1 16,24 26-15,-24-50 31,25 0-31,24 50-1,25-50 1,-74 0-16,74 0 15,-49 0 1,173 0 0,-24 0-1,-26 0 1,-74 0 0,-24 0 15,-25 0-16,-26 0 1,26 0 0,-25 0 15,24 0-15,-24 0-16,0 0 15,74 0 1,-24 0-1,-26 0 1,-24 0 0,0 0-1,24 0 1,1 0 15,24 0-31,-24 0 31,-25 0-15,0 0 0,-25-50-1,49 25 1,-49-49 0,0 49-1,0 0 1,0-74-1,0 74 1,-25-49 0,25 49-1,0 0 1,-24-25 15,-1 26-15,25-1 31,-25 0 0,25 0-32,-25 0-15,0 25 31,1-24-31,24-1 32,-25 25-32,0-25 31,0 25-31,0 0 16,1 0-1,-51-25-15,-49 25 31,0 0-15,0 0 0,50 0-1,49 0 1,-50 0 0,26 0-1,-26 0 1,51 0-1,-26 0 1,25 0 0,0 0 31,1 0-16,-1 0 0,0 0-15,0 0-1,0 0 1,1 0 15,-1-25-15,-50-24-1,51 49 1,-26 0-16,-74-99 16,74 99-1,1-25 1</inkml:trace>
  <inkml:trace contextRef="#ctx0" brushRef="#br0" timeOffset="167505.51">27583 7888 0,'0'0'0,"-50"0"15,25 0-15,1 0 0,-1 0 16,0 0-1,-25 0 17,26 0-17,-1 0 17,-25 0-17,25 0 1,-49 0-1,-50 49 1,0 26 0,0-1-1,-25 1 1,99-26 0,-49-24-1,74 0 1,25 0 31,-24 0-32,24-1 1,0 51 0,0-50-1,0 24 1,0 50-1,0 1 1,0-1 0,74 0-1,-24-25 1,-1-49-16,50 50 16,50 24 15,50 0-16,-1-99 1,1 25 0,-100-25-1,-74 0 1,24 0 0,26 0-1,73 0 1,-48 0-1,-1 0 1,-25-25 0,1 0-1,-50 25 1,-1 0 0,51-49 15,-1-1-16,125-49 1,-125 49 0,0 25-1,26-74 1,-76 50 0,51-75-1,-50 49 1,-1 26-1,-24 24 1,0-74 0,25-50-1,-25 50 1,0-1 15,0 1-31,-25 25 31,1 49-15,-26-25 0,25 50-1,-173 0 1,-1-25 0,-197 25-1,23 0 1,101 0-1,98 0 1,100 0 0,49 0-1,0 0 1,-25 0 0,-24 50 15,-50 24-16,74-49 1,25-25 0,1 25-1,24 0 17</inkml:trace>
  <inkml:trace contextRef="#ctx0" brushRef="#br0" timeOffset="-204582.82">33337 6524 0</inkml:trace>
  <inkml:trace contextRef="#ctx0" brushRef="#br0" timeOffset="-202071.3">7317 16321 0</inkml:trace>
  <inkml:trace contextRef="#ctx0" brushRef="#br0" timeOffset="-184799.47">22845 6375 0,'0'25'94,"0"74"-94,0-25 0,0 50 16,0 149-1,0 719 16,0-545 1,0-298-17,75 297 17,-51-247-17,-24-125 1,25 25-1,-25 0 1,0-24 0,0 24-1,0 25 1,0 25 0,0 49-1,25 224 1,0-100-1,0-98 1,-1-175 15,1-49 47,25-25-46,-25 1-32,-1-1 15,51-25-15,49 1 16,0-26 0,25 26-1,-125 49 1,1-25-16,74 25 15,-49-25 1,-25 25 15,25 0-15,-26 0 0,76 0-1,48 0 1,26 0-1,-124-25 1,-1 0 0,-24 25-1,49-49 1,-49 24 0,25 0 15,-1 0-16,-24 25 1,0-24 0,0 24-1,0-25 1,-1 25 78,1 0-94,0 0 15,-25-25 1,50 25 0,-25 0-1,24 0 1,-24-25-1,49 0 32,-49 1-31,223-51 0,-173 1-16,73-1 15,26-24 1,-25 0-1,-75 24 1,-74-24 0,50 25-1,-50-50 1,25 25 0,-25-50-1,0 0 1,0-25-1,-25 75 17,0 25-17,-24-26 1,49 1 0,0 50-1,0-150 1,0 125-1,0-50 1,-25-99 0,-50-1-1,50 100 1,25-25 0,-24 25-1,24 0 1,0 0-1,0 50 17,0-25-17,0 24 1,0 51 0,0-76-1,0 26 1,0-1-1,0 1 1,0 0 0,0-1-1,0-24 1,0 74 0,0-24-1,0 24 1,0 0 15,0 0-15,0 0-1,-25 25 1,0-49 46,0 24-46,0-25-16,25 26 16,-24-1-1,-51 0 1,50 0 0,-24 25-1,-75-25 1,25-24-1,-25 49 1,74-50-16,-223 0 31,149 26-15,0-1 0,74 25-1,-49-50 1,50 50-1,-75-25 1,-100 25 0,125 0-1,-25 0 1,74 0 46,26 0-46,-51 0 0,50 25-16,1-25 15,-1 25 1,-50 0 0,51 0-1,-26-1 1,25 1 15,0 0-31,25 0 16,-24-25-1,24 25 1,-25 0 0,0 24 15,0-24-31,25 0 47,0 0-47,0-1 47,-25 1-47,1 25 15,24-25 1,-25-1-1,0 1 1,0 0 15,0 0 32,1 0-32,-1-1-15,0-24-1,-25 50-15,-24 24 16,74-49 0,-25-25-1,-49 50 1,-1 49-1,75-74 1,-49 0 0,24-25-1,25 24 1,-25 1 0</inkml:trace>
  <inkml:trace contextRef="#ctx0" brushRef="#br0" timeOffset="-137374.42">19968 13022 0,'0'25'63,"0"25"-48,25-1-15,-25 26 16,0-50-1,0 24 1,0-24 0,49-25 62,26 0-63,49-25-15,24-24 16,-24-1 0,125-24-1,-125 24 1</inkml:trace>
  <inkml:trace contextRef="#ctx0" brushRef="#br0" timeOffset="-135879.85">20117 15379 0,'0'25'125,"0"24"-109,0-24-1,24 0 1,1 0 0,-25 0-1,25-1 1,-25 26 15,25-50 47,24-25-78,100-74 16,-25 25-16,-49 49 16,49-75-1,99-48-15,-124 123 16,25-25-1,-99 50 1</inkml:trace>
  <inkml:trace contextRef="#ctx0" brushRef="#br0" timeOffset="-132326.62">20315 10939 0,'0'25'78,"25"24"-62,-25-24-1,25 25-15,-25-26 16,0 51-1,24-75 1,-24 25 0,50-25 109,24 0-110,26 0-15,-51 0 16,51-50-16,-51 25 16,50 0-1,-24 1 1,-50-1-1,24-25 95</inkml:trace>
  <inkml:trace contextRef="#ctx0" brushRef="#br0" timeOffset="-131043.65">20265 14039 0,'0'50'125,"0"-25"-125,50 74 16,-25-74-16,24 74 16,-49-74 31,25-25 78,25 0-110,49 0 1,0-25-16,50-74 15,-50 49-15,1-24 16,24 24 0,-124 25-1,24 25 95,26 0-110</inkml:trace>
  <inkml:trace contextRef="#ctx0" brushRef="#br0" timeOffset="-128526.86">22895 8756 0,'0'50'203,"-50"-1"-203,25 26 16,-24-1-16,-1 1 16,-24 49-1,-75 223 16,0 0 1,50-74-1,74-174 0,-25-24-31,26 24 16,-26-25-1,25 1 1,-24-26 15,24-24-31,0 49 16,0-24 0,-24 0-1,-1 49 1,-24-25-1,49-24 1,0-1 0,-25-24-1,50 0 17,-25-25 124,-24 0-156,-1 0 15,25 0 1,1 0 109,-26 0-125,25-50 16,0 50-1,1-24-15,-1 24 16,-25-25 0</inkml:trace>
  <inkml:trace contextRef="#ctx0" brushRef="#br0" timeOffset="-126766.89">22895 10443 0,'-25'49'78,"-25"1"-78,26-25 16,-150 173-1,50-49 1,49-25 0,26-50-1,-26 51 1,51-101-16,-26 76 15,25-26 1,-24 25 0,24 0-1,-50 50 1,51 25 15,-1-50-15,0-25-1,-25 25 1,26-25 0,-1-24-1,-25 24 1,1-49 0,24-1-1,-25 26 1,0-26-1,1 1 1,24-25 0,-25-1-1,50 1 1,-49 0 15,24 0-15,0 0-1,0-25 32,25 24-31,-24-24 0,24 25-1,-50-25 16,25 25-15,-24-25 0,-1 0-1,25 0 1</inkml:trace>
  <inkml:trace contextRef="#ctx0" brushRef="#br0" timeOffset="-125359.58">21704 12923 0,'0'50'47,"0"49"-31,0 0-16,-25 1 15,0-1-15,1 0 16,-76 174 15,76-124 1,-1-100-17,0 1 1,25-25-1,0-1 1,-25-24 0,25 25 109,-25 0-94</inkml:trace>
  <inkml:trace contextRef="#ctx0" brushRef="#br0" timeOffset="-123767.49">22175 12204 0,'-24'74'125,"24"-24"-125,-25 49 15,25-24 1,-50 73 0,-49 100 15,49 50 0,1-273-15,24 49-16,25-49 15,-25 25 1,0-1 15,1 1-15,24-25 0,0 0-1,-50-1 1,50 51-1,-50 24 1,1 25 0,-26 74-1,26-24 1,-1-75 0,50-49-1,-25 0 1,25-26-1,0 26 1,0-25 0,-25 148-1,-24-24 17,49-74-17,-25-1 1,0 25-1,25-49 1,0-25 0,0-1 15,0 1 0,0 0-15,0 25-1,0-100 173,0 25-188</inkml:trace>
  <inkml:trace contextRef="#ctx0" brushRef="#br0" timeOffset="-94055.93">31378 7441 0,'0'25'94,"25"-25"-79,0 0 1,-1 0-16,150 50 31,347-50 1,99 0-1,-521 0-31,-74 0 15,49 0 1</inkml:trace>
  <inkml:trace contextRef="#ctx0" brushRef="#br0" timeOffset="-92487.28">31477 7764 0,'50'-50'31,"-25"50"-31,24 0 15,-24 0-15,0 0 16,0 0-16,-1 0 16,1 0-16,50 0 31,73 0 0,-123-25-31,223 25 31,-74-24 1,-75-1-17,-24 25 1,24 0 15,-25-25-31,-24 25 31,-25 0-15,-1 0 0,1 0 93</inkml:trace>
  <inkml:trace contextRef="#ctx0" brushRef="#br0" timeOffset="-65998.93">8706 6003 0,'-74'25'172,"49"24"-156,-74 1-16,49-25 16,-49-1-16,-25 51 31,-124 74 0,149-1 0,-100 76 1,125-150-1,-25 50-31,49-25 15,1 50 1,-1 0 0,25-75-1,25 1 17,-25-26-32,1 26 15,24-1 1,0 1-1,-25 49 1,0-25 0,25 50-1,-25 0 1,25 74 15,0-149-31,0 25 31,0-24-15,0 123 0,0-24-1,-25 24 1,25-74 0,0 75-1,0-1 1,25 75-1,25 25 1,-1 49 0,-24-273-1,0 75 1,-25 0 0,25 124 15,0-50-31,-1 0 31,76 1-15,-76-100-1,125 198 1,-99-99 0,24 1-1,25-100 1,-99-50-1,0 25 1,0-74 0,0 25-1,0-1 1,0-24 0,50 99-1,0-49 16,24 49-31,-24-25 32,-1 25-17,1 49 1,-50-123 0,0 24-1,25-24 32,-25 0-47,49 24 16,-49-49-1,0 25 1,0-26-16,50 76 16,0-26 15,-26-49 31,1 0-30,0-25-17,0 0 1,0 0-16,-1 0 15,1 0 1,0 0-16,49 0 16,-24-25-1,0-25 1,24-74 0,0 0-1,-24-74 16,0 123-15,-25-148 0,49 99-1,-24-74 1,24-1 0,-24-24-1,24 49 1,-49 75-1,0-25 1,-25 0 0,24-50-1,26-24 1,0-25 0,-26 74-16,51-25 31,-26-99-16,26-24 1,-50 98 0,74-123-1,0 74 1,-49 49 0,-1-24-1,1 74 1,-25 0-1,0-99 1,-25 149 0,0-149-1,0 50 1,0-75 15,0-25-31,0-49 31,0 49-15,0 1 0,0 98-1,24-123 1,-24 247 0,0-24-1,0-25 1,0-74-1,0 123 1,0-74 0,0 125-1,-24-125 1,-1 0 0,-25 0 15,50 124-16,-25-24 1,25-1 0,-24 50 62,-26 0-63,0 0 1,-24 0-16,49 0 16,-49 0-16,49 0 15,-74 0 1,49 0 0,-24 0-1,-1 0 16,50 0-31,-74 0 16,50 0 0,-1 0-1,25 0 1,0 0 0,-49 0-1,24 0 1,-24 50-1,-1-26 1,-49 1 0,124 0-1,-24 0 1,-1-25 0,-25 99 15,1-49-31,24-25 31,25-1-15,-25 1-1,0-25 79,25 25-78,-25-25 77,25 25-61,0 0-1,-24-25 0,24 24-15,-25 1 15,0-25-15,25 25 15,0 0 110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9-14T06:24:36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6077 8161 0,'25'49'140,"-25"26"-140,25-26 16,-25 75-1,25 25 1,-25-74 0,0-26-16,24 1 0,-24-1 15,0 26-15,0-26 16,0-24-16,0 50 16,0-26-1,0 1-15,0 99 47,0-75-47,0 100 31,0-125-15,0 75 0,0-74-1,0 24 1,0 1-1,0-1 1,0-24 0,0 49-1,0 0 1,0 75 0,0-75-1,0 50 1,0-50 15,0-24-15,0-26-1,0-24 1,0 49 0,0-24-1,0 0 1,0-26-1,0 1 1,0 25 0,0 0-16,0-1 15,0 1 1,0 74 0,0-75-1,0 75 1,0 0 15,0-24-15,0-1-1,0 25 1,0-25 0,0 25-1,0 99 1,0-123-1,0-1 1,0-25 0,0 1-1,0 24 1,0 0 0,0 0-1,0 125 16,0-76-15,0 26 0,-49-75-1,49 25 1,0-74 0,0 24-1,0 1 1,0-1-1,0-49 1,0 124 0,-25-50-1,25 0 1,0-24 0,-25 98 15,25-148-31,0 124 31,0-100-15,0 26-1,0-26 1,0 26 0,0 24-1,0 0 1,0 25-1,0 0 1,0 25 0,0-25-1,0-74 1,0 24 15,0-49-31,0 25 31,0 49 1,0-50-17,0-24 1,0 50 0,0 24-1,0-49 1,0 24-1,0-49 1,0 0 0,0-1-1,0 1 188</inkml:trace>
  <inkml:trace contextRef="#ctx0" brushRef="#br0" timeOffset="1980.52">5854 16346 0,'-25'0'110,"50"25"-95,-25 0 17,25 25-17,0-26 1,-1-24-16,1 50 15,25 24 17,-50 1-17,25-50 1,-25 24 0,24-24-1,-24 0 32,50 0-16,-50-1 16,0-48 203,25-26-250,-25 25 16,25 0-16,-25 1 15,24-26-15,-24 25 16,25-24-16,-25 24 16,0-25-1,0 25 1,0-24 15,25-1 0,0 25 1</inkml:trace>
  <inkml:trace contextRef="#ctx0" brushRef="#br0" timeOffset="8932.78">7491 7094 0,'25'0'140,"24"0"-124,26 0 0,-1 0-16,50 0 15,25 25-15,0-25 16,-50 0-16,25 0 15,0 25-15,-49-25 16,-1 49-16,-24-24 16,272-25 15,-99 0 0,-123 0-15,48 0 15,26 0-31,-25 0 31,0 0-15,-25 0 0,-75 0-16,26 0 15,49 0 1,0 0-1,49 0 1,-24 0 0,50 0-1,-26 0 1,-49 0 0,-49 0-1,-1 0 1,25-25 15,100 1-15,-50 24-1,74 0 1,-49 0 0,49 0-1,50 0 1,74 0-1,-25 0 1,1 0 0,-26-25-1,-98 25 1,-25 0 0,-75 0 15,0 0-31,199-25 31,-100 0-15,25 0-1,-49 1 1,-50 24 0,74 0-1,1 0 1,98 0-1,-24 0 1,75 0 0,-1 0-1,199 0 1,-224 0 0,75 0-1,74-25 16,-99-25-15,100 50 0,-76-49-1,-24-26 1,25 75 0,-74 0-1,-100 0 1,-74 0-1,-25 0 1,74 0 0,-123 0-1,24 0 1,99 0 0,26 0-1,-1 0 16,75 0-15,-1 0 0,26 0-1,-1 0 1,224 0 0,-397 0-1,322 0 1,-223 0-1,-124 0 1,0 0 0,-50 0-1,26 0 1,-26 0 0,50 0 15,99 0-16,-24 0 1,247 50 0,-322-50-1,323 25 1,-224-25 0,75 0-1,24 0 1,1 0-1,24 0 1,-124 0 0,124 0-1,-99 0 1,100 0 0,123 0 15,-322 0-31,471 0 31,-273 0-15,25 0-1,0 0 1,-99 0 0,-124 0-1,-99 0 1,-26 0 124,1 0-124,0 0-16,0 0 16,0 0-1,-1 0 1,-48 0 109,-26 0-125,25 0 16,-24 0-16,24 0 15,-25-25-15,25 25 31,1 0 48,-1 0-79,0-25 15,-25 25 1,26 0-1,-26 0 17,25 0-17,25-25 1,-74 25-16,24 0 16,1-50-1,24 50 360,0-24-359,0 24-1,25-25 173,0 0-157,25 25 0,25 0-15,-26 0 0,76 0 15,-51 0 0,-24 0-31,49 25 16,-24-25 15,-25 0-15,24 0-1,-24 0 1,25 0 0,-25 0-1,24 0 1,-24 0 15,0 25 0,-25-1-15,25-24 15,-1 0-31,-24 25 78,25-25-62,25 0 0,-50 25-16,25 0 15,-1-25 1,-98 25 281,0 0-297,-75 24 15,50-24-15,49-25 16,0 25-16,1 24 16,24-49-16,0 0 15,0 25-15,1-25 16,-1 0-16,-50 50 31,51-50 0,-26 25 1,25-1-17,0-24 1,1 25-16,-1-25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7863A-94AA-4B7C-AF33-6AF3BD3C220B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30AAA-4203-4C01-86A7-1BE97C0B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7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A2505-8809-42C1-87FB-6D3DC47C7D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5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C28F-5B9A-45ED-9B1E-8239A97E2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69883-9ADB-4D66-9DA6-D57FD2D3B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E8E8-3926-407A-BDCE-14E76825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FACB-11D7-4115-B9E5-5AB75C4C6FD0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07E3B-9CF1-4F62-96EA-187ED399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6664"/>
            <a:ext cx="4114800" cy="365125"/>
          </a:xfrm>
        </p:spPr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F2FB-11F5-46E8-807B-BCE8A559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6664"/>
            <a:ext cx="2743200" cy="365125"/>
          </a:xfrm>
        </p:spPr>
        <p:txBody>
          <a:bodyPr/>
          <a:lstStyle/>
          <a:p>
            <a:fld id="{B72DE00A-3757-48E7-BAC4-D91C88C825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E2DD06-D8F9-FF4D-7FF7-530C6C5E1F19}"/>
              </a:ext>
            </a:extLst>
          </p:cNvPr>
          <p:cNvSpPr/>
          <p:nvPr userDrawn="1"/>
        </p:nvSpPr>
        <p:spPr>
          <a:xfrm>
            <a:off x="0" y="1"/>
            <a:ext cx="12192000" cy="208230"/>
          </a:xfrm>
          <a:prstGeom prst="rect">
            <a:avLst/>
          </a:prstGeom>
          <a:gradFill>
            <a:gsLst>
              <a:gs pos="38000">
                <a:srgbClr val="002060"/>
              </a:gs>
              <a:gs pos="2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alpha val="64000"/>
                  <a:lumMod val="69000"/>
                  <a:lumOff val="31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dirty="0"/>
              <a:t>Embedded Systems Lab (EESL)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D27ACC-B55C-E95F-4BDB-C558AED56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054" t="10981" r="6250" b="16271"/>
          <a:stretch/>
        </p:blipFill>
        <p:spPr>
          <a:xfrm>
            <a:off x="-64015" y="6504131"/>
            <a:ext cx="117224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4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EB5E-5E3B-43CD-AEC3-10D1C810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656"/>
            <a:ext cx="10515600" cy="581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473F9-E689-4E75-B76E-122E3B4AB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1B6D-6370-4EE8-8717-8AB1AC94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B1B2-6B8D-4DE1-B3D6-8FC7B2CABE6D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36110-499C-4C9E-9DE8-81A77A5E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BC2DF-C233-4674-8FFF-D8438573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3"/>
            <a:ext cx="2743200" cy="365125"/>
          </a:xfrm>
        </p:spPr>
        <p:txBody>
          <a:bodyPr/>
          <a:lstStyle/>
          <a:p>
            <a:fld id="{B72DE00A-3757-48E7-BAC4-D91C88C825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E097A-89E0-8F14-80FF-BE66991B0D21}"/>
              </a:ext>
            </a:extLst>
          </p:cNvPr>
          <p:cNvSpPr/>
          <p:nvPr userDrawn="1"/>
        </p:nvSpPr>
        <p:spPr>
          <a:xfrm>
            <a:off x="0" y="1"/>
            <a:ext cx="12192000" cy="208230"/>
          </a:xfrm>
          <a:prstGeom prst="rect">
            <a:avLst/>
          </a:prstGeom>
          <a:gradFill>
            <a:gsLst>
              <a:gs pos="38000">
                <a:srgbClr val="002060"/>
              </a:gs>
              <a:gs pos="2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alpha val="64000"/>
                  <a:lumMod val="69000"/>
                  <a:lumOff val="31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dirty="0"/>
              <a:t>Embedded Systems Lab (EESL)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DB15B4-6C5E-577D-7D76-F38D3712C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054" t="10981" r="6250" b="16271"/>
          <a:stretch/>
        </p:blipFill>
        <p:spPr>
          <a:xfrm>
            <a:off x="-64015" y="6504131"/>
            <a:ext cx="117224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38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8E55C-52E4-4A3C-AA79-8D3166287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A1E32-B093-4BA5-8D59-B8704647B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D9EF-70F4-46FE-BE39-F7D717DA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9679-A2F0-459C-B6D3-3CB8D170F51D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6671-4F33-4D4C-A3F1-DE90BAF0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5451A-4D28-4582-A959-56CDE608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3"/>
            <a:ext cx="2743200" cy="365125"/>
          </a:xfrm>
        </p:spPr>
        <p:txBody>
          <a:bodyPr/>
          <a:lstStyle/>
          <a:p>
            <a:fld id="{B72DE00A-3757-48E7-BAC4-D91C88C825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91BF5-45D0-9134-2725-F86654A3066C}"/>
              </a:ext>
            </a:extLst>
          </p:cNvPr>
          <p:cNvSpPr/>
          <p:nvPr userDrawn="1"/>
        </p:nvSpPr>
        <p:spPr>
          <a:xfrm>
            <a:off x="0" y="1"/>
            <a:ext cx="12192000" cy="208230"/>
          </a:xfrm>
          <a:prstGeom prst="rect">
            <a:avLst/>
          </a:prstGeom>
          <a:gradFill>
            <a:gsLst>
              <a:gs pos="38000">
                <a:srgbClr val="002060"/>
              </a:gs>
              <a:gs pos="2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alpha val="64000"/>
                  <a:lumMod val="69000"/>
                  <a:lumOff val="31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dirty="0"/>
              <a:t>Embedded Systems Lab (EESL)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00DBB1-A45C-43D8-11E0-8BBB6D9BE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054" t="10981" r="6250" b="16271"/>
          <a:stretch/>
        </p:blipFill>
        <p:spPr>
          <a:xfrm>
            <a:off x="-64015" y="6504131"/>
            <a:ext cx="117224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6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9C7F-EDFA-49E5-90A8-68A741D1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16"/>
            <a:ext cx="10515600" cy="704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4EF0-7935-46E8-84CC-FFFBDC3C3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161F-AFD7-4D20-97BD-0FE0E9BA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DF7-3BF8-4EEB-9B08-7E86530431C5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3787-0A0F-48D0-B134-837D6337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D050A-C7F7-42E9-8B63-5489F31D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470"/>
            <a:ext cx="2743200" cy="365125"/>
          </a:xfrm>
        </p:spPr>
        <p:txBody>
          <a:bodyPr/>
          <a:lstStyle/>
          <a:p>
            <a:fld id="{B72DE00A-3757-48E7-BAC4-D91C88C825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F89EA8-A8C9-88B8-4AAB-B98D3FBC270C}"/>
              </a:ext>
            </a:extLst>
          </p:cNvPr>
          <p:cNvSpPr/>
          <p:nvPr userDrawn="1"/>
        </p:nvSpPr>
        <p:spPr>
          <a:xfrm>
            <a:off x="0" y="1"/>
            <a:ext cx="12192000" cy="208230"/>
          </a:xfrm>
          <a:prstGeom prst="rect">
            <a:avLst/>
          </a:prstGeom>
          <a:gradFill>
            <a:gsLst>
              <a:gs pos="38000">
                <a:srgbClr val="002060"/>
              </a:gs>
              <a:gs pos="2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alpha val="64000"/>
                  <a:lumMod val="69000"/>
                  <a:lumOff val="31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dirty="0"/>
              <a:t>Embedded Systems Lab (EESL)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8698D-3429-97A4-5CDD-6E8493107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054" t="10981" r="6250" b="16271"/>
          <a:stretch/>
        </p:blipFill>
        <p:spPr>
          <a:xfrm>
            <a:off x="-64015" y="6504131"/>
            <a:ext cx="117224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75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EE37-1B49-4477-82D1-FD8DE40F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BD729-3518-4DB3-8F59-D0426D304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9BDEF-48E6-43E1-A2BE-D5045A35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710A-5E88-4D52-8339-B917465E1AA5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6CCC-15C1-4EED-99AD-7A5BAC66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2250" y="6504132"/>
            <a:ext cx="4114800" cy="365125"/>
          </a:xfrm>
        </p:spPr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8D9D9-D5A6-4F87-9AAE-903C6209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7900" y="6504132"/>
            <a:ext cx="2743200" cy="365125"/>
          </a:xfrm>
        </p:spPr>
        <p:txBody>
          <a:bodyPr/>
          <a:lstStyle/>
          <a:p>
            <a:fld id="{B72DE00A-3757-48E7-BAC4-D91C88C825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5AE0F3-8F0F-F5E8-6A37-FDE0BB7C8CA0}"/>
              </a:ext>
            </a:extLst>
          </p:cNvPr>
          <p:cNvSpPr/>
          <p:nvPr userDrawn="1"/>
        </p:nvSpPr>
        <p:spPr>
          <a:xfrm>
            <a:off x="0" y="1"/>
            <a:ext cx="12192000" cy="208230"/>
          </a:xfrm>
          <a:prstGeom prst="rect">
            <a:avLst/>
          </a:prstGeom>
          <a:gradFill>
            <a:gsLst>
              <a:gs pos="38000">
                <a:srgbClr val="002060"/>
              </a:gs>
              <a:gs pos="2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alpha val="64000"/>
                  <a:lumMod val="69000"/>
                  <a:lumOff val="31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dirty="0"/>
              <a:t>Embedded Systems Lab (EESL)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3F4B4-3E1F-2F1F-EA3C-2B7D2FB113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054" t="10981" r="6250" b="16271"/>
          <a:stretch/>
        </p:blipFill>
        <p:spPr>
          <a:xfrm>
            <a:off x="-64015" y="6504131"/>
            <a:ext cx="117224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A272-1DE5-4DC0-9A91-E9601610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08"/>
            <a:ext cx="10515600" cy="581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BAF02-C35B-4EF9-BF35-0BBEF6D65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A57B6-CEF0-49BC-BEE4-76F0BEB2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FD26-17A7-41BD-97DD-61732147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345-021A-47A6-882B-F1BA0B038943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E357A-1585-4209-BB08-8D144FCE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216AC-3691-4B3C-BC55-4DF5B1F5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3"/>
            <a:ext cx="2743200" cy="365125"/>
          </a:xfrm>
        </p:spPr>
        <p:txBody>
          <a:bodyPr/>
          <a:lstStyle/>
          <a:p>
            <a:fld id="{B72DE00A-3757-48E7-BAC4-D91C88C825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B961F-E9D8-F930-C724-6BF167D5310A}"/>
              </a:ext>
            </a:extLst>
          </p:cNvPr>
          <p:cNvSpPr/>
          <p:nvPr userDrawn="1"/>
        </p:nvSpPr>
        <p:spPr>
          <a:xfrm>
            <a:off x="0" y="1"/>
            <a:ext cx="12192000" cy="208230"/>
          </a:xfrm>
          <a:prstGeom prst="rect">
            <a:avLst/>
          </a:prstGeom>
          <a:gradFill>
            <a:gsLst>
              <a:gs pos="38000">
                <a:srgbClr val="002060"/>
              </a:gs>
              <a:gs pos="2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alpha val="64000"/>
                  <a:lumMod val="69000"/>
                  <a:lumOff val="31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dirty="0"/>
              <a:t>Embedded Systems Lab (EESL)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192ABE-D3D2-8B0B-D778-18EA7FD0BE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054" t="10981" r="6250" b="16271"/>
          <a:stretch/>
        </p:blipFill>
        <p:spPr>
          <a:xfrm>
            <a:off x="-64015" y="6504131"/>
            <a:ext cx="117224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70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01B0-FA61-4097-8EBB-664EA3B3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41238"/>
            <a:ext cx="10515600" cy="562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8055-2478-4236-B87F-EAE45991F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C3B2-5899-41E3-878E-C9458C096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11400-8E4D-4D65-A8C6-58E8CE315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BB288-D017-4592-B604-826C945F8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AB321-1E32-4F6D-9F7E-4B4F1DEF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D2D-1724-47FB-8C07-7D582E186564}" type="datetime1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3ADEB-385C-402D-9BA7-4021A30E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BF79F-2A2E-466B-8AEA-B0E96DCF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4132"/>
            <a:ext cx="2743200" cy="365125"/>
          </a:xfrm>
        </p:spPr>
        <p:txBody>
          <a:bodyPr/>
          <a:lstStyle/>
          <a:p>
            <a:fld id="{B72DE00A-3757-48E7-BAC4-D91C88C825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619E6-69EE-F73B-8A88-6BCFF65F90A2}"/>
              </a:ext>
            </a:extLst>
          </p:cNvPr>
          <p:cNvSpPr/>
          <p:nvPr userDrawn="1"/>
        </p:nvSpPr>
        <p:spPr>
          <a:xfrm>
            <a:off x="0" y="1"/>
            <a:ext cx="12192000" cy="208230"/>
          </a:xfrm>
          <a:prstGeom prst="rect">
            <a:avLst/>
          </a:prstGeom>
          <a:gradFill>
            <a:gsLst>
              <a:gs pos="38000">
                <a:srgbClr val="002060"/>
              </a:gs>
              <a:gs pos="2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alpha val="64000"/>
                  <a:lumMod val="69000"/>
                  <a:lumOff val="31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dirty="0"/>
              <a:t>Embedded Systems Lab (EESL)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33EFF3-070D-E32E-46AB-E018E54AF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054" t="10981" r="6250" b="16271"/>
          <a:stretch/>
        </p:blipFill>
        <p:spPr>
          <a:xfrm>
            <a:off x="-64015" y="6504131"/>
            <a:ext cx="117224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70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EEF8-6BE8-444F-AA05-A8BD4EDA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656"/>
            <a:ext cx="10515600" cy="581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CB21C-F47F-47D0-9181-71CD9FC4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6EFA-0AE5-46A7-AE61-BDDF180DF105}" type="datetime1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71337-F89B-4911-8710-02BD7F69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208D7-D9A1-44DE-ADC4-76FAF8AD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2072"/>
            <a:ext cx="2743200" cy="365125"/>
          </a:xfrm>
        </p:spPr>
        <p:txBody>
          <a:bodyPr/>
          <a:lstStyle/>
          <a:p>
            <a:fld id="{B72DE00A-3757-48E7-BAC4-D91C88C8255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67C57-200E-066D-7D43-B568AC5E6B67}"/>
              </a:ext>
            </a:extLst>
          </p:cNvPr>
          <p:cNvSpPr/>
          <p:nvPr userDrawn="1"/>
        </p:nvSpPr>
        <p:spPr>
          <a:xfrm>
            <a:off x="0" y="1"/>
            <a:ext cx="12192000" cy="208230"/>
          </a:xfrm>
          <a:prstGeom prst="rect">
            <a:avLst/>
          </a:prstGeom>
          <a:gradFill>
            <a:gsLst>
              <a:gs pos="38000">
                <a:srgbClr val="002060"/>
              </a:gs>
              <a:gs pos="2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alpha val="64000"/>
                  <a:lumMod val="69000"/>
                  <a:lumOff val="31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dirty="0"/>
              <a:t>Embedded Systems Lab (EESL)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6A425-4014-E7E7-E86E-EC2A1DD5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054" t="10981" r="6250" b="16271"/>
          <a:stretch/>
        </p:blipFill>
        <p:spPr>
          <a:xfrm>
            <a:off x="-64015" y="6504131"/>
            <a:ext cx="117224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33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947E1-10B7-44E7-9301-690952FA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29C1-1CA1-4AA3-8557-059D2DCE0F6B}" type="datetime1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6ED0E-9F8E-4832-88AC-21B7C63B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4132"/>
            <a:ext cx="4114800" cy="365125"/>
          </a:xfrm>
        </p:spPr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F1D59-F62D-4975-8D66-EFAD6524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2DE00A-3757-48E7-BAC4-D91C88C8255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04BB3-7134-AC9A-EC22-F2A61E76265C}"/>
              </a:ext>
            </a:extLst>
          </p:cNvPr>
          <p:cNvSpPr/>
          <p:nvPr userDrawn="1"/>
        </p:nvSpPr>
        <p:spPr>
          <a:xfrm>
            <a:off x="0" y="1"/>
            <a:ext cx="12192000" cy="208230"/>
          </a:xfrm>
          <a:prstGeom prst="rect">
            <a:avLst/>
          </a:prstGeom>
          <a:gradFill>
            <a:gsLst>
              <a:gs pos="38000">
                <a:srgbClr val="002060"/>
              </a:gs>
              <a:gs pos="2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alpha val="64000"/>
                  <a:lumMod val="69000"/>
                  <a:lumOff val="31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dirty="0"/>
              <a:t>Embedded Systems Lab (EESL)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7B65A-D6C8-3CF4-F33D-531D3CA833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054" t="10981" r="6250" b="16271"/>
          <a:stretch/>
        </p:blipFill>
        <p:spPr>
          <a:xfrm>
            <a:off x="-64015" y="6504131"/>
            <a:ext cx="117224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3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FD45-B0E0-4529-8852-25C8937F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64F2-F0B5-4024-8C51-D691CD8C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945DE-E366-4010-B94E-9342A47BF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F9C66-A997-49CA-B9E8-489CC8D0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5BDC-92BD-4017-AACD-BE47A00AFB0F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615E1-C3F0-4E8C-9E3F-5BFAB039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27BF2-FCFF-4062-8516-4AD1E793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</p:spPr>
        <p:txBody>
          <a:bodyPr/>
          <a:lstStyle/>
          <a:p>
            <a:fld id="{B72DE00A-3757-48E7-BAC4-D91C88C825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AD257-6E06-BAD0-62A0-800B92443DD9}"/>
              </a:ext>
            </a:extLst>
          </p:cNvPr>
          <p:cNvSpPr/>
          <p:nvPr userDrawn="1"/>
        </p:nvSpPr>
        <p:spPr>
          <a:xfrm>
            <a:off x="0" y="1"/>
            <a:ext cx="12192000" cy="208230"/>
          </a:xfrm>
          <a:prstGeom prst="rect">
            <a:avLst/>
          </a:prstGeom>
          <a:gradFill>
            <a:gsLst>
              <a:gs pos="38000">
                <a:srgbClr val="002060"/>
              </a:gs>
              <a:gs pos="2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alpha val="64000"/>
                  <a:lumMod val="69000"/>
                  <a:lumOff val="31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dirty="0"/>
              <a:t>Embedded Systems Lab (EESL)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C7EECA-F1D2-CA2E-8250-112F0B0B30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054" t="10981" r="6250" b="16271"/>
          <a:stretch/>
        </p:blipFill>
        <p:spPr>
          <a:xfrm>
            <a:off x="-64015" y="6504131"/>
            <a:ext cx="117224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0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347B-633C-49A9-8EC6-9AFD278A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79558-89A0-41C3-87A5-9632AC433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ADD2-929E-498E-BF9E-6EA027742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796F8-C516-466F-A2AF-38738B8B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0768-5D73-49C7-8D24-50BDED48A2D4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6D1DF-6A49-44F3-9A12-F73C7A08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0031" y="6492874"/>
            <a:ext cx="4114800" cy="365125"/>
          </a:xfrm>
        </p:spPr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84A00-7F3E-466E-9E0C-B44ABAF2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2765" y="6492873"/>
            <a:ext cx="2743200" cy="365125"/>
          </a:xfrm>
        </p:spPr>
        <p:txBody>
          <a:bodyPr/>
          <a:lstStyle/>
          <a:p>
            <a:fld id="{B72DE00A-3757-48E7-BAC4-D91C88C825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EBC7B1-4B30-D783-C3C4-69AE35CF1138}"/>
              </a:ext>
            </a:extLst>
          </p:cNvPr>
          <p:cNvSpPr/>
          <p:nvPr userDrawn="1"/>
        </p:nvSpPr>
        <p:spPr>
          <a:xfrm>
            <a:off x="0" y="1"/>
            <a:ext cx="12192000" cy="208230"/>
          </a:xfrm>
          <a:prstGeom prst="rect">
            <a:avLst/>
          </a:prstGeom>
          <a:gradFill>
            <a:gsLst>
              <a:gs pos="38000">
                <a:srgbClr val="002060"/>
              </a:gs>
              <a:gs pos="2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alpha val="64000"/>
                  <a:lumMod val="69000"/>
                  <a:lumOff val="31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dirty="0"/>
              <a:t>Embedded Systems Lab (EESL)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B82CDE-9491-079B-DF27-CA31901B25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054" t="10981" r="6250" b="16271"/>
          <a:stretch/>
        </p:blipFill>
        <p:spPr>
          <a:xfrm>
            <a:off x="-64015" y="6504131"/>
            <a:ext cx="117224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4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5E13C-F2EE-4676-9A2F-FA327B48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472"/>
            <a:ext cx="10515600" cy="581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CB5C9-AE41-4E43-9580-235B79DBE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73458"/>
            <a:ext cx="10515600" cy="5303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AA2E-BCC3-4D37-AA97-3F1BB51EA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164" y="64756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1783-4011-4FC2-A2D6-7BBD293F5852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5F0E-2245-4D97-B2FF-AC30A88DA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04F50-7995-43D5-971C-D9594BFB1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6636" y="64722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E00A-3757-48E7-BAC4-D91C88C82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4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5">
              <a:lumMod val="75000"/>
            </a:schemeClr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yeda.readthedocs.io/en/latest/2llm.html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pyeda.readthedocs.io/en/latest/overview.html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RAoJ8eKIgM" TargetMode="External"/><Relationship Id="rId2" Type="http://schemas.openxmlformats.org/officeDocument/2006/relationships/hyperlink" Target="https://www.youtube.com/watch?v=yJ5CaAk7Nq8&amp;list=WL&amp;index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2329"/>
            <a:ext cx="9144000" cy="2913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Lecture 3</a:t>
            </a:r>
            <a:br>
              <a:rPr lang="en-US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Berlin Sans FB Demi" panose="020E0802020502020306" pitchFamily="34" charset="0"/>
              </a:rPr>
              <a:t>EE 421 / CS 425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Berlin Sans FB Demi" panose="020E0802020502020306" pitchFamily="34" charset="0"/>
              </a:rPr>
              <a:t>Digital System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0984"/>
            <a:ext cx="9144000" cy="139195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Fall 2024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Shahid Masud</a:t>
            </a:r>
          </a:p>
          <a:p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3632-4DA7-4F64-B39A-AE37B0D7B8D6}" type="slidenum">
              <a:rPr lang="en-US" smtClean="0">
                <a:solidFill>
                  <a:schemeClr val="bg2">
                    <a:lumMod val="25000"/>
                  </a:schemeClr>
                </a:solidFill>
              </a:rPr>
              <a:t>1</a:t>
            </a:fld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8AE5-7725-4C13-ADAF-CE3097F1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>
                <a:solidFill>
                  <a:schemeClr val="bg2">
                    <a:lumMod val="25000"/>
                  </a:schemeClr>
                </a:solidFill>
              </a:rPr>
              <a:t>Digital System Design Lecture 3 Fall 2024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6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0364-4229-4F23-9538-9D50474F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2" y="136525"/>
            <a:ext cx="8278761" cy="741004"/>
          </a:xfrm>
        </p:spPr>
        <p:txBody>
          <a:bodyPr>
            <a:normAutofit fontScale="90000"/>
          </a:bodyPr>
          <a:lstStyle/>
          <a:p>
            <a:r>
              <a:rPr lang="en-US" dirty="0"/>
              <a:t>Quine McCluskey Method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1041F-A65B-4C22-B47E-03DDE374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8A493-A97E-48FE-BDE8-6027BB39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70911-3D0E-4F71-82C6-B5C002BE6901}"/>
              </a:ext>
            </a:extLst>
          </p:cNvPr>
          <p:cNvSpPr txBox="1"/>
          <p:nvPr/>
        </p:nvSpPr>
        <p:spPr>
          <a:xfrm>
            <a:off x="838200" y="1106130"/>
            <a:ext cx="831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find minimum number of Prime Implicants, make a PI Chart. PI vs </a:t>
            </a:r>
            <a:r>
              <a:rPr lang="en-US" dirty="0" err="1"/>
              <a:t>Minterms</a:t>
            </a:r>
            <a:r>
              <a:rPr lang="en-US" dirty="0"/>
              <a:t> covered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759BE1-CA2B-4ED6-AC72-44C55A6EBF92}"/>
              </a:ext>
            </a:extLst>
          </p:cNvPr>
          <p:cNvGraphicFramePr>
            <a:graphicFrameLocks noGrp="1"/>
          </p:cNvGraphicFramePr>
          <p:nvPr/>
        </p:nvGraphicFramePr>
        <p:xfrm>
          <a:off x="255638" y="1512904"/>
          <a:ext cx="11680724" cy="4895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28">
                  <a:extLst>
                    <a:ext uri="{9D8B030D-6E8A-4147-A177-3AD203B41FA5}">
                      <a16:colId xmlns:a16="http://schemas.microsoft.com/office/drawing/2014/main" val="3938242994"/>
                    </a:ext>
                  </a:extLst>
                </a:gridCol>
                <a:gridCol w="1062728">
                  <a:extLst>
                    <a:ext uri="{9D8B030D-6E8A-4147-A177-3AD203B41FA5}">
                      <a16:colId xmlns:a16="http://schemas.microsoft.com/office/drawing/2014/main" val="3379793927"/>
                    </a:ext>
                  </a:extLst>
                </a:gridCol>
                <a:gridCol w="1060868">
                  <a:extLst>
                    <a:ext uri="{9D8B030D-6E8A-4147-A177-3AD203B41FA5}">
                      <a16:colId xmlns:a16="http://schemas.microsoft.com/office/drawing/2014/main" val="3904244382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3784412422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4174538923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2912189250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872710956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408369814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802636419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472909293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2792362994"/>
                    </a:ext>
                  </a:extLst>
                </a:gridCol>
              </a:tblGrid>
              <a:tr h="3414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5486"/>
                  </a:ext>
                </a:extLst>
              </a:tr>
              <a:tr h="59748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 Needed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Minterm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to cover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159778"/>
                  </a:ext>
                </a:extLst>
              </a:tr>
              <a:tr h="597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PI1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X →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ea typeface="Yu Mincho Light" panose="020B0400000000000000" pitchFamily="18" charset="-128"/>
                        </a:rPr>
                        <a:t>Ⓧ </a:t>
                      </a:r>
                      <a:endParaRPr lang="en-US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74978"/>
                  </a:ext>
                </a:extLst>
              </a:tr>
              <a:tr h="341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Eliminate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PI2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576285"/>
                  </a:ext>
                </a:extLst>
              </a:tr>
              <a:tr h="341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PI3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80576"/>
                  </a:ext>
                </a:extLst>
              </a:tr>
              <a:tr h="3414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PI4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59838"/>
                  </a:ext>
                </a:extLst>
              </a:tr>
              <a:tr h="3414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Eliminate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PI5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266079"/>
                  </a:ext>
                </a:extLst>
              </a:tr>
              <a:tr h="3414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Eliminate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PI6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58731"/>
                  </a:ext>
                </a:extLst>
              </a:tr>
              <a:tr h="597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PI7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X →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ea typeface="Yu Mincho Light" panose="020B0400000000000000" pitchFamily="18" charset="-128"/>
                        </a:rPr>
                        <a:t>Ⓧ </a:t>
                      </a:r>
                      <a:endParaRPr lang="en-US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872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87D11CC-43AB-4462-9B87-3E896E02ED11}"/>
              </a:ext>
            </a:extLst>
          </p:cNvPr>
          <p:cNvSpPr txBox="1"/>
          <p:nvPr/>
        </p:nvSpPr>
        <p:spPr>
          <a:xfrm>
            <a:off x="838200" y="6134706"/>
            <a:ext cx="699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symbol </a:t>
            </a:r>
            <a:r>
              <a:rPr lang="en-US" b="1" dirty="0">
                <a:ea typeface="Yu Mincho Light" panose="020B0400000000000000" pitchFamily="18" charset="-128"/>
              </a:rPr>
              <a:t>Ⓧ</a:t>
            </a:r>
            <a:r>
              <a:rPr lang="en-US" dirty="0">
                <a:ea typeface="Yu Mincho Light" panose="020B0400000000000000" pitchFamily="18" charset="-128"/>
              </a:rPr>
              <a:t>  means this PI is the only cover for this particular </a:t>
            </a:r>
            <a:r>
              <a:rPr lang="en-US" dirty="0" err="1">
                <a:ea typeface="Yu Mincho Light" panose="020B0400000000000000" pitchFamily="18" charset="-128"/>
              </a:rPr>
              <a:t>Minterm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243CC-7F92-4834-B126-299FE502118A}"/>
              </a:ext>
            </a:extLst>
          </p:cNvPr>
          <p:cNvSpPr txBox="1"/>
          <p:nvPr/>
        </p:nvSpPr>
        <p:spPr>
          <a:xfrm>
            <a:off x="5913097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42C90-8BEF-4581-99AF-34C67E943777}"/>
              </a:ext>
            </a:extLst>
          </p:cNvPr>
          <p:cNvSpPr txBox="1"/>
          <p:nvPr/>
        </p:nvSpPr>
        <p:spPr>
          <a:xfrm>
            <a:off x="6965148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EF279-9D5B-4D32-B092-3EFDD486AAD2}"/>
              </a:ext>
            </a:extLst>
          </p:cNvPr>
          <p:cNvSpPr txBox="1"/>
          <p:nvPr/>
        </p:nvSpPr>
        <p:spPr>
          <a:xfrm>
            <a:off x="9061388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9D84C-84B1-44D6-89C5-1DB01C3BA2D0}"/>
              </a:ext>
            </a:extLst>
          </p:cNvPr>
          <p:cNvSpPr txBox="1"/>
          <p:nvPr/>
        </p:nvSpPr>
        <p:spPr>
          <a:xfrm>
            <a:off x="10133069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D802D6-24CA-43BB-B24A-82955055F54C}"/>
              </a:ext>
            </a:extLst>
          </p:cNvPr>
          <p:cNvSpPr txBox="1"/>
          <p:nvPr/>
        </p:nvSpPr>
        <p:spPr>
          <a:xfrm>
            <a:off x="2718562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5F0DB-F1EF-4349-9283-3A683715D22E}"/>
              </a:ext>
            </a:extLst>
          </p:cNvPr>
          <p:cNvSpPr txBox="1"/>
          <p:nvPr/>
        </p:nvSpPr>
        <p:spPr>
          <a:xfrm>
            <a:off x="4846254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D848E-F7BC-4F2D-B67B-5E21EC818BDC}"/>
              </a:ext>
            </a:extLst>
          </p:cNvPr>
          <p:cNvSpPr txBox="1"/>
          <p:nvPr/>
        </p:nvSpPr>
        <p:spPr>
          <a:xfrm>
            <a:off x="8009337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85E59-D0B2-4E28-A683-83B1AF8495F1}"/>
              </a:ext>
            </a:extLst>
          </p:cNvPr>
          <p:cNvSpPr txBox="1"/>
          <p:nvPr/>
        </p:nvSpPr>
        <p:spPr>
          <a:xfrm>
            <a:off x="3782408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EE1A4C-13E4-4F05-810B-5906041929B9}"/>
              </a:ext>
            </a:extLst>
          </p:cNvPr>
          <p:cNvSpPr txBox="1"/>
          <p:nvPr/>
        </p:nvSpPr>
        <p:spPr>
          <a:xfrm>
            <a:off x="11208667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5F20-3301-48A4-8C21-BFDADF85EA19}"/>
              </a:ext>
            </a:extLst>
          </p:cNvPr>
          <p:cNvSpPr txBox="1"/>
          <p:nvPr/>
        </p:nvSpPr>
        <p:spPr>
          <a:xfrm>
            <a:off x="8610600" y="136525"/>
            <a:ext cx="3198311" cy="1015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PI1=1-0-, PI2=0-10, PI3=-010</a:t>
            </a:r>
          </a:p>
          <a:p>
            <a:r>
              <a:rPr lang="en-US" sz="2000" b="1" dirty="0"/>
              <a:t>PI4=01-0, PI5=-100, PI6=10-0</a:t>
            </a:r>
          </a:p>
          <a:p>
            <a:r>
              <a:rPr lang="en-US" sz="2000" b="1" dirty="0"/>
              <a:t>PI7=11-1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2E5B7D5-EAF4-43C1-A29B-6046CD178733}"/>
                  </a:ext>
                </a:extLst>
              </p14:cNvPr>
              <p14:cNvContentPartPr/>
              <p14:nvPr/>
            </p14:nvContentPartPr>
            <p14:xfrm>
              <a:off x="2098440" y="2419920"/>
              <a:ext cx="9903240" cy="3643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2E5B7D5-EAF4-43C1-A29B-6046CD178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9080" y="2410560"/>
                <a:ext cx="9921960" cy="36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834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CB17-E40D-4763-A088-B98850CC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86423"/>
          </a:xfrm>
        </p:spPr>
        <p:txBody>
          <a:bodyPr/>
          <a:lstStyle/>
          <a:p>
            <a:r>
              <a:rPr lang="en-US" dirty="0"/>
              <a:t>Quine McCluskey Method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00104-387D-4EBF-953B-73459DF5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21B63-2512-4283-AB0F-C2B07CA2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E739D2-85B5-4CAC-8230-B58700B3BB36}"/>
                  </a:ext>
                </a:extLst>
              </p:cNvPr>
              <p:cNvSpPr txBox="1"/>
              <p:nvPr/>
            </p:nvSpPr>
            <p:spPr>
              <a:xfrm>
                <a:off x="0" y="1355383"/>
                <a:ext cx="5400368" cy="19456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r>
                  <a:rPr lang="en-US" sz="2000" b="1" dirty="0">
                    <a:solidFill>
                      <a:srgbClr val="FF0000"/>
                    </a:solidFill>
                  </a:rPr>
                  <a:t>=  PI1 + PI3 + PI4 + PI7</a:t>
                </a:r>
              </a:p>
              <a:p>
                <a:r>
                  <a:rPr lang="en-US" sz="2000" b="1" dirty="0">
                    <a:solidFill>
                      <a:srgbClr val="FF0000"/>
                    </a:solidFill>
                  </a:rPr>
                  <a:t>= 1-0-  + -010  +   01-0   + 11-1</a:t>
                </a:r>
              </a:p>
              <a:p>
                <a:r>
                  <a:rPr lang="en-US" sz="2000" b="1" dirty="0">
                    <a:solidFill>
                      <a:srgbClr val="FF0000"/>
                    </a:solidFill>
                  </a:rPr>
                  <a:t>= AC’  + B’CD’  +  A’BD’  +  ABD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E739D2-85B5-4CAC-8230-B58700B3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5383"/>
                <a:ext cx="5400368" cy="1945661"/>
              </a:xfrm>
              <a:prstGeom prst="rect">
                <a:avLst/>
              </a:prstGeom>
              <a:blipFill>
                <a:blip r:embed="rId2"/>
                <a:stretch>
                  <a:fillRect l="-2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4E0D29-8F6A-4E36-95B5-CA6C668E323A}"/>
              </a:ext>
            </a:extLst>
          </p:cNvPr>
          <p:cNvGraphicFramePr>
            <a:graphicFrameLocks noGrp="1"/>
          </p:cNvGraphicFramePr>
          <p:nvPr/>
        </p:nvGraphicFramePr>
        <p:xfrm>
          <a:off x="5482815" y="1448435"/>
          <a:ext cx="354924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0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183080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183080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Minterm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Combine or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2, 6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0-10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PI2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2, 10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-010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highlight>
                            <a:srgbClr val="FFFF00"/>
                          </a:highlight>
                        </a:rPr>
                        <a:t>PI3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4, 6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01-0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highlight>
                            <a:srgbClr val="FFFF00"/>
                          </a:highlight>
                        </a:rPr>
                        <a:t>PI4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4, 12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PI5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8, 9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100-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8, 10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10-0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PI6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8, 12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1-00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9, 13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1-01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12, 13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110-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5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13, 15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11-1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highlight>
                            <a:srgbClr val="FFFF00"/>
                          </a:highlight>
                        </a:rPr>
                        <a:t>PI7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11241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857C646C-2200-4A18-B9D3-0003FC18CF4E}"/>
              </a:ext>
            </a:extLst>
          </p:cNvPr>
          <p:cNvGraphicFramePr>
            <a:graphicFrameLocks noGrp="1"/>
          </p:cNvGraphicFramePr>
          <p:nvPr/>
        </p:nvGraphicFramePr>
        <p:xfrm>
          <a:off x="9114503" y="1448435"/>
          <a:ext cx="3077496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32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025832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025832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001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Minterm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Combineor</a:t>
                      </a:r>
                      <a:r>
                        <a:rPr lang="en-US" sz="1800" b="1" dirty="0"/>
                        <a:t>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(8, 9), </a:t>
                      </a:r>
                    </a:p>
                    <a:p>
                      <a:pPr algn="ctr"/>
                      <a:r>
                        <a:rPr lang="en-US" sz="1800" b="1" dirty="0"/>
                        <a:t>(12, 13)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1-0-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highlight>
                            <a:srgbClr val="FFFF00"/>
                          </a:highlight>
                        </a:rPr>
                        <a:t>PI1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(8, 12), </a:t>
                      </a:r>
                    </a:p>
                    <a:p>
                      <a:pPr algn="ctr"/>
                      <a:r>
                        <a:rPr lang="en-US" sz="1800" b="1" dirty="0"/>
                        <a:t>(9, 13)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1-0-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Same PI1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5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1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49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7EBB-5175-40A7-97BD-08593A41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-75356"/>
            <a:ext cx="10515600" cy="1325563"/>
          </a:xfrm>
        </p:spPr>
        <p:txBody>
          <a:bodyPr/>
          <a:lstStyle/>
          <a:p>
            <a:r>
              <a:rPr lang="en-US" dirty="0"/>
              <a:t>Quine McCluskey – Example 1 -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4414A-D7A4-43BA-A329-DB05AB77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5B9B2-61D1-405A-86B3-5024C2E6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DFD64E-D257-4E6A-9E67-AB9C55ED7CDA}"/>
                  </a:ext>
                </a:extLst>
              </p:cNvPr>
              <p:cNvSpPr txBox="1"/>
              <p:nvPr/>
            </p:nvSpPr>
            <p:spPr>
              <a:xfrm>
                <a:off x="924231" y="1355307"/>
                <a:ext cx="5048865" cy="12551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DFD64E-D257-4E6A-9E67-AB9C55ED7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31" y="1355307"/>
                <a:ext cx="5048865" cy="12551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0CE63-489E-44F0-8E60-FC821EE94327}"/>
                  </a:ext>
                </a:extLst>
              </p:cNvPr>
              <p:cNvSpPr txBox="1"/>
              <p:nvPr/>
            </p:nvSpPr>
            <p:spPr>
              <a:xfrm>
                <a:off x="1386348" y="3023419"/>
                <a:ext cx="5525872" cy="1816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Answer:</a:t>
                </a:r>
              </a:p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f(A,B,C,D) = PI1 + PI3 + PI4 + PI7</a:t>
                </a:r>
              </a:p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1-0- + -010 + 01-0 + 11-1</a:t>
                </a:r>
              </a:p>
              <a:p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acc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acc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𝑨𝑩𝑫</m:t>
                    </m:r>
                  </m:oMath>
                </a14:m>
                <a:endParaRPr lang="en-US" sz="2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0CE63-489E-44F0-8E60-FC821EE9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348" y="3023419"/>
                <a:ext cx="5525872" cy="1816779"/>
              </a:xfrm>
              <a:prstGeom prst="rect">
                <a:avLst/>
              </a:prstGeom>
              <a:blipFill>
                <a:blip r:embed="rId3"/>
                <a:stretch>
                  <a:fillRect l="-2205" t="-3691" r="-1323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0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8537-1D3E-4333-9867-9FE91DAA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57585"/>
          </a:xfrm>
        </p:spPr>
        <p:txBody>
          <a:bodyPr/>
          <a:lstStyle/>
          <a:p>
            <a:r>
              <a:rPr lang="en-US" b="1" dirty="0"/>
              <a:t>QM with Don’t Care and 5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9A6C8-CFA0-4A98-9813-044787CA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48425-FD43-40D1-B4A2-5644EEB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7C053-0A09-4527-B547-84EE23C6180C}"/>
                  </a:ext>
                </a:extLst>
              </p:cNvPr>
              <p:cNvSpPr txBox="1"/>
              <p:nvPr/>
            </p:nvSpPr>
            <p:spPr>
              <a:xfrm>
                <a:off x="124952" y="1378698"/>
                <a:ext cx="5199216" cy="9477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𝟐𝟕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+ d (5, 18, 19, 21, 23)  these are don’t care terms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7C053-0A09-4527-B547-84EE23C6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2" y="1378698"/>
                <a:ext cx="5199216" cy="947760"/>
              </a:xfrm>
              <a:prstGeom prst="rect">
                <a:avLst/>
              </a:prstGeom>
              <a:blipFill>
                <a:blip r:embed="rId2"/>
                <a:stretch>
                  <a:fillRect l="-2696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24B52BF-75BE-402E-9C02-011C87D06124}"/>
              </a:ext>
            </a:extLst>
          </p:cNvPr>
          <p:cNvSpPr txBox="1"/>
          <p:nvPr/>
        </p:nvSpPr>
        <p:spPr>
          <a:xfrm>
            <a:off x="6528622" y="1009366"/>
            <a:ext cx="367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List all </a:t>
            </a:r>
            <a:r>
              <a:rPr lang="en-US" b="1" dirty="0" err="1"/>
              <a:t>minterms</a:t>
            </a:r>
            <a:r>
              <a:rPr lang="en-US" b="1" dirty="0"/>
              <a:t>, note number of 1’s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D6BEF-A5F1-4499-A44E-DD9E9AD83016}"/>
              </a:ext>
            </a:extLst>
          </p:cNvPr>
          <p:cNvSpPr txBox="1"/>
          <p:nvPr/>
        </p:nvSpPr>
        <p:spPr>
          <a:xfrm>
            <a:off x="294968" y="2611046"/>
            <a:ext cx="449969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Include don’t care terms in logic simplification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311CCB-EF83-4A4F-8731-726D6C03FA9A}"/>
              </a:ext>
            </a:extLst>
          </p:cNvPr>
          <p:cNvGraphicFramePr>
            <a:graphicFrameLocks noGrp="1"/>
          </p:cNvGraphicFramePr>
          <p:nvPr/>
        </p:nvGraphicFramePr>
        <p:xfrm>
          <a:off x="5695335" y="1525536"/>
          <a:ext cx="428686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428955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428955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Minterms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 of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00111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01010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01100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01111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00101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38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94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9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098767"/>
                  </a:ext>
                </a:extLst>
              </a:tr>
            </a:tbl>
          </a:graphicData>
        </a:graphic>
      </p:graphicFrame>
      <p:sp>
        <p:nvSpPr>
          <p:cNvPr id="10" name="Left Bracket 9">
            <a:extLst>
              <a:ext uri="{FF2B5EF4-FFF2-40B4-BE49-F238E27FC236}">
                <a16:creationId xmlns:a16="http://schemas.microsoft.com/office/drawing/2014/main" id="{B3DC6096-E61B-47DD-9381-DCE5BA441F29}"/>
              </a:ext>
            </a:extLst>
          </p:cNvPr>
          <p:cNvSpPr/>
          <p:nvPr/>
        </p:nvSpPr>
        <p:spPr>
          <a:xfrm>
            <a:off x="5256366" y="4597137"/>
            <a:ext cx="253386" cy="1326778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EB40B-AB16-407F-A2BA-88DD3713DB2D}"/>
              </a:ext>
            </a:extLst>
          </p:cNvPr>
          <p:cNvSpPr txBox="1"/>
          <p:nvPr/>
        </p:nvSpPr>
        <p:spPr>
          <a:xfrm>
            <a:off x="3364171" y="5109970"/>
            <a:ext cx="179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Care Terms</a:t>
            </a:r>
          </a:p>
        </p:txBody>
      </p:sp>
    </p:spTree>
    <p:extLst>
      <p:ext uri="{BB962C8B-B14F-4D97-AF65-F5344CB8AC3E}">
        <p14:creationId xmlns:p14="http://schemas.microsoft.com/office/powerpoint/2010/main" val="127563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8537-1D3E-4333-9867-9FE91DAA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4" y="136525"/>
            <a:ext cx="10717306" cy="957585"/>
          </a:xfrm>
        </p:spPr>
        <p:txBody>
          <a:bodyPr>
            <a:normAutofit fontScale="90000"/>
          </a:bodyPr>
          <a:lstStyle/>
          <a:p>
            <a:r>
              <a:rPr lang="en-US" dirty="0"/>
              <a:t>QM with Don’t Care and 5 Variables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9A6C8-CFA0-4A98-9813-044787CA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48425-FD43-40D1-B4A2-5644EEB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7C053-0A09-4527-B547-84EE23C6180C}"/>
                  </a:ext>
                </a:extLst>
              </p:cNvPr>
              <p:cNvSpPr txBox="1"/>
              <p:nvPr/>
            </p:nvSpPr>
            <p:spPr>
              <a:xfrm>
                <a:off x="124952" y="1378698"/>
                <a:ext cx="5199216" cy="9477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𝟐𝟕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+ d (5, 18, 19, 21, 23)  these are don’t care terms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7C053-0A09-4527-B547-84EE23C6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2" y="1378698"/>
                <a:ext cx="5199216" cy="947760"/>
              </a:xfrm>
              <a:prstGeom prst="rect">
                <a:avLst/>
              </a:prstGeom>
              <a:blipFill>
                <a:blip r:embed="rId2"/>
                <a:stretch>
                  <a:fillRect l="-2696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24B52BF-75BE-402E-9C02-011C87D06124}"/>
              </a:ext>
            </a:extLst>
          </p:cNvPr>
          <p:cNvSpPr txBox="1"/>
          <p:nvPr/>
        </p:nvSpPr>
        <p:spPr>
          <a:xfrm>
            <a:off x="6012145" y="966591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</a:t>
            </a:r>
            <a:r>
              <a:rPr lang="en-US" dirty="0" err="1"/>
              <a:t>minterms</a:t>
            </a:r>
            <a:r>
              <a:rPr lang="en-US" dirty="0"/>
              <a:t> as per number of 1s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D6BEF-A5F1-4499-A44E-DD9E9AD83016}"/>
              </a:ext>
            </a:extLst>
          </p:cNvPr>
          <p:cNvSpPr txBox="1"/>
          <p:nvPr/>
        </p:nvSpPr>
        <p:spPr>
          <a:xfrm>
            <a:off x="294968" y="2611046"/>
            <a:ext cx="449969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Include don’t care terms in logic simplification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311CCB-EF83-4A4F-8731-726D6C03FA9A}"/>
              </a:ext>
            </a:extLst>
          </p:cNvPr>
          <p:cNvGraphicFramePr>
            <a:graphicFrameLocks noGrp="1"/>
          </p:cNvGraphicFramePr>
          <p:nvPr/>
        </p:nvGraphicFramePr>
        <p:xfrm>
          <a:off x="5695335" y="1525536"/>
          <a:ext cx="428686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428955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428955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Minterms</a:t>
                      </a:r>
                      <a:endParaRPr lang="en-US" sz="1800" b="1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Binary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 of 1s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00010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00011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00101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01010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01100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10010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00111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10011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10101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38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01111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94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10111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9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11011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09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28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8537-1D3E-4333-9867-9FE91DAA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36525"/>
            <a:ext cx="10768584" cy="772919"/>
          </a:xfrm>
        </p:spPr>
        <p:txBody>
          <a:bodyPr>
            <a:normAutofit fontScale="90000"/>
          </a:bodyPr>
          <a:lstStyle/>
          <a:p>
            <a:r>
              <a:rPr lang="en-US" dirty="0"/>
              <a:t>QM with Don’t Care and 5 Variables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9A6C8-CFA0-4A98-9813-044787CA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48425-FD43-40D1-B4A2-5644EEB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7C053-0A09-4527-B547-84EE23C6180C}"/>
                  </a:ext>
                </a:extLst>
              </p:cNvPr>
              <p:cNvSpPr txBox="1"/>
              <p:nvPr/>
            </p:nvSpPr>
            <p:spPr>
              <a:xfrm>
                <a:off x="86032" y="1094110"/>
                <a:ext cx="3252429" cy="1501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𝟐𝟕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+ d (5, 18, 19, 21, 23) 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these are don’t care terms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7C053-0A09-4527-B547-84EE23C6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2" y="1094110"/>
                <a:ext cx="3252429" cy="1501758"/>
              </a:xfrm>
              <a:prstGeom prst="rect">
                <a:avLst/>
              </a:prstGeom>
              <a:blipFill>
                <a:blip r:embed="rId2"/>
                <a:stretch>
                  <a:fillRect l="-4307" b="-8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24B52BF-75BE-402E-9C02-011C87D06124}"/>
              </a:ext>
            </a:extLst>
          </p:cNvPr>
          <p:cNvSpPr txBox="1"/>
          <p:nvPr/>
        </p:nvSpPr>
        <p:spPr>
          <a:xfrm>
            <a:off x="3445926" y="945438"/>
            <a:ext cx="387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1 – Combine with next higher block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311CCB-EF83-4A4F-8731-726D6C03FA9A}"/>
              </a:ext>
            </a:extLst>
          </p:cNvPr>
          <p:cNvGraphicFramePr>
            <a:graphicFrameLocks noGrp="1"/>
          </p:cNvGraphicFramePr>
          <p:nvPr/>
        </p:nvGraphicFramePr>
        <p:xfrm>
          <a:off x="3421343" y="1290480"/>
          <a:ext cx="365324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48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217748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217748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54941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Minterms</a:t>
                      </a:r>
                      <a:endParaRPr lang="en-US" sz="1800" b="1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Binary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Combine or PI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00010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00011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00101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01010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01100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 make PI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10010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00111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10011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10101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38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01111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94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10111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9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11011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0987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0C2DCE-FC2A-4625-B396-FB34CD1C7440}"/>
              </a:ext>
            </a:extLst>
          </p:cNvPr>
          <p:cNvGraphicFramePr>
            <a:graphicFrameLocks noGrp="1"/>
          </p:cNvGraphicFramePr>
          <p:nvPr/>
        </p:nvGraphicFramePr>
        <p:xfrm>
          <a:off x="7799307" y="1266190"/>
          <a:ext cx="3653244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48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217748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217748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Minterms</a:t>
                      </a:r>
                      <a:endParaRPr lang="en-US" sz="1800" b="1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Binary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Combine or PI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2, 3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0001-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2, 10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0-010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2, 18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-0010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3, 7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00-11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3, 19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-0011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5, 7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001-1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5, 21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-0101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18, 19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1001-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7, 15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0-111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38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7, 23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-0111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94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19, 23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10-11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9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19, 27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1-011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09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21, 23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101-1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4904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B8E57D-04BF-469E-8458-8EB8950E9F5B}"/>
              </a:ext>
            </a:extLst>
          </p:cNvPr>
          <p:cNvSpPr txBox="1"/>
          <p:nvPr/>
        </p:nvSpPr>
        <p:spPr>
          <a:xfrm>
            <a:off x="9255298" y="909444"/>
            <a:ext cx="66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4BA705-C212-404B-8C19-00EDC22DDB25}"/>
              </a:ext>
            </a:extLst>
          </p:cNvPr>
          <p:cNvSpPr/>
          <p:nvPr/>
        </p:nvSpPr>
        <p:spPr>
          <a:xfrm>
            <a:off x="6154992" y="1976284"/>
            <a:ext cx="820994" cy="250722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65D2C-A892-438B-BC77-155102EB7AA1}"/>
              </a:ext>
            </a:extLst>
          </p:cNvPr>
          <p:cNvSpPr/>
          <p:nvPr/>
        </p:nvSpPr>
        <p:spPr>
          <a:xfrm>
            <a:off x="6125496" y="2345146"/>
            <a:ext cx="820994" cy="250722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B56CC4-2499-4BB7-99B2-17C25950F9CF}"/>
              </a:ext>
            </a:extLst>
          </p:cNvPr>
          <p:cNvSpPr/>
          <p:nvPr/>
        </p:nvSpPr>
        <p:spPr>
          <a:xfrm>
            <a:off x="6126529" y="3069650"/>
            <a:ext cx="820994" cy="250722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AA36B1-EF89-4641-B419-A17C9DBFD567}"/>
              </a:ext>
            </a:extLst>
          </p:cNvPr>
          <p:cNvSpPr/>
          <p:nvPr/>
        </p:nvSpPr>
        <p:spPr>
          <a:xfrm>
            <a:off x="6191740" y="3834998"/>
            <a:ext cx="820994" cy="250722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67C5D7-7A41-4650-9D02-B69DF253F81D}"/>
              </a:ext>
            </a:extLst>
          </p:cNvPr>
          <p:cNvSpPr/>
          <p:nvPr/>
        </p:nvSpPr>
        <p:spPr>
          <a:xfrm>
            <a:off x="6170774" y="4204965"/>
            <a:ext cx="820994" cy="250722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146A53-5529-4478-A30D-0BB6679BD94B}"/>
              </a:ext>
            </a:extLst>
          </p:cNvPr>
          <p:cNvSpPr/>
          <p:nvPr/>
        </p:nvSpPr>
        <p:spPr>
          <a:xfrm>
            <a:off x="6156026" y="4574932"/>
            <a:ext cx="820994" cy="250722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1B0EAA-A389-48A7-9DCB-8013A5AFAE10}"/>
              </a:ext>
            </a:extLst>
          </p:cNvPr>
          <p:cNvSpPr/>
          <p:nvPr/>
        </p:nvSpPr>
        <p:spPr>
          <a:xfrm>
            <a:off x="6163275" y="2687082"/>
            <a:ext cx="820994" cy="250722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8B2DA-496D-468E-B3F6-E761C3C0CC49}"/>
              </a:ext>
            </a:extLst>
          </p:cNvPr>
          <p:cNvSpPr/>
          <p:nvPr/>
        </p:nvSpPr>
        <p:spPr>
          <a:xfrm>
            <a:off x="6163275" y="4957712"/>
            <a:ext cx="820994" cy="250722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03164-64B4-4AF0-95AC-509A1D68E71F}"/>
              </a:ext>
            </a:extLst>
          </p:cNvPr>
          <p:cNvSpPr/>
          <p:nvPr/>
        </p:nvSpPr>
        <p:spPr>
          <a:xfrm>
            <a:off x="6191740" y="5672517"/>
            <a:ext cx="820994" cy="250722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F1A9E3-B00D-4C4A-9EA9-56FA86772D75}"/>
              </a:ext>
            </a:extLst>
          </p:cNvPr>
          <p:cNvSpPr/>
          <p:nvPr/>
        </p:nvSpPr>
        <p:spPr>
          <a:xfrm>
            <a:off x="6163275" y="6042484"/>
            <a:ext cx="820994" cy="250722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F3104F-D8A3-4EC1-8E75-8489E02BDEF7}"/>
              </a:ext>
            </a:extLst>
          </p:cNvPr>
          <p:cNvSpPr/>
          <p:nvPr/>
        </p:nvSpPr>
        <p:spPr>
          <a:xfrm>
            <a:off x="6163275" y="5349784"/>
            <a:ext cx="820994" cy="250722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B16233-A4BC-4B9D-88DE-6AEF0548990B}"/>
              </a:ext>
            </a:extLst>
          </p:cNvPr>
          <p:cNvSpPr/>
          <p:nvPr/>
        </p:nvSpPr>
        <p:spPr>
          <a:xfrm>
            <a:off x="6096000" y="3524654"/>
            <a:ext cx="820994" cy="250722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8537-1D3E-4333-9867-9FE91DAA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05" y="66495"/>
            <a:ext cx="10726271" cy="957585"/>
          </a:xfrm>
        </p:spPr>
        <p:txBody>
          <a:bodyPr>
            <a:normAutofit fontScale="90000"/>
          </a:bodyPr>
          <a:lstStyle/>
          <a:p>
            <a:r>
              <a:rPr lang="en-US" dirty="0"/>
              <a:t>QM with Don’t Care and 5 Variables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9A6C8-CFA0-4A98-9813-044787CA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48425-FD43-40D1-B4A2-5644EEB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B52BF-75BE-402E-9C02-011C87D06124}"/>
              </a:ext>
            </a:extLst>
          </p:cNvPr>
          <p:cNvSpPr txBox="1"/>
          <p:nvPr/>
        </p:nvSpPr>
        <p:spPr>
          <a:xfrm>
            <a:off x="127543" y="945438"/>
            <a:ext cx="387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1 – Combine with next higher block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311CCB-EF83-4A4F-8731-726D6C03FA9A}"/>
              </a:ext>
            </a:extLst>
          </p:cNvPr>
          <p:cNvGraphicFramePr>
            <a:graphicFrameLocks noGrp="1"/>
          </p:cNvGraphicFramePr>
          <p:nvPr/>
        </p:nvGraphicFramePr>
        <p:xfrm>
          <a:off x="102960" y="1290480"/>
          <a:ext cx="365324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48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217748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217748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54941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Minterms</a:t>
                      </a:r>
                      <a:endParaRPr lang="en-US" sz="1800" b="1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Binary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Combine or PI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00010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00011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00101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01010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01100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 Make PI7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10010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00111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10011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10101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38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01111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94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10111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9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11011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0987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0C2DCE-FC2A-4625-B396-FB34CD1C7440}"/>
              </a:ext>
            </a:extLst>
          </p:cNvPr>
          <p:cNvGraphicFramePr>
            <a:graphicFrameLocks noGrp="1"/>
          </p:cNvGraphicFramePr>
          <p:nvPr/>
        </p:nvGraphicFramePr>
        <p:xfrm>
          <a:off x="4244952" y="1192450"/>
          <a:ext cx="3653244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48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217748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217748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Minterms</a:t>
                      </a:r>
                      <a:endParaRPr lang="en-US" sz="1800" b="1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Binary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Combine or PI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2, 3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0001-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2, 10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0-010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Make PI4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2, 18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-0010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3, 7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3, 19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-0011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5, 7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001-1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5, 21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-0101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18, 19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1001-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7, 15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0-111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PI5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38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7, 23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-0111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94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19, 23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10-11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9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19, 27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1-011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PI6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09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21, 23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101-1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4904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B8E57D-04BF-469E-8458-8EB8950E9F5B}"/>
              </a:ext>
            </a:extLst>
          </p:cNvPr>
          <p:cNvSpPr txBox="1"/>
          <p:nvPr/>
        </p:nvSpPr>
        <p:spPr>
          <a:xfrm>
            <a:off x="4458815" y="811095"/>
            <a:ext cx="340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2 – Combine next higher block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E5CBCF-7BAA-4BEC-8457-61E59D89BAA6}"/>
              </a:ext>
            </a:extLst>
          </p:cNvPr>
          <p:cNvGraphicFramePr>
            <a:graphicFrameLocks noGrp="1"/>
          </p:cNvGraphicFramePr>
          <p:nvPr/>
        </p:nvGraphicFramePr>
        <p:xfrm>
          <a:off x="8320407" y="1167874"/>
          <a:ext cx="365324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748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217748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217748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Minterms</a:t>
                      </a:r>
                      <a:endParaRPr lang="en-US" sz="1800" b="1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Binary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Combine or PI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(2, 3) , </a:t>
                      </a:r>
                    </a:p>
                    <a:p>
                      <a:pPr algn="ctr"/>
                      <a:r>
                        <a:rPr lang="en-US" sz="1800" b="1" dirty="0"/>
                        <a:t>(18, 19)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-001-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PI1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(3, 7), </a:t>
                      </a:r>
                    </a:p>
                    <a:p>
                      <a:pPr algn="ctr"/>
                      <a:r>
                        <a:rPr lang="en-US" sz="1800" b="1" dirty="0"/>
                        <a:t>(19, 23)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-0-11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PI2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(5, 7), </a:t>
                      </a:r>
                    </a:p>
                    <a:p>
                      <a:pPr algn="ctr"/>
                      <a:r>
                        <a:rPr lang="en-US" sz="1800" b="1" dirty="0"/>
                        <a:t>(21, 23)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-01-1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PI3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9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09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4904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641CB06-C46D-4107-BA20-F39B78359998}"/>
              </a:ext>
            </a:extLst>
          </p:cNvPr>
          <p:cNvSpPr txBox="1"/>
          <p:nvPr/>
        </p:nvSpPr>
        <p:spPr>
          <a:xfrm>
            <a:off x="9776398" y="811128"/>
            <a:ext cx="66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33A21A-0C07-4876-9874-A356CCA90F0D}"/>
              </a:ext>
            </a:extLst>
          </p:cNvPr>
          <p:cNvSpPr/>
          <p:nvPr/>
        </p:nvSpPr>
        <p:spPr>
          <a:xfrm>
            <a:off x="6843252" y="1877764"/>
            <a:ext cx="855406" cy="285528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4FDB16-6338-4264-87EC-98E31B6A57C1}"/>
              </a:ext>
            </a:extLst>
          </p:cNvPr>
          <p:cNvSpPr/>
          <p:nvPr/>
        </p:nvSpPr>
        <p:spPr>
          <a:xfrm>
            <a:off x="6843252" y="4409181"/>
            <a:ext cx="855406" cy="285528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66CC74-E64A-4686-B7B8-A7639658BB64}"/>
              </a:ext>
            </a:extLst>
          </p:cNvPr>
          <p:cNvSpPr/>
          <p:nvPr/>
        </p:nvSpPr>
        <p:spPr>
          <a:xfrm>
            <a:off x="6843252" y="3000708"/>
            <a:ext cx="855406" cy="285528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125DB-9DB3-431C-89F8-C06ED4867D6D}"/>
              </a:ext>
            </a:extLst>
          </p:cNvPr>
          <p:cNvSpPr/>
          <p:nvPr/>
        </p:nvSpPr>
        <p:spPr>
          <a:xfrm>
            <a:off x="6807192" y="5561622"/>
            <a:ext cx="855406" cy="285528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791F82-7E64-4943-8201-056F94DDDDF8}"/>
              </a:ext>
            </a:extLst>
          </p:cNvPr>
          <p:cNvSpPr/>
          <p:nvPr/>
        </p:nvSpPr>
        <p:spPr>
          <a:xfrm>
            <a:off x="6807192" y="3699688"/>
            <a:ext cx="855406" cy="285528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A69124-D358-4146-BA33-C925924357D8}"/>
              </a:ext>
            </a:extLst>
          </p:cNvPr>
          <p:cNvSpPr/>
          <p:nvPr/>
        </p:nvSpPr>
        <p:spPr>
          <a:xfrm>
            <a:off x="6826193" y="6299903"/>
            <a:ext cx="855406" cy="285528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C9D0FF-DCB9-448D-8B6C-2CBD07A2D730}"/>
              </a:ext>
            </a:extLst>
          </p:cNvPr>
          <p:cNvSpPr/>
          <p:nvPr/>
        </p:nvSpPr>
        <p:spPr>
          <a:xfrm>
            <a:off x="6843252" y="3369240"/>
            <a:ext cx="855406" cy="285528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EBA3A5-31CD-44CC-9F3F-DFC848A5CE97}"/>
              </a:ext>
            </a:extLst>
          </p:cNvPr>
          <p:cNvSpPr/>
          <p:nvPr/>
        </p:nvSpPr>
        <p:spPr>
          <a:xfrm>
            <a:off x="6815377" y="5233123"/>
            <a:ext cx="855406" cy="285528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68656-991C-4CF1-A769-3A150402E0E0}"/>
              </a:ext>
            </a:extLst>
          </p:cNvPr>
          <p:cNvSpPr/>
          <p:nvPr/>
        </p:nvSpPr>
        <p:spPr>
          <a:xfrm>
            <a:off x="6843252" y="4074483"/>
            <a:ext cx="855406" cy="285528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D1963B-0F52-4493-98ED-EB9CF9C77D7B}"/>
              </a:ext>
            </a:extLst>
          </p:cNvPr>
          <p:cNvSpPr/>
          <p:nvPr/>
        </p:nvSpPr>
        <p:spPr>
          <a:xfrm>
            <a:off x="6843252" y="2587988"/>
            <a:ext cx="855406" cy="285528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EB8491-AA06-403E-8982-0E689A755BEB}"/>
              </a:ext>
            </a:extLst>
          </p:cNvPr>
          <p:cNvSpPr/>
          <p:nvPr/>
        </p:nvSpPr>
        <p:spPr>
          <a:xfrm>
            <a:off x="10926097" y="1877764"/>
            <a:ext cx="855406" cy="285528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4F2274-75AD-4FB9-9133-E87F3BA499C8}"/>
              </a:ext>
            </a:extLst>
          </p:cNvPr>
          <p:cNvSpPr/>
          <p:nvPr/>
        </p:nvSpPr>
        <p:spPr>
          <a:xfrm>
            <a:off x="10926097" y="2560789"/>
            <a:ext cx="855406" cy="285528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13295C-8162-4D2D-B663-C071023FF604}"/>
              </a:ext>
            </a:extLst>
          </p:cNvPr>
          <p:cNvSpPr/>
          <p:nvPr/>
        </p:nvSpPr>
        <p:spPr>
          <a:xfrm>
            <a:off x="10926097" y="3142641"/>
            <a:ext cx="855406" cy="285528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13187E-091D-4576-9D2D-856F82E0691A}"/>
              </a:ext>
            </a:extLst>
          </p:cNvPr>
          <p:cNvSpPr/>
          <p:nvPr/>
        </p:nvSpPr>
        <p:spPr>
          <a:xfrm>
            <a:off x="6807192" y="2233596"/>
            <a:ext cx="920962" cy="265125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A9AA30-0CE5-4D99-8313-1F80E1BEAAD5}"/>
              </a:ext>
            </a:extLst>
          </p:cNvPr>
          <p:cNvSpPr/>
          <p:nvPr/>
        </p:nvSpPr>
        <p:spPr>
          <a:xfrm>
            <a:off x="6843252" y="4835759"/>
            <a:ext cx="855406" cy="285528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B2E594-3154-4BC0-9968-09B415CB24DC}"/>
              </a:ext>
            </a:extLst>
          </p:cNvPr>
          <p:cNvSpPr/>
          <p:nvPr/>
        </p:nvSpPr>
        <p:spPr>
          <a:xfrm>
            <a:off x="6843252" y="5918985"/>
            <a:ext cx="855406" cy="285528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055C8-D2B2-4C5E-929E-9DA2D0C86519}"/>
              </a:ext>
            </a:extLst>
          </p:cNvPr>
          <p:cNvSpPr/>
          <p:nvPr/>
        </p:nvSpPr>
        <p:spPr>
          <a:xfrm>
            <a:off x="2746484" y="3458496"/>
            <a:ext cx="881620" cy="255940"/>
          </a:xfrm>
          <a:prstGeom prst="rect">
            <a:avLst/>
          </a:prstGeom>
          <a:solidFill>
            <a:srgbClr val="FFE69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0364-4229-4F23-9538-9D50474F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65" y="136525"/>
            <a:ext cx="10515600" cy="741004"/>
          </a:xfrm>
        </p:spPr>
        <p:txBody>
          <a:bodyPr>
            <a:normAutofit/>
          </a:bodyPr>
          <a:lstStyle/>
          <a:p>
            <a:r>
              <a:rPr lang="en-US" dirty="0"/>
              <a:t>QM with 5 Variable, don’t care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1041F-A65B-4C22-B47E-03DDE374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8A493-A97E-48FE-BDE8-6027BB39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70911-3D0E-4F71-82C6-B5C002BE6901}"/>
              </a:ext>
            </a:extLst>
          </p:cNvPr>
          <p:cNvSpPr txBox="1"/>
          <p:nvPr/>
        </p:nvSpPr>
        <p:spPr>
          <a:xfrm>
            <a:off x="838200" y="1106130"/>
            <a:ext cx="831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find minimum number of Prime Implicants, make a PI Chart. PI vs </a:t>
            </a:r>
            <a:r>
              <a:rPr lang="en-US" dirty="0" err="1"/>
              <a:t>Minterms</a:t>
            </a:r>
            <a:r>
              <a:rPr lang="en-US" dirty="0"/>
              <a:t> covered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759BE1-CA2B-4ED6-AC72-44C55A6EBF92}"/>
              </a:ext>
            </a:extLst>
          </p:cNvPr>
          <p:cNvGraphicFramePr>
            <a:graphicFrameLocks noGrp="1"/>
          </p:cNvGraphicFramePr>
          <p:nvPr/>
        </p:nvGraphicFramePr>
        <p:xfrm>
          <a:off x="255638" y="1512905"/>
          <a:ext cx="9557124" cy="4718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28">
                  <a:extLst>
                    <a:ext uri="{9D8B030D-6E8A-4147-A177-3AD203B41FA5}">
                      <a16:colId xmlns:a16="http://schemas.microsoft.com/office/drawing/2014/main" val="3938242994"/>
                    </a:ext>
                  </a:extLst>
                </a:gridCol>
                <a:gridCol w="1062728">
                  <a:extLst>
                    <a:ext uri="{9D8B030D-6E8A-4147-A177-3AD203B41FA5}">
                      <a16:colId xmlns:a16="http://schemas.microsoft.com/office/drawing/2014/main" val="3379793927"/>
                    </a:ext>
                  </a:extLst>
                </a:gridCol>
                <a:gridCol w="1060868">
                  <a:extLst>
                    <a:ext uri="{9D8B030D-6E8A-4147-A177-3AD203B41FA5}">
                      <a16:colId xmlns:a16="http://schemas.microsoft.com/office/drawing/2014/main" val="3904244382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3784412422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4174538923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2912189250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872710956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408369814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802636419"/>
                    </a:ext>
                  </a:extLst>
                </a:gridCol>
              </a:tblGrid>
              <a:tr h="621346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 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ym typeface="Wingdings" panose="05000000000000000000" pitchFamily="2" charset="2"/>
                        </a:rPr>
                        <a:t></a:t>
                      </a:r>
                      <a:endParaRPr lang="en-US" b="0" dirty="0"/>
                    </a:p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ym typeface="Wingdings" panose="05000000000000000000" pitchFamily="2" charset="2"/>
                        </a:rPr>
                        <a:t></a:t>
                      </a:r>
                      <a:endParaRPr lang="en-US" b="0" dirty="0"/>
                    </a:p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ym typeface="Wingdings" panose="05000000000000000000" pitchFamily="2" charset="2"/>
                        </a:rPr>
                        <a:t></a:t>
                      </a:r>
                      <a:endParaRPr lang="en-US" b="0" dirty="0"/>
                    </a:p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0" dirty="0"/>
                    </a:p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0" dirty="0"/>
                    </a:p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ym typeface="Wingdings" panose="05000000000000000000" pitchFamily="2" charset="2"/>
                        </a:rPr>
                        <a:t></a:t>
                      </a:r>
                      <a:endParaRPr lang="en-US" b="0" dirty="0"/>
                    </a:p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800" b="0" dirty="0"/>
                    </a:p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5486"/>
                  </a:ext>
                </a:extLst>
              </a:tr>
              <a:tr h="6213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PI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Minterm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59778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ym typeface="Wingdings" panose="05000000000000000000" pitchFamily="2" charset="2"/>
                        </a:rPr>
                        <a:t>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PI1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74978"/>
                  </a:ext>
                </a:extLst>
              </a:tr>
              <a:tr h="6213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ym typeface="Wingdings" panose="05000000000000000000" pitchFamily="2" charset="2"/>
                        </a:rPr>
                        <a:t>Eliminate</a:t>
                      </a:r>
                      <a:endParaRPr lang="en-US" b="0" dirty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76285"/>
                  </a:ext>
                </a:extLst>
              </a:tr>
              <a:tr h="6213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ym typeface="Wingdings" panose="05000000000000000000" pitchFamily="2" charset="2"/>
                        </a:rPr>
                        <a:t>Eliminate</a:t>
                      </a:r>
                      <a:endParaRPr lang="en-US" b="0" dirty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80576"/>
                  </a:ext>
                </a:extLst>
              </a:tr>
              <a:tr h="35505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ym typeface="Wingdings" panose="05000000000000000000" pitchFamily="2" charset="2"/>
                        </a:rPr>
                        <a:t>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PI4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ighlight>
                            <a:srgbClr val="00FF00"/>
                          </a:highlight>
                          <a:ea typeface="Yu Mincho Light" panose="020B0400000000000000" pitchFamily="18" charset="-128"/>
                        </a:rPr>
                        <a:t>X →Ⓧ </a:t>
                      </a:r>
                      <a:endParaRPr lang="en-US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59838"/>
                  </a:ext>
                </a:extLst>
              </a:tr>
              <a:tr h="3550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ym typeface="Wingdings" panose="05000000000000000000" pitchFamily="2" charset="2"/>
                        </a:rPr>
                        <a:t>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PI5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ighlight>
                            <a:srgbClr val="00FF00"/>
                          </a:highlight>
                          <a:ea typeface="Yu Mincho Light" panose="020B0400000000000000" pitchFamily="18" charset="-128"/>
                        </a:rPr>
                        <a:t>X →Ⓧ </a:t>
                      </a:r>
                      <a:endParaRPr lang="en-US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266079"/>
                  </a:ext>
                </a:extLst>
              </a:tr>
              <a:tr h="4641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ym typeface="Wingdings" panose="05000000000000000000" pitchFamily="2" charset="2"/>
                        </a:rPr>
                        <a:t>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PI6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ighlight>
                            <a:srgbClr val="00FF00"/>
                          </a:highlight>
                          <a:ea typeface="Yu Mincho Light" panose="020B0400000000000000" pitchFamily="18" charset="-128"/>
                        </a:rPr>
                        <a:t>X →Ⓧ </a:t>
                      </a:r>
                      <a:endParaRPr lang="en-US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58731"/>
                  </a:ext>
                </a:extLst>
              </a:tr>
              <a:tr h="55241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ym typeface="Wingdings" panose="05000000000000000000" pitchFamily="2" charset="2"/>
                        </a:rPr>
                        <a:t>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PI7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highlight>
                            <a:srgbClr val="00FF00"/>
                          </a:highlight>
                          <a:ea typeface="Yu Mincho Light" panose="020B0400000000000000" pitchFamily="18" charset="-128"/>
                        </a:rPr>
                        <a:t>X →Ⓧ </a:t>
                      </a:r>
                      <a:endParaRPr lang="en-US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872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87D11CC-43AB-4462-9B87-3E896E02ED11}"/>
              </a:ext>
            </a:extLst>
          </p:cNvPr>
          <p:cNvSpPr txBox="1"/>
          <p:nvPr/>
        </p:nvSpPr>
        <p:spPr>
          <a:xfrm>
            <a:off x="838200" y="6134706"/>
            <a:ext cx="699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symbol </a:t>
            </a:r>
            <a:r>
              <a:rPr lang="en-US" b="1" dirty="0">
                <a:ea typeface="Yu Mincho Light" panose="020B0400000000000000" pitchFamily="18" charset="-128"/>
              </a:rPr>
              <a:t>Ⓧ</a:t>
            </a:r>
            <a:r>
              <a:rPr lang="en-US" dirty="0">
                <a:ea typeface="Yu Mincho Light" panose="020B0400000000000000" pitchFamily="18" charset="-128"/>
              </a:rPr>
              <a:t>  means this PI is the only cover for this particular </a:t>
            </a:r>
            <a:r>
              <a:rPr lang="en-US" dirty="0" err="1">
                <a:ea typeface="Yu Mincho Light" panose="020B0400000000000000" pitchFamily="18" charset="-128"/>
              </a:rPr>
              <a:t>Minterm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3BC70-244B-4D63-90BB-127DB8A4949F}"/>
              </a:ext>
            </a:extLst>
          </p:cNvPr>
          <p:cNvSpPr txBox="1"/>
          <p:nvPr/>
        </p:nvSpPr>
        <p:spPr>
          <a:xfrm>
            <a:off x="10281742" y="2128272"/>
            <a:ext cx="16546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PI1 = -001-</a:t>
            </a:r>
          </a:p>
          <a:p>
            <a:r>
              <a:rPr lang="en-US" sz="2400" b="1" dirty="0"/>
              <a:t>PI2 = -0-11</a:t>
            </a:r>
          </a:p>
          <a:p>
            <a:r>
              <a:rPr lang="en-US" sz="2400" b="1" dirty="0"/>
              <a:t>PI3 = -01-1</a:t>
            </a:r>
          </a:p>
          <a:p>
            <a:r>
              <a:rPr lang="en-US" sz="2400" b="1" dirty="0"/>
              <a:t>PI4 = 0-010</a:t>
            </a:r>
          </a:p>
          <a:p>
            <a:r>
              <a:rPr lang="en-US" sz="2400" b="1" dirty="0"/>
              <a:t>PI5 = 0-111</a:t>
            </a:r>
          </a:p>
          <a:p>
            <a:r>
              <a:rPr lang="en-US" sz="2400" b="1" dirty="0"/>
              <a:t>PI6 = 1-011</a:t>
            </a:r>
          </a:p>
          <a:p>
            <a:r>
              <a:rPr lang="en-US" sz="2400" b="1" dirty="0"/>
              <a:t>PI7 = 01100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B520F-490C-458A-AFE7-151BF03F3077}"/>
              </a:ext>
            </a:extLst>
          </p:cNvPr>
          <p:cNvSpPr/>
          <p:nvPr/>
        </p:nvSpPr>
        <p:spPr>
          <a:xfrm>
            <a:off x="2669458" y="1556832"/>
            <a:ext cx="501445" cy="369332"/>
          </a:xfrm>
          <a:prstGeom prst="rect">
            <a:avLst/>
          </a:prstGeom>
          <a:solidFill>
            <a:srgbClr val="2F5597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112C90-CDD5-4D4F-9AA7-23C7DB506507}"/>
              </a:ext>
            </a:extLst>
          </p:cNvPr>
          <p:cNvSpPr/>
          <p:nvPr/>
        </p:nvSpPr>
        <p:spPr>
          <a:xfrm>
            <a:off x="3787877" y="1556832"/>
            <a:ext cx="501445" cy="369332"/>
          </a:xfrm>
          <a:prstGeom prst="rect">
            <a:avLst/>
          </a:prstGeom>
          <a:solidFill>
            <a:srgbClr val="2F5597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DFD018-F09E-4D13-A4C4-C816E5CBFF29}"/>
              </a:ext>
            </a:extLst>
          </p:cNvPr>
          <p:cNvSpPr/>
          <p:nvPr/>
        </p:nvSpPr>
        <p:spPr>
          <a:xfrm>
            <a:off x="4862052" y="1556832"/>
            <a:ext cx="501445" cy="369332"/>
          </a:xfrm>
          <a:prstGeom prst="rect">
            <a:avLst/>
          </a:prstGeom>
          <a:solidFill>
            <a:srgbClr val="2F5597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09496-6E54-47DC-B11B-9626B90EBCB8}"/>
              </a:ext>
            </a:extLst>
          </p:cNvPr>
          <p:cNvSpPr/>
          <p:nvPr/>
        </p:nvSpPr>
        <p:spPr>
          <a:xfrm>
            <a:off x="5845277" y="1556832"/>
            <a:ext cx="501445" cy="369332"/>
          </a:xfrm>
          <a:prstGeom prst="rect">
            <a:avLst/>
          </a:prstGeom>
          <a:solidFill>
            <a:srgbClr val="2F5597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90BA4D-82D1-4ED2-9BCD-DA58E0CDDE87}"/>
              </a:ext>
            </a:extLst>
          </p:cNvPr>
          <p:cNvSpPr/>
          <p:nvPr/>
        </p:nvSpPr>
        <p:spPr>
          <a:xfrm>
            <a:off x="7950357" y="1558893"/>
            <a:ext cx="501445" cy="369332"/>
          </a:xfrm>
          <a:prstGeom prst="rect">
            <a:avLst/>
          </a:prstGeom>
          <a:solidFill>
            <a:srgbClr val="2F5597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F164C7-178B-4D98-A009-0FBC6F56CBED}"/>
              </a:ext>
            </a:extLst>
          </p:cNvPr>
          <p:cNvSpPr/>
          <p:nvPr/>
        </p:nvSpPr>
        <p:spPr>
          <a:xfrm>
            <a:off x="8992068" y="1556832"/>
            <a:ext cx="501445" cy="369332"/>
          </a:xfrm>
          <a:prstGeom prst="rect">
            <a:avLst/>
          </a:prstGeom>
          <a:solidFill>
            <a:srgbClr val="2F5597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DE20F1-23B5-413C-BF54-230311F5EBBD}"/>
              </a:ext>
            </a:extLst>
          </p:cNvPr>
          <p:cNvSpPr/>
          <p:nvPr/>
        </p:nvSpPr>
        <p:spPr>
          <a:xfrm>
            <a:off x="6920447" y="1556832"/>
            <a:ext cx="501445" cy="369332"/>
          </a:xfrm>
          <a:prstGeom prst="rect">
            <a:avLst/>
          </a:prstGeom>
          <a:solidFill>
            <a:srgbClr val="2F5597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8537-1D3E-4333-9867-9FE91DAA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57585"/>
          </a:xfrm>
        </p:spPr>
        <p:txBody>
          <a:bodyPr/>
          <a:lstStyle/>
          <a:p>
            <a:r>
              <a:rPr lang="en-US" dirty="0"/>
              <a:t>QM with Don’t Care and 5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9A6C8-CFA0-4A98-9813-044787CA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48425-FD43-40D1-B4A2-5644EEB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7C053-0A09-4527-B547-84EE23C6180C}"/>
                  </a:ext>
                </a:extLst>
              </p:cNvPr>
              <p:cNvSpPr txBox="1"/>
              <p:nvPr/>
            </p:nvSpPr>
            <p:spPr>
              <a:xfrm>
                <a:off x="124951" y="1378698"/>
                <a:ext cx="6186201" cy="10531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𝟐𝟕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r>
                  <a:rPr lang="en-US" sz="2000" b="1" dirty="0">
                    <a:solidFill>
                      <a:srgbClr val="FF0000"/>
                    </a:solidFill>
                  </a:rPr>
                  <a:t>+ d (5, 18, 19, 21, 23)  these are don’t care terms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7C053-0A09-4527-B547-84EE23C6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1" y="1378698"/>
                <a:ext cx="6186201" cy="1053109"/>
              </a:xfrm>
              <a:prstGeom prst="rect">
                <a:avLst/>
              </a:prstGeom>
              <a:blipFill>
                <a:blip r:embed="rId2"/>
                <a:stretch>
                  <a:fillRect l="-2463" b="-13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57666-276E-4BFB-971F-726F57418D82}"/>
                  </a:ext>
                </a:extLst>
              </p:cNvPr>
              <p:cNvSpPr txBox="1"/>
              <p:nvPr/>
            </p:nvSpPr>
            <p:spPr>
              <a:xfrm>
                <a:off x="958646" y="2606066"/>
                <a:ext cx="7199535" cy="1385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 f = PI1 + PI4 + PI5 + PI6 + PI7</a:t>
                </a:r>
              </a:p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-001- + 0-010 + 0-111 + 1-011 + 01100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𝑪𝑫𝑬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𝑫𝑬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𝑩𝑪</m:t>
                    </m:r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endParaRPr lang="en-US" sz="28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57666-276E-4BFB-971F-726F57418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46" y="2606066"/>
                <a:ext cx="7199535" cy="1385892"/>
              </a:xfrm>
              <a:prstGeom prst="rect">
                <a:avLst/>
              </a:prstGeom>
              <a:blipFill>
                <a:blip r:embed="rId3"/>
                <a:stretch>
                  <a:fillRect l="-1693" t="-4846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630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D546-774F-4F0D-AB2A-D67B5C77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283" y="110977"/>
            <a:ext cx="10515600" cy="1004124"/>
          </a:xfrm>
        </p:spPr>
        <p:txBody>
          <a:bodyPr/>
          <a:lstStyle/>
          <a:p>
            <a:r>
              <a:rPr lang="en-US" dirty="0"/>
              <a:t>Boolean Expression on n-cube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44F14-1E25-4657-9B68-3ED03C65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3850" y="6536746"/>
            <a:ext cx="4114800" cy="365125"/>
          </a:xfrm>
        </p:spPr>
        <p:txBody>
          <a:bodyPr/>
          <a:lstStyle/>
          <a:p>
            <a:r>
              <a:rPr lang="nn-NO"/>
              <a:t>Digital System Design Lecture 3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65810-0DDE-421A-A3DD-93E31C51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19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05DF2C-1E28-4CD0-AC53-0F9739E7D88A}"/>
              </a:ext>
            </a:extLst>
          </p:cNvPr>
          <p:cNvGrpSpPr/>
          <p:nvPr/>
        </p:nvGrpSpPr>
        <p:grpSpPr>
          <a:xfrm>
            <a:off x="3303625" y="885047"/>
            <a:ext cx="6548298" cy="5294515"/>
            <a:chOff x="3303625" y="885047"/>
            <a:chExt cx="6548298" cy="529451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15A5016-D478-4476-BA36-DFE040F845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03625" y="1690688"/>
              <a:ext cx="2" cy="448887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5B819B1-7A8A-4C32-8AEC-A3C771F99B7C}"/>
                </a:ext>
              </a:extLst>
            </p:cNvPr>
            <p:cNvCxnSpPr/>
            <p:nvPr/>
          </p:nvCxnSpPr>
          <p:spPr>
            <a:xfrm>
              <a:off x="3318375" y="6179562"/>
              <a:ext cx="5574891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F57A3D-7351-454F-852D-C82608CC3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3627" y="885047"/>
              <a:ext cx="6548296" cy="5294515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F6672FD-F06D-497C-B6F1-B98184B6E82F}"/>
              </a:ext>
            </a:extLst>
          </p:cNvPr>
          <p:cNvSpPr txBox="1"/>
          <p:nvPr/>
        </p:nvSpPr>
        <p:spPr>
          <a:xfrm>
            <a:off x="9498726" y="10551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7E9AD0-D808-442D-A3F1-23AEF91349F9}"/>
              </a:ext>
            </a:extLst>
          </p:cNvPr>
          <p:cNvSpPr txBox="1"/>
          <p:nvPr/>
        </p:nvSpPr>
        <p:spPr>
          <a:xfrm>
            <a:off x="9173497" y="60468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3DAE88-CD8B-4F08-97C1-B7844963A04B}"/>
              </a:ext>
            </a:extLst>
          </p:cNvPr>
          <p:cNvSpPr txBox="1"/>
          <p:nvPr/>
        </p:nvSpPr>
        <p:spPr>
          <a:xfrm>
            <a:off x="3044415" y="132135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F12025-5D25-4DB8-92E6-6212BE363EF5}"/>
              </a:ext>
            </a:extLst>
          </p:cNvPr>
          <p:cNvGrpSpPr/>
          <p:nvPr/>
        </p:nvGrpSpPr>
        <p:grpSpPr>
          <a:xfrm>
            <a:off x="1288076" y="3320976"/>
            <a:ext cx="4952025" cy="3386690"/>
            <a:chOff x="1286530" y="3323291"/>
            <a:chExt cx="4952025" cy="338669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EE1880-597F-46B9-8163-03C5D0BC889D}"/>
                </a:ext>
              </a:extLst>
            </p:cNvPr>
            <p:cNvSpPr/>
            <p:nvPr/>
          </p:nvSpPr>
          <p:spPr>
            <a:xfrm>
              <a:off x="3185640" y="6046826"/>
              <a:ext cx="265471" cy="265468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470BB4D-AC02-40B4-BC3A-4A155FFF5A2D}"/>
                </a:ext>
              </a:extLst>
            </p:cNvPr>
            <p:cNvSpPr/>
            <p:nvPr/>
          </p:nvSpPr>
          <p:spPr>
            <a:xfrm>
              <a:off x="3170890" y="3323291"/>
              <a:ext cx="265471" cy="265468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838E73-2483-49F1-8736-7150164A45E7}"/>
                </a:ext>
              </a:extLst>
            </p:cNvPr>
            <p:cNvSpPr/>
            <p:nvPr/>
          </p:nvSpPr>
          <p:spPr>
            <a:xfrm>
              <a:off x="5973084" y="6071179"/>
              <a:ext cx="265471" cy="265468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A6EB9D-033A-48E1-A7F5-DBA88DA47B4E}"/>
                </a:ext>
              </a:extLst>
            </p:cNvPr>
            <p:cNvCxnSpPr>
              <a:stCxn id="15" idx="4"/>
            </p:cNvCxnSpPr>
            <p:nvPr/>
          </p:nvCxnSpPr>
          <p:spPr>
            <a:xfrm flipH="1">
              <a:off x="6105818" y="3605614"/>
              <a:ext cx="1" cy="25936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8A5B0D5-7D45-41AB-A52F-FB4F33AC52D0}"/>
                </a:ext>
              </a:extLst>
            </p:cNvPr>
            <p:cNvSpPr/>
            <p:nvPr/>
          </p:nvSpPr>
          <p:spPr>
            <a:xfrm>
              <a:off x="4837457" y="4694845"/>
              <a:ext cx="265471" cy="265468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BD78D07-5D24-46A8-9B6D-07D306A01372}"/>
                </a:ext>
              </a:extLst>
            </p:cNvPr>
            <p:cNvGrpSpPr/>
            <p:nvPr/>
          </p:nvGrpSpPr>
          <p:grpSpPr>
            <a:xfrm>
              <a:off x="1286530" y="3383548"/>
              <a:ext cx="453780" cy="2246769"/>
              <a:chOff x="1286530" y="3383548"/>
              <a:chExt cx="453780" cy="2246769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B8D8B57-867D-4011-8977-BB07E667B3E9}"/>
                  </a:ext>
                </a:extLst>
              </p:cNvPr>
              <p:cNvCxnSpPr/>
              <p:nvPr/>
            </p:nvCxnSpPr>
            <p:spPr>
              <a:xfrm flipV="1">
                <a:off x="1740310" y="3429000"/>
                <a:ext cx="0" cy="193941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8D2BFF-7153-401A-A3CB-24929A872BE5}"/>
                  </a:ext>
                </a:extLst>
              </p:cNvPr>
              <p:cNvSpPr txBox="1"/>
              <p:nvPr/>
            </p:nvSpPr>
            <p:spPr>
              <a:xfrm>
                <a:off x="1286530" y="3383548"/>
                <a:ext cx="314510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1</a:t>
                </a:r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2000" b="1" dirty="0"/>
                  <a:t>c</a:t>
                </a:r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2000" b="1" dirty="0"/>
                  <a:t>0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471306F-CC2C-41A3-B71A-4708EDCC63DC}"/>
                </a:ext>
              </a:extLst>
            </p:cNvPr>
            <p:cNvGrpSpPr/>
            <p:nvPr/>
          </p:nvGrpSpPr>
          <p:grpSpPr>
            <a:xfrm>
              <a:off x="3316829" y="6309871"/>
              <a:ext cx="2145447" cy="400110"/>
              <a:chOff x="3316829" y="6309871"/>
              <a:chExt cx="2145447" cy="40011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3907171-99E3-422D-BBA0-FB51C40DD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6361" y="6356350"/>
                <a:ext cx="2025915" cy="2315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C65ADD-3407-41C7-9F1B-BF83C419327B}"/>
                  </a:ext>
                </a:extLst>
              </p:cNvPr>
              <p:cNvSpPr txBox="1"/>
              <p:nvPr/>
            </p:nvSpPr>
            <p:spPr>
              <a:xfrm>
                <a:off x="3316829" y="6309871"/>
                <a:ext cx="2010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            a             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6F94212-554A-4904-A328-C3D6620A72FA}"/>
                </a:ext>
              </a:extLst>
            </p:cNvPr>
            <p:cNvGrpSpPr/>
            <p:nvPr/>
          </p:nvGrpSpPr>
          <p:grpSpPr>
            <a:xfrm>
              <a:off x="3337302" y="4690474"/>
              <a:ext cx="1386918" cy="791096"/>
              <a:chOff x="3337302" y="4690474"/>
              <a:chExt cx="1386918" cy="791096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1F10664-FEAD-40B7-9EC0-D981DA6D5C71}"/>
                  </a:ext>
                </a:extLst>
              </p:cNvPr>
              <p:cNvCxnSpPr/>
              <p:nvPr/>
            </p:nvCxnSpPr>
            <p:spPr>
              <a:xfrm flipV="1">
                <a:off x="3598606" y="4694845"/>
                <a:ext cx="1032381" cy="78672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09FCF7-3243-4117-9A31-5AA3263E0EB0}"/>
                  </a:ext>
                </a:extLst>
              </p:cNvPr>
              <p:cNvSpPr txBox="1"/>
              <p:nvPr/>
            </p:nvSpPr>
            <p:spPr>
              <a:xfrm rot="19372091">
                <a:off x="3337302" y="4690474"/>
                <a:ext cx="1386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   b        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7598C0-6FA3-42C4-8833-4D076BA6A021}"/>
              </a:ext>
            </a:extLst>
          </p:cNvPr>
          <p:cNvGrpSpPr/>
          <p:nvPr/>
        </p:nvGrpSpPr>
        <p:grpSpPr>
          <a:xfrm>
            <a:off x="2622799" y="1813093"/>
            <a:ext cx="5539426" cy="4366467"/>
            <a:chOff x="2622799" y="1813093"/>
            <a:chExt cx="5539426" cy="436646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8ADBFF-DDBA-4EA4-A38A-9B63DB8EBEB4}"/>
                </a:ext>
              </a:extLst>
            </p:cNvPr>
            <p:cNvSpPr/>
            <p:nvPr/>
          </p:nvSpPr>
          <p:spPr>
            <a:xfrm>
              <a:off x="5973083" y="3340146"/>
              <a:ext cx="265471" cy="265468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A638B00-6905-478A-AFC4-8A49CEC2EEC0}"/>
                </a:ext>
              </a:extLst>
            </p:cNvPr>
            <p:cNvSpPr/>
            <p:nvPr/>
          </p:nvSpPr>
          <p:spPr>
            <a:xfrm>
              <a:off x="4803038" y="2108787"/>
              <a:ext cx="265471" cy="265468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DA9C816-04F3-4772-9256-CD125E5045BE}"/>
                </a:ext>
              </a:extLst>
            </p:cNvPr>
            <p:cNvCxnSpPr>
              <a:cxnSpLocks/>
            </p:cNvCxnSpPr>
            <p:nvPr/>
          </p:nvCxnSpPr>
          <p:spPr>
            <a:xfrm>
              <a:off x="3372459" y="3450245"/>
              <a:ext cx="2802193" cy="168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59C568E-EBF8-452E-B12A-BFB0BA692DE3}"/>
                </a:ext>
              </a:extLst>
            </p:cNvPr>
            <p:cNvSpPr/>
            <p:nvPr/>
          </p:nvSpPr>
          <p:spPr>
            <a:xfrm>
              <a:off x="7565906" y="2114062"/>
              <a:ext cx="265471" cy="265468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5B33FE-6B44-445A-96E8-386325780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772" y="2228199"/>
              <a:ext cx="2703878" cy="185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2EB60C-49A7-49F5-AB20-18D765DD05C1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3376921" y="2108787"/>
              <a:ext cx="1558853" cy="12724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7966B2A-A5A1-455C-A3EA-A9E451E38019}"/>
                </a:ext>
              </a:extLst>
            </p:cNvPr>
            <p:cNvCxnSpPr/>
            <p:nvPr/>
          </p:nvCxnSpPr>
          <p:spPr>
            <a:xfrm flipV="1">
              <a:off x="6081250" y="2227753"/>
              <a:ext cx="1593271" cy="13083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044AAFF-4FBE-4A1E-BF62-558D1BB00605}"/>
                </a:ext>
              </a:extLst>
            </p:cNvPr>
            <p:cNvCxnSpPr/>
            <p:nvPr/>
          </p:nvCxnSpPr>
          <p:spPr>
            <a:xfrm flipH="1">
              <a:off x="7720758" y="2298937"/>
              <a:ext cx="1" cy="25936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3FF18F-116D-42C7-8DC5-68D58E603AA2}"/>
                </a:ext>
              </a:extLst>
            </p:cNvPr>
            <p:cNvSpPr/>
            <p:nvPr/>
          </p:nvSpPr>
          <p:spPr>
            <a:xfrm>
              <a:off x="7588022" y="4759854"/>
              <a:ext cx="265471" cy="265468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CDF270-4AF9-4939-9E9C-8F9F9C1AD7FB}"/>
                </a:ext>
              </a:extLst>
            </p:cNvPr>
            <p:cNvCxnSpPr/>
            <p:nvPr/>
          </p:nvCxnSpPr>
          <p:spPr>
            <a:xfrm flipH="1">
              <a:off x="4935772" y="2255714"/>
              <a:ext cx="1" cy="25936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A34381-BA89-498D-8E15-91A35F0C911B}"/>
                </a:ext>
              </a:extLst>
            </p:cNvPr>
            <p:cNvCxnSpPr>
              <a:cxnSpLocks/>
            </p:cNvCxnSpPr>
            <p:nvPr/>
          </p:nvCxnSpPr>
          <p:spPr>
            <a:xfrm>
              <a:off x="4970192" y="4884160"/>
              <a:ext cx="2802193" cy="168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8AA5714-B4FB-4A90-ACA1-4C221754B699}"/>
                </a:ext>
              </a:extLst>
            </p:cNvPr>
            <p:cNvSpPr txBox="1"/>
            <p:nvPr/>
          </p:nvSpPr>
          <p:spPr>
            <a:xfrm>
              <a:off x="2622799" y="581022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28E402-4137-45F4-8E2C-582B7E095139}"/>
                </a:ext>
              </a:extLst>
            </p:cNvPr>
            <p:cNvSpPr txBox="1"/>
            <p:nvPr/>
          </p:nvSpPr>
          <p:spPr>
            <a:xfrm>
              <a:off x="5545526" y="576603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0E70F6-1C8B-4E4D-B780-861E7E1A6506}"/>
                </a:ext>
              </a:extLst>
            </p:cNvPr>
            <p:cNvSpPr txBox="1"/>
            <p:nvPr/>
          </p:nvSpPr>
          <p:spPr>
            <a:xfrm>
              <a:off x="2684341" y="297081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9BFE59-1941-4BE4-ADFD-C41745C8DF87}"/>
                </a:ext>
              </a:extLst>
            </p:cNvPr>
            <p:cNvSpPr txBox="1"/>
            <p:nvPr/>
          </p:nvSpPr>
          <p:spPr>
            <a:xfrm>
              <a:off x="7241458" y="181309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F7AA56-9D83-4173-A3A8-B4C82434BF51}"/>
                </a:ext>
              </a:extLst>
            </p:cNvPr>
            <p:cNvSpPr txBox="1"/>
            <p:nvPr/>
          </p:nvSpPr>
          <p:spPr>
            <a:xfrm>
              <a:off x="4827769" y="502900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936BF0-276B-49AB-921D-60D040D8F833}"/>
                </a:ext>
              </a:extLst>
            </p:cNvPr>
            <p:cNvSpPr txBox="1"/>
            <p:nvPr/>
          </p:nvSpPr>
          <p:spPr>
            <a:xfrm>
              <a:off x="7548709" y="5013814"/>
              <a:ext cx="613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C0B0FD6-171F-406B-BC9D-BA109A620693}"/>
                </a:ext>
              </a:extLst>
            </p:cNvPr>
            <p:cNvSpPr txBox="1"/>
            <p:nvPr/>
          </p:nvSpPr>
          <p:spPr>
            <a:xfrm>
              <a:off x="5690627" y="292661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9464B4F-7E58-4935-B66C-06DCAC9F25F1}"/>
              </a:ext>
            </a:extLst>
          </p:cNvPr>
          <p:cNvGrpSpPr/>
          <p:nvPr/>
        </p:nvGrpSpPr>
        <p:grpSpPr>
          <a:xfrm>
            <a:off x="4567177" y="1699746"/>
            <a:ext cx="4217949" cy="4499519"/>
            <a:chOff x="4567177" y="1699746"/>
            <a:chExt cx="4217949" cy="449951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A8374C-A0FC-421E-AE46-9D83563706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052936"/>
              <a:ext cx="2689126" cy="214632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E8943A5-C950-40C6-B64A-1D40D1A14B1D}"/>
                </a:ext>
              </a:extLst>
            </p:cNvPr>
            <p:cNvSpPr txBox="1"/>
            <p:nvPr/>
          </p:nvSpPr>
          <p:spPr>
            <a:xfrm>
              <a:off x="4567177" y="169974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011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2294A7-E5C5-465C-81F3-67A781965757}"/>
                </a:ext>
              </a:extLst>
            </p:cNvPr>
            <p:cNvSpPr txBox="1"/>
            <p:nvPr/>
          </p:nvSpPr>
          <p:spPr>
            <a:xfrm>
              <a:off x="8303342" y="358875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67" name="Callout: Line 66">
            <a:extLst>
              <a:ext uri="{FF2B5EF4-FFF2-40B4-BE49-F238E27FC236}">
                <a16:creationId xmlns:a16="http://schemas.microsoft.com/office/drawing/2014/main" id="{717F07F3-6994-4330-AF72-B731E43C627A}"/>
              </a:ext>
            </a:extLst>
          </p:cNvPr>
          <p:cNvSpPr/>
          <p:nvPr/>
        </p:nvSpPr>
        <p:spPr>
          <a:xfrm>
            <a:off x="8217725" y="2842191"/>
            <a:ext cx="2389051" cy="410419"/>
          </a:xfrm>
          <a:prstGeom prst="borderCallout1">
            <a:avLst>
              <a:gd name="adj1" fmla="val 64846"/>
              <a:gd name="adj2" fmla="val -1074"/>
              <a:gd name="adj3" fmla="val 450821"/>
              <a:gd name="adj4" fmla="val -15651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sp>
        <p:nvSpPr>
          <p:cNvPr id="68" name="Callout: Line 67">
            <a:extLst>
              <a:ext uri="{FF2B5EF4-FFF2-40B4-BE49-F238E27FC236}">
                <a16:creationId xmlns:a16="http://schemas.microsoft.com/office/drawing/2014/main" id="{3D08E18B-7D52-4052-B4EC-AED2712409EB}"/>
              </a:ext>
            </a:extLst>
          </p:cNvPr>
          <p:cNvSpPr/>
          <p:nvPr/>
        </p:nvSpPr>
        <p:spPr>
          <a:xfrm>
            <a:off x="5841896" y="1384598"/>
            <a:ext cx="1143070" cy="538488"/>
          </a:xfrm>
          <a:prstGeom prst="borderCallout1">
            <a:avLst>
              <a:gd name="adj1" fmla="val 37795"/>
              <a:gd name="adj2" fmla="val -2350"/>
              <a:gd name="adj3" fmla="val 142667"/>
              <a:gd name="adj4" fmla="val -14865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397432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A50A-C19E-406A-829E-67CF8B32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958"/>
            <a:ext cx="10515600" cy="704587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Arial Black" panose="020B0A04020102020204" pitchFamily="34" charset="0"/>
              </a:rPr>
              <a:t>Topics</a:t>
            </a:r>
            <a:endParaRPr lang="en-US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7E5F79-6AFB-FB50-AD18-8C2E3655D1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66621-C2C0-4286-B5B5-D74FA0E1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04AA6-3837-479B-B43C-C16D13AA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73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CF70-E25C-4460-9A49-3DD2E5F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using Boolean n-cube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025F-7E95-4CF1-B0BA-AE5C10C2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Repeatedly Combine Cubes that differ in only one literal</a:t>
            </a:r>
          </a:p>
          <a:p>
            <a:r>
              <a:rPr lang="en-US" dirty="0"/>
              <a:t>Eliminate Redundant Implicants</a:t>
            </a:r>
          </a:p>
          <a:p>
            <a:r>
              <a:rPr lang="en-US" dirty="0"/>
              <a:t>Grouping along multiple dimensions is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F25D7-DFE0-418D-A735-1C0B69EC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C50E2-4108-461A-BADF-704121AB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14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B33E-FC8D-46A3-9D8F-04300798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-43519"/>
            <a:ext cx="6136514" cy="109980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 using n-cube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FC48F-DAEC-439D-A440-BAEFCAFA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A8710-A8B8-4132-86C0-D9491749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D25A0-14EB-440E-BDF7-B57CC0046D8D}"/>
              </a:ext>
            </a:extLst>
          </p:cNvPr>
          <p:cNvSpPr txBox="1"/>
          <p:nvPr/>
        </p:nvSpPr>
        <p:spPr>
          <a:xfrm>
            <a:off x="345302" y="1600878"/>
            <a:ext cx="1483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F=</a:t>
            </a:r>
            <a:r>
              <a:rPr lang="en-US" sz="2000" b="1" dirty="0" err="1"/>
              <a:t>abc</a:t>
            </a:r>
            <a:r>
              <a:rPr lang="en-US" sz="2000" b="1" dirty="0"/>
              <a:t> + </a:t>
            </a:r>
            <a:r>
              <a:rPr lang="en-US" sz="2000" b="1" dirty="0" err="1"/>
              <a:t>abc</a:t>
            </a:r>
            <a:r>
              <a:rPr lang="en-US" sz="2000" b="1" dirty="0"/>
              <a:t>’</a:t>
            </a:r>
          </a:p>
          <a:p>
            <a:r>
              <a:rPr lang="en-US" sz="2000" b="1" dirty="0"/>
              <a:t>= 111 + 110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2BF5C8F-4BFC-4972-A58C-9C69C2EF7D2A}"/>
              </a:ext>
            </a:extLst>
          </p:cNvPr>
          <p:cNvGrpSpPr/>
          <p:nvPr/>
        </p:nvGrpSpPr>
        <p:grpSpPr>
          <a:xfrm>
            <a:off x="4410195" y="1000696"/>
            <a:ext cx="4889935" cy="4759816"/>
            <a:chOff x="5988269" y="631990"/>
            <a:chExt cx="4889935" cy="47598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2F70B02-F2A1-4DC9-9741-D971C77EDD50}"/>
                </a:ext>
              </a:extLst>
            </p:cNvPr>
            <p:cNvSpPr/>
            <p:nvPr/>
          </p:nvSpPr>
          <p:spPr>
            <a:xfrm>
              <a:off x="5988269" y="5171089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55A9C4-7E74-4AB2-B179-11F4DDB41128}"/>
                </a:ext>
              </a:extLst>
            </p:cNvPr>
            <p:cNvSpPr/>
            <p:nvPr/>
          </p:nvSpPr>
          <p:spPr>
            <a:xfrm>
              <a:off x="8739352" y="5171088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BA9E08-8130-470F-AABD-06E06B678AC6}"/>
                </a:ext>
              </a:extLst>
            </p:cNvPr>
            <p:cNvSpPr/>
            <p:nvPr/>
          </p:nvSpPr>
          <p:spPr>
            <a:xfrm>
              <a:off x="5988269" y="2434515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F0BDA0F-4C80-4FA2-BC58-7B54AE62B87D}"/>
                </a:ext>
              </a:extLst>
            </p:cNvPr>
            <p:cNvSpPr/>
            <p:nvPr/>
          </p:nvSpPr>
          <p:spPr>
            <a:xfrm>
              <a:off x="8739352" y="2434515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A26DD8-1A49-4290-A0D8-31CB2EACD92C}"/>
                </a:ext>
              </a:extLst>
            </p:cNvPr>
            <p:cNvSpPr/>
            <p:nvPr/>
          </p:nvSpPr>
          <p:spPr>
            <a:xfrm>
              <a:off x="7780283" y="631991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17494A-C464-4D0C-81B7-695AA764AE22}"/>
                </a:ext>
              </a:extLst>
            </p:cNvPr>
            <p:cNvSpPr/>
            <p:nvPr/>
          </p:nvSpPr>
          <p:spPr>
            <a:xfrm>
              <a:off x="10581290" y="631990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0057998-8FDA-4941-810E-D5FB95250738}"/>
                </a:ext>
              </a:extLst>
            </p:cNvPr>
            <p:cNvSpPr/>
            <p:nvPr/>
          </p:nvSpPr>
          <p:spPr>
            <a:xfrm>
              <a:off x="7780283" y="3356741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BD4FF3-7C93-4212-9223-D00FFDE876B9}"/>
                </a:ext>
              </a:extLst>
            </p:cNvPr>
            <p:cNvCxnSpPr>
              <a:stCxn id="10" idx="2"/>
              <a:endCxn id="11" idx="6"/>
            </p:cNvCxnSpPr>
            <p:nvPr/>
          </p:nvCxnSpPr>
          <p:spPr>
            <a:xfrm>
              <a:off x="5988269" y="2544874"/>
              <a:ext cx="296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3E41DB-21B0-4ACC-94AA-0D4DE4252A0B}"/>
                </a:ext>
              </a:extLst>
            </p:cNvPr>
            <p:cNvCxnSpPr/>
            <p:nvPr/>
          </p:nvCxnSpPr>
          <p:spPr>
            <a:xfrm>
              <a:off x="5988269" y="5281446"/>
              <a:ext cx="296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D9CAA3-FCE4-470A-94B3-EC29FFF2DFAF}"/>
                </a:ext>
              </a:extLst>
            </p:cNvPr>
            <p:cNvCxnSpPr/>
            <p:nvPr/>
          </p:nvCxnSpPr>
          <p:spPr>
            <a:xfrm>
              <a:off x="7780283" y="688421"/>
              <a:ext cx="296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F01742-7510-4265-BB55-C3B8B1F75C0F}"/>
                </a:ext>
              </a:extLst>
            </p:cNvPr>
            <p:cNvCxnSpPr>
              <a:cxnSpLocks/>
            </p:cNvCxnSpPr>
            <p:nvPr/>
          </p:nvCxnSpPr>
          <p:spPr>
            <a:xfrm>
              <a:off x="6098631" y="2544874"/>
              <a:ext cx="0" cy="273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56810E-9F1B-4706-A52D-34115ECA2FC8}"/>
                </a:ext>
              </a:extLst>
            </p:cNvPr>
            <p:cNvCxnSpPr>
              <a:cxnSpLocks/>
            </p:cNvCxnSpPr>
            <p:nvPr/>
          </p:nvCxnSpPr>
          <p:spPr>
            <a:xfrm>
              <a:off x="8847083" y="2655232"/>
              <a:ext cx="0" cy="273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60A8C7-AEC3-4624-81C4-D318D646A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11659" y="688421"/>
              <a:ext cx="0" cy="273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FC09D5-A82B-4F90-A50D-42073EBCE636}"/>
                </a:ext>
              </a:extLst>
            </p:cNvPr>
            <p:cNvCxnSpPr>
              <a:cxnSpLocks/>
            </p:cNvCxnSpPr>
            <p:nvPr/>
          </p:nvCxnSpPr>
          <p:spPr>
            <a:xfrm>
              <a:off x="10689021" y="688421"/>
              <a:ext cx="0" cy="273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2E1339-C28F-4279-BDA5-9D7F0FAE08A1}"/>
                </a:ext>
              </a:extLst>
            </p:cNvPr>
            <p:cNvSpPr/>
            <p:nvPr/>
          </p:nvSpPr>
          <p:spPr>
            <a:xfrm>
              <a:off x="10594428" y="3317385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F5B5D7-6722-4297-B2CF-D85FF6894FEA}"/>
                </a:ext>
              </a:extLst>
            </p:cNvPr>
            <p:cNvCxnSpPr/>
            <p:nvPr/>
          </p:nvCxnSpPr>
          <p:spPr>
            <a:xfrm>
              <a:off x="7911659" y="3456582"/>
              <a:ext cx="296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C63293-3CD6-4A8B-8476-90E908EA59FE}"/>
                </a:ext>
              </a:extLst>
            </p:cNvPr>
            <p:cNvCxnSpPr>
              <a:cxnSpLocks/>
              <a:stCxn id="12" idx="0"/>
              <a:endCxn id="10" idx="7"/>
            </p:cNvCxnSpPr>
            <p:nvPr/>
          </p:nvCxnSpPr>
          <p:spPr>
            <a:xfrm flipH="1">
              <a:off x="6172177" y="631991"/>
              <a:ext cx="1715837" cy="183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6E001-9194-4608-896F-68A0640F5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5453" y="715741"/>
              <a:ext cx="1715837" cy="183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7A7BBB-E0AF-49A5-9A20-0F52BF05C6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5923" y="3462295"/>
              <a:ext cx="1715837" cy="183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14E5E16-A5F0-4775-93D5-8D1A4D617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451591"/>
              <a:ext cx="1715837" cy="183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1D3027E-37FD-4D6B-8D12-585AECE586C8}"/>
              </a:ext>
            </a:extLst>
          </p:cNvPr>
          <p:cNvGrpSpPr/>
          <p:nvPr/>
        </p:nvGrpSpPr>
        <p:grpSpPr>
          <a:xfrm>
            <a:off x="3820606" y="1174733"/>
            <a:ext cx="5946934" cy="4973387"/>
            <a:chOff x="5398680" y="806027"/>
            <a:chExt cx="5946934" cy="497338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65790A-C835-48E9-A39A-5C2C2BE352C2}"/>
                </a:ext>
              </a:extLst>
            </p:cNvPr>
            <p:cNvSpPr txBox="1"/>
            <p:nvPr/>
          </p:nvSpPr>
          <p:spPr>
            <a:xfrm>
              <a:off x="5398680" y="5391805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abc</a:t>
              </a:r>
              <a:r>
                <a:rPr lang="en-US" b="1" dirty="0"/>
                <a:t> = 000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DC5E1E-EDCF-407D-B49F-1E728536CB72}"/>
                </a:ext>
              </a:extLst>
            </p:cNvPr>
            <p:cNvSpPr txBox="1"/>
            <p:nvPr/>
          </p:nvSpPr>
          <p:spPr>
            <a:xfrm>
              <a:off x="8925923" y="541008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EF3591-A393-458A-BE04-03687EA769C3}"/>
                </a:ext>
              </a:extLst>
            </p:cNvPr>
            <p:cNvSpPr txBox="1"/>
            <p:nvPr/>
          </p:nvSpPr>
          <p:spPr>
            <a:xfrm>
              <a:off x="10641760" y="391316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3F56B-AE76-4AF0-B23A-0406A6378BF6}"/>
                </a:ext>
              </a:extLst>
            </p:cNvPr>
            <p:cNvSpPr txBox="1"/>
            <p:nvPr/>
          </p:nvSpPr>
          <p:spPr>
            <a:xfrm>
              <a:off x="10809890" y="80602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55CE14-7B63-446E-81C9-026855A37A14}"/>
                </a:ext>
              </a:extLst>
            </p:cNvPr>
            <p:cNvSpPr txBox="1"/>
            <p:nvPr/>
          </p:nvSpPr>
          <p:spPr>
            <a:xfrm>
              <a:off x="8087863" y="80602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011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E04942-E479-427C-BCD2-7DF9E53257D0}"/>
                </a:ext>
              </a:extLst>
            </p:cNvPr>
            <p:cNvSpPr txBox="1"/>
            <p:nvPr/>
          </p:nvSpPr>
          <p:spPr>
            <a:xfrm>
              <a:off x="8954814" y="260031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AA2B5-48BA-453B-9E35-24173255DB46}"/>
                </a:ext>
              </a:extLst>
            </p:cNvPr>
            <p:cNvSpPr txBox="1"/>
            <p:nvPr/>
          </p:nvSpPr>
          <p:spPr>
            <a:xfrm>
              <a:off x="5418919" y="240119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001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8A079B-CFA4-42A9-854A-89C54745E298}"/>
                </a:ext>
              </a:extLst>
            </p:cNvPr>
            <p:cNvSpPr txBox="1"/>
            <p:nvPr/>
          </p:nvSpPr>
          <p:spPr>
            <a:xfrm>
              <a:off x="7900316" y="356419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010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FB1123-189D-405F-9316-6D993B7217C1}"/>
              </a:ext>
            </a:extLst>
          </p:cNvPr>
          <p:cNvGrpSpPr/>
          <p:nvPr/>
        </p:nvGrpSpPr>
        <p:grpSpPr>
          <a:xfrm>
            <a:off x="8878828" y="862929"/>
            <a:ext cx="469178" cy="3178372"/>
            <a:chOff x="10461580" y="497093"/>
            <a:chExt cx="469178" cy="3178372"/>
          </a:xfrm>
        </p:grpSpPr>
        <p:sp>
          <p:nvSpPr>
            <p:cNvPr id="45" name="Circle: Hollow 44">
              <a:extLst>
                <a:ext uri="{FF2B5EF4-FFF2-40B4-BE49-F238E27FC236}">
                  <a16:creationId xmlns:a16="http://schemas.microsoft.com/office/drawing/2014/main" id="{ECE26843-3772-47B9-A9FC-B3EA8A429225}"/>
                </a:ext>
              </a:extLst>
            </p:cNvPr>
            <p:cNvSpPr/>
            <p:nvPr/>
          </p:nvSpPr>
          <p:spPr>
            <a:xfrm>
              <a:off x="10461580" y="3187418"/>
              <a:ext cx="457200" cy="488047"/>
            </a:xfrm>
            <a:prstGeom prst="don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Circle: Hollow 45">
              <a:extLst>
                <a:ext uri="{FF2B5EF4-FFF2-40B4-BE49-F238E27FC236}">
                  <a16:creationId xmlns:a16="http://schemas.microsoft.com/office/drawing/2014/main" id="{B9144137-34AA-4EDD-B915-B60F94DAB566}"/>
                </a:ext>
              </a:extLst>
            </p:cNvPr>
            <p:cNvSpPr/>
            <p:nvPr/>
          </p:nvSpPr>
          <p:spPr>
            <a:xfrm>
              <a:off x="10473558" y="497093"/>
              <a:ext cx="457200" cy="488047"/>
            </a:xfrm>
            <a:prstGeom prst="don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3A5A72-8A5E-44DC-8AEF-EA7BD753A74F}"/>
              </a:ext>
            </a:extLst>
          </p:cNvPr>
          <p:cNvSpPr/>
          <p:nvPr/>
        </p:nvSpPr>
        <p:spPr>
          <a:xfrm>
            <a:off x="8926870" y="1337361"/>
            <a:ext cx="404642" cy="2229508"/>
          </a:xfrm>
          <a:prstGeom prst="roundRect">
            <a:avLst>
              <a:gd name="adj" fmla="val 42181"/>
            </a:avLst>
          </a:prstGeom>
          <a:solidFill>
            <a:srgbClr val="FFC000">
              <a:alpha val="6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C4588-FEA3-4B46-884E-62174BF9ABD6}"/>
              </a:ext>
            </a:extLst>
          </p:cNvPr>
          <p:cNvSpPr txBox="1"/>
          <p:nvPr/>
        </p:nvSpPr>
        <p:spPr>
          <a:xfrm>
            <a:off x="9554514" y="1912214"/>
            <a:ext cx="202491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 is changing in this</a:t>
            </a:r>
          </a:p>
          <a:p>
            <a:r>
              <a:rPr lang="en-US" b="1" dirty="0"/>
              <a:t>vertex so c can be </a:t>
            </a:r>
          </a:p>
          <a:p>
            <a:r>
              <a:rPr lang="en-US" b="1" dirty="0"/>
              <a:t>eliminated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20752F-EF24-49EB-8E13-F7F637EEC4CF}"/>
              </a:ext>
            </a:extLst>
          </p:cNvPr>
          <p:cNvSpPr txBox="1"/>
          <p:nvPr/>
        </p:nvSpPr>
        <p:spPr>
          <a:xfrm>
            <a:off x="345302" y="4019570"/>
            <a:ext cx="1233928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Answer:</a:t>
            </a:r>
          </a:p>
          <a:p>
            <a:r>
              <a:rPr lang="en-US" sz="2400" b="1" dirty="0"/>
              <a:t>F = ab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739EE-5637-44A7-AF6A-8C81B7463788}"/>
              </a:ext>
            </a:extLst>
          </p:cNvPr>
          <p:cNvSpPr txBox="1"/>
          <p:nvPr/>
        </p:nvSpPr>
        <p:spPr>
          <a:xfrm>
            <a:off x="331221" y="2386590"/>
            <a:ext cx="3411640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Each Edge of Graph is</a:t>
            </a:r>
          </a:p>
          <a:p>
            <a:r>
              <a:rPr lang="en-US" dirty="0"/>
              <a:t>a </a:t>
            </a:r>
            <a:r>
              <a:rPr lang="en-US" dirty="0" err="1"/>
              <a:t>minterm</a:t>
            </a:r>
            <a:endParaRPr lang="en-US" dirty="0"/>
          </a:p>
          <a:p>
            <a:r>
              <a:rPr lang="en-US" dirty="0"/>
              <a:t>Connection through Vertex </a:t>
            </a:r>
          </a:p>
          <a:p>
            <a:r>
              <a:rPr lang="en-US" dirty="0"/>
              <a:t>Shows some Adjacent term can be</a:t>
            </a:r>
          </a:p>
          <a:p>
            <a:r>
              <a:rPr lang="en-US" dirty="0"/>
              <a:t>eliminated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ED7970D5-C3EF-4BA0-80DC-1B07BD69CB05}"/>
              </a:ext>
            </a:extLst>
          </p:cNvPr>
          <p:cNvSpPr/>
          <p:nvPr/>
        </p:nvSpPr>
        <p:spPr>
          <a:xfrm>
            <a:off x="9788712" y="506385"/>
            <a:ext cx="1228912" cy="369332"/>
          </a:xfrm>
          <a:prstGeom prst="borderCallout1">
            <a:avLst>
              <a:gd name="adj1" fmla="val 52732"/>
              <a:gd name="adj2" fmla="val -1038"/>
              <a:gd name="adj3" fmla="val 112500"/>
              <a:gd name="adj4" fmla="val -3833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On-Set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0C3F5144-A2A7-4CEE-8454-9965EF570D6B}"/>
              </a:ext>
            </a:extLst>
          </p:cNvPr>
          <p:cNvSpPr/>
          <p:nvPr/>
        </p:nvSpPr>
        <p:spPr>
          <a:xfrm>
            <a:off x="4609163" y="942666"/>
            <a:ext cx="880236" cy="530362"/>
          </a:xfrm>
          <a:prstGeom prst="borderCallout1">
            <a:avLst>
              <a:gd name="adj1" fmla="val 35653"/>
              <a:gd name="adj2" fmla="val 97585"/>
              <a:gd name="adj3" fmla="val 27985"/>
              <a:gd name="adj4" fmla="val 169429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Off-Set</a:t>
            </a:r>
          </a:p>
        </p:txBody>
      </p:sp>
    </p:spTree>
    <p:extLst>
      <p:ext uri="{BB962C8B-B14F-4D97-AF65-F5344CB8AC3E}">
        <p14:creationId xmlns:p14="http://schemas.microsoft.com/office/powerpoint/2010/main" val="336735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B33E-FC8D-46A3-9D8F-04300798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6" y="-43519"/>
            <a:ext cx="6103883" cy="109980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 using n-cube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FC48F-DAEC-439D-A440-BAEFCAFA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A8710-A8B8-4132-86C0-D9491749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D25A0-14EB-440E-BDF7-B57CC0046D8D}"/>
              </a:ext>
            </a:extLst>
          </p:cNvPr>
          <p:cNvSpPr txBox="1"/>
          <p:nvPr/>
        </p:nvSpPr>
        <p:spPr>
          <a:xfrm>
            <a:off x="357631" y="1651503"/>
            <a:ext cx="5268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F=</a:t>
            </a:r>
            <a:r>
              <a:rPr lang="en-US" sz="2400" b="1" dirty="0" err="1"/>
              <a:t>abc</a:t>
            </a:r>
            <a:r>
              <a:rPr lang="en-US" sz="2400" b="1" dirty="0"/>
              <a:t> + </a:t>
            </a:r>
            <a:r>
              <a:rPr lang="en-US" sz="2400" b="1" dirty="0" err="1"/>
              <a:t>a’bc</a:t>
            </a:r>
            <a:r>
              <a:rPr lang="en-US" sz="2400" b="1" dirty="0"/>
              <a:t> + </a:t>
            </a:r>
            <a:r>
              <a:rPr lang="en-US" sz="2400" b="1" dirty="0" err="1"/>
              <a:t>abc</a:t>
            </a:r>
            <a:r>
              <a:rPr lang="en-US" sz="2400" b="1" dirty="0"/>
              <a:t>’ + </a:t>
            </a:r>
            <a:r>
              <a:rPr lang="en-US" sz="2400" b="1" dirty="0" err="1"/>
              <a:t>a’b’c</a:t>
            </a:r>
            <a:r>
              <a:rPr lang="en-US" sz="2400" b="1" dirty="0"/>
              <a:t> + </a:t>
            </a:r>
            <a:r>
              <a:rPr lang="en-US" sz="2400" b="1" dirty="0" err="1"/>
              <a:t>ab’c</a:t>
            </a:r>
            <a:r>
              <a:rPr lang="en-US" sz="2400" b="1" dirty="0"/>
              <a:t>’ + </a:t>
            </a:r>
            <a:r>
              <a:rPr lang="en-US" sz="2400" b="1" dirty="0" err="1"/>
              <a:t>a’b’c</a:t>
            </a:r>
            <a:r>
              <a:rPr lang="en-US" sz="2400" b="1" dirty="0"/>
              <a:t>’</a:t>
            </a:r>
          </a:p>
          <a:p>
            <a:r>
              <a:rPr lang="en-US" sz="2400" b="1" dirty="0"/>
              <a:t>= 111 + 011 + 110 + 001 + 100 + 000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2BF5C8F-4BFC-4972-A58C-9C69C2EF7D2A}"/>
              </a:ext>
            </a:extLst>
          </p:cNvPr>
          <p:cNvGrpSpPr/>
          <p:nvPr/>
        </p:nvGrpSpPr>
        <p:grpSpPr>
          <a:xfrm>
            <a:off x="6033094" y="784395"/>
            <a:ext cx="4889935" cy="4759816"/>
            <a:chOff x="5988269" y="631990"/>
            <a:chExt cx="4889935" cy="47598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2F70B02-F2A1-4DC9-9741-D971C77EDD50}"/>
                </a:ext>
              </a:extLst>
            </p:cNvPr>
            <p:cNvSpPr/>
            <p:nvPr/>
          </p:nvSpPr>
          <p:spPr>
            <a:xfrm>
              <a:off x="5988269" y="5171089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55A9C4-7E74-4AB2-B179-11F4DDB41128}"/>
                </a:ext>
              </a:extLst>
            </p:cNvPr>
            <p:cNvSpPr/>
            <p:nvPr/>
          </p:nvSpPr>
          <p:spPr>
            <a:xfrm>
              <a:off x="8739352" y="5171088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BA9E08-8130-470F-AABD-06E06B678AC6}"/>
                </a:ext>
              </a:extLst>
            </p:cNvPr>
            <p:cNvSpPr/>
            <p:nvPr/>
          </p:nvSpPr>
          <p:spPr>
            <a:xfrm>
              <a:off x="5988269" y="2434515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F0BDA0F-4C80-4FA2-BC58-7B54AE62B87D}"/>
                </a:ext>
              </a:extLst>
            </p:cNvPr>
            <p:cNvSpPr/>
            <p:nvPr/>
          </p:nvSpPr>
          <p:spPr>
            <a:xfrm>
              <a:off x="8739352" y="2434515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A26DD8-1A49-4290-A0D8-31CB2EACD92C}"/>
                </a:ext>
              </a:extLst>
            </p:cNvPr>
            <p:cNvSpPr/>
            <p:nvPr/>
          </p:nvSpPr>
          <p:spPr>
            <a:xfrm>
              <a:off x="7780283" y="631991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17494A-C464-4D0C-81B7-695AA764AE22}"/>
                </a:ext>
              </a:extLst>
            </p:cNvPr>
            <p:cNvSpPr/>
            <p:nvPr/>
          </p:nvSpPr>
          <p:spPr>
            <a:xfrm>
              <a:off x="10581290" y="631990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0057998-8FDA-4941-810E-D5FB95250738}"/>
                </a:ext>
              </a:extLst>
            </p:cNvPr>
            <p:cNvSpPr/>
            <p:nvPr/>
          </p:nvSpPr>
          <p:spPr>
            <a:xfrm>
              <a:off x="7780283" y="3356741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BD4FF3-7C93-4212-9223-D00FFDE876B9}"/>
                </a:ext>
              </a:extLst>
            </p:cNvPr>
            <p:cNvCxnSpPr>
              <a:stCxn id="10" idx="2"/>
              <a:endCxn id="11" idx="6"/>
            </p:cNvCxnSpPr>
            <p:nvPr/>
          </p:nvCxnSpPr>
          <p:spPr>
            <a:xfrm>
              <a:off x="5988269" y="2544874"/>
              <a:ext cx="296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3E41DB-21B0-4ACC-94AA-0D4DE4252A0B}"/>
                </a:ext>
              </a:extLst>
            </p:cNvPr>
            <p:cNvCxnSpPr/>
            <p:nvPr/>
          </p:nvCxnSpPr>
          <p:spPr>
            <a:xfrm>
              <a:off x="5988269" y="5281446"/>
              <a:ext cx="296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D9CAA3-FCE4-470A-94B3-EC29FFF2DFAF}"/>
                </a:ext>
              </a:extLst>
            </p:cNvPr>
            <p:cNvCxnSpPr/>
            <p:nvPr/>
          </p:nvCxnSpPr>
          <p:spPr>
            <a:xfrm>
              <a:off x="7780283" y="688421"/>
              <a:ext cx="296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F01742-7510-4265-BB55-C3B8B1F75C0F}"/>
                </a:ext>
              </a:extLst>
            </p:cNvPr>
            <p:cNvCxnSpPr>
              <a:cxnSpLocks/>
            </p:cNvCxnSpPr>
            <p:nvPr/>
          </p:nvCxnSpPr>
          <p:spPr>
            <a:xfrm>
              <a:off x="6098631" y="2544874"/>
              <a:ext cx="0" cy="273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56810E-9F1B-4706-A52D-34115ECA2FC8}"/>
                </a:ext>
              </a:extLst>
            </p:cNvPr>
            <p:cNvCxnSpPr>
              <a:cxnSpLocks/>
            </p:cNvCxnSpPr>
            <p:nvPr/>
          </p:nvCxnSpPr>
          <p:spPr>
            <a:xfrm>
              <a:off x="8847083" y="2655232"/>
              <a:ext cx="0" cy="273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60A8C7-AEC3-4624-81C4-D318D646A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11659" y="688421"/>
              <a:ext cx="0" cy="273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FC09D5-A82B-4F90-A50D-42073EBCE636}"/>
                </a:ext>
              </a:extLst>
            </p:cNvPr>
            <p:cNvCxnSpPr>
              <a:cxnSpLocks/>
            </p:cNvCxnSpPr>
            <p:nvPr/>
          </p:nvCxnSpPr>
          <p:spPr>
            <a:xfrm>
              <a:off x="10689021" y="688421"/>
              <a:ext cx="0" cy="273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2E1339-C28F-4279-BDA5-9D7F0FAE08A1}"/>
                </a:ext>
              </a:extLst>
            </p:cNvPr>
            <p:cNvSpPr/>
            <p:nvPr/>
          </p:nvSpPr>
          <p:spPr>
            <a:xfrm>
              <a:off x="10594428" y="3317385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F5B5D7-6722-4297-B2CF-D85FF6894FEA}"/>
                </a:ext>
              </a:extLst>
            </p:cNvPr>
            <p:cNvCxnSpPr/>
            <p:nvPr/>
          </p:nvCxnSpPr>
          <p:spPr>
            <a:xfrm>
              <a:off x="7911659" y="3456582"/>
              <a:ext cx="296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C63293-3CD6-4A8B-8476-90E908EA59FE}"/>
                </a:ext>
              </a:extLst>
            </p:cNvPr>
            <p:cNvCxnSpPr>
              <a:cxnSpLocks/>
              <a:stCxn id="12" idx="0"/>
              <a:endCxn id="10" idx="7"/>
            </p:cNvCxnSpPr>
            <p:nvPr/>
          </p:nvCxnSpPr>
          <p:spPr>
            <a:xfrm flipH="1">
              <a:off x="6172177" y="631991"/>
              <a:ext cx="1715837" cy="183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6E001-9194-4608-896F-68A0640F5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5453" y="715741"/>
              <a:ext cx="1715837" cy="183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7A7BBB-E0AF-49A5-9A20-0F52BF05C6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5923" y="3462295"/>
              <a:ext cx="1715837" cy="183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14E5E16-A5F0-4775-93D5-8D1A4D617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451591"/>
              <a:ext cx="1715837" cy="183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1D3027E-37FD-4D6B-8D12-585AECE586C8}"/>
              </a:ext>
            </a:extLst>
          </p:cNvPr>
          <p:cNvGrpSpPr/>
          <p:nvPr/>
        </p:nvGrpSpPr>
        <p:grpSpPr>
          <a:xfrm>
            <a:off x="5397377" y="958432"/>
            <a:ext cx="5993062" cy="4973387"/>
            <a:chOff x="5352552" y="806027"/>
            <a:chExt cx="5993062" cy="497338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65790A-C835-48E9-A39A-5C2C2BE352C2}"/>
                </a:ext>
              </a:extLst>
            </p:cNvPr>
            <p:cNvSpPr txBox="1"/>
            <p:nvPr/>
          </p:nvSpPr>
          <p:spPr>
            <a:xfrm>
              <a:off x="5398680" y="539180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DC5E1E-EDCF-407D-B49F-1E728536CB72}"/>
                </a:ext>
              </a:extLst>
            </p:cNvPr>
            <p:cNvSpPr txBox="1"/>
            <p:nvPr/>
          </p:nvSpPr>
          <p:spPr>
            <a:xfrm>
              <a:off x="8925923" y="541008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EF3591-A393-458A-BE04-03687EA769C3}"/>
                </a:ext>
              </a:extLst>
            </p:cNvPr>
            <p:cNvSpPr txBox="1"/>
            <p:nvPr/>
          </p:nvSpPr>
          <p:spPr>
            <a:xfrm>
              <a:off x="10641760" y="391316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3F56B-AE76-4AF0-B23A-0406A6378BF6}"/>
                </a:ext>
              </a:extLst>
            </p:cNvPr>
            <p:cNvSpPr txBox="1"/>
            <p:nvPr/>
          </p:nvSpPr>
          <p:spPr>
            <a:xfrm>
              <a:off x="10809890" y="80602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55CE14-7B63-446E-81C9-026855A37A14}"/>
                </a:ext>
              </a:extLst>
            </p:cNvPr>
            <p:cNvSpPr txBox="1"/>
            <p:nvPr/>
          </p:nvSpPr>
          <p:spPr>
            <a:xfrm>
              <a:off x="8087863" y="80602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011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E04942-E479-427C-BCD2-7DF9E53257D0}"/>
                </a:ext>
              </a:extLst>
            </p:cNvPr>
            <p:cNvSpPr txBox="1"/>
            <p:nvPr/>
          </p:nvSpPr>
          <p:spPr>
            <a:xfrm>
              <a:off x="8954814" y="260031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AA2B5-48BA-453B-9E35-24173255DB46}"/>
                </a:ext>
              </a:extLst>
            </p:cNvPr>
            <p:cNvSpPr txBox="1"/>
            <p:nvPr/>
          </p:nvSpPr>
          <p:spPr>
            <a:xfrm>
              <a:off x="5352552" y="260031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001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8A079B-CFA4-42A9-854A-89C54745E298}"/>
                </a:ext>
              </a:extLst>
            </p:cNvPr>
            <p:cNvSpPr txBox="1"/>
            <p:nvPr/>
          </p:nvSpPr>
          <p:spPr>
            <a:xfrm>
              <a:off x="7900316" y="356419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010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FB1123-189D-405F-9316-6D993B7217C1}"/>
              </a:ext>
            </a:extLst>
          </p:cNvPr>
          <p:cNvGrpSpPr/>
          <p:nvPr/>
        </p:nvGrpSpPr>
        <p:grpSpPr>
          <a:xfrm>
            <a:off x="5912225" y="638233"/>
            <a:ext cx="5063358" cy="5044612"/>
            <a:chOff x="5867400" y="485828"/>
            <a:chExt cx="5063358" cy="5044612"/>
          </a:xfrm>
        </p:grpSpPr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6A914B9F-DFA0-4ECA-A43C-2087B46DAD2C}"/>
                </a:ext>
              </a:extLst>
            </p:cNvPr>
            <p:cNvSpPr/>
            <p:nvPr/>
          </p:nvSpPr>
          <p:spPr>
            <a:xfrm>
              <a:off x="5867400" y="2279946"/>
              <a:ext cx="457200" cy="488047"/>
            </a:xfrm>
            <a:prstGeom prst="don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ircle: Hollow 42">
              <a:extLst>
                <a:ext uri="{FF2B5EF4-FFF2-40B4-BE49-F238E27FC236}">
                  <a16:creationId xmlns:a16="http://schemas.microsoft.com/office/drawing/2014/main" id="{4797F5C0-62B1-4EA8-B9AA-DC72D315DDAE}"/>
                </a:ext>
              </a:extLst>
            </p:cNvPr>
            <p:cNvSpPr/>
            <p:nvPr/>
          </p:nvSpPr>
          <p:spPr>
            <a:xfrm>
              <a:off x="5867400" y="5033647"/>
              <a:ext cx="457200" cy="488047"/>
            </a:xfrm>
            <a:prstGeom prst="don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Circle: Hollow 43">
              <a:extLst>
                <a:ext uri="{FF2B5EF4-FFF2-40B4-BE49-F238E27FC236}">
                  <a16:creationId xmlns:a16="http://schemas.microsoft.com/office/drawing/2014/main" id="{2BFA6750-EE38-4FB1-9BBB-872CE831913C}"/>
                </a:ext>
              </a:extLst>
            </p:cNvPr>
            <p:cNvSpPr/>
            <p:nvPr/>
          </p:nvSpPr>
          <p:spPr>
            <a:xfrm>
              <a:off x="8623587" y="5042393"/>
              <a:ext cx="457200" cy="488047"/>
            </a:xfrm>
            <a:prstGeom prst="don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Circle: Hollow 44">
              <a:extLst>
                <a:ext uri="{FF2B5EF4-FFF2-40B4-BE49-F238E27FC236}">
                  <a16:creationId xmlns:a16="http://schemas.microsoft.com/office/drawing/2014/main" id="{ECE26843-3772-47B9-A9FC-B3EA8A429225}"/>
                </a:ext>
              </a:extLst>
            </p:cNvPr>
            <p:cNvSpPr/>
            <p:nvPr/>
          </p:nvSpPr>
          <p:spPr>
            <a:xfrm>
              <a:off x="10461580" y="3187418"/>
              <a:ext cx="457200" cy="488047"/>
            </a:xfrm>
            <a:prstGeom prst="don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Circle: Hollow 45">
              <a:extLst>
                <a:ext uri="{FF2B5EF4-FFF2-40B4-BE49-F238E27FC236}">
                  <a16:creationId xmlns:a16="http://schemas.microsoft.com/office/drawing/2014/main" id="{B9144137-34AA-4EDD-B915-B60F94DAB566}"/>
                </a:ext>
              </a:extLst>
            </p:cNvPr>
            <p:cNvSpPr/>
            <p:nvPr/>
          </p:nvSpPr>
          <p:spPr>
            <a:xfrm>
              <a:off x="10473558" y="497093"/>
              <a:ext cx="457200" cy="488047"/>
            </a:xfrm>
            <a:prstGeom prst="don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Circle: Hollow 46">
              <a:extLst>
                <a:ext uri="{FF2B5EF4-FFF2-40B4-BE49-F238E27FC236}">
                  <a16:creationId xmlns:a16="http://schemas.microsoft.com/office/drawing/2014/main" id="{1EAAF38C-633E-466A-A293-36AAC76177EB}"/>
                </a:ext>
              </a:extLst>
            </p:cNvPr>
            <p:cNvSpPr/>
            <p:nvPr/>
          </p:nvSpPr>
          <p:spPr>
            <a:xfrm>
              <a:off x="7665983" y="485828"/>
              <a:ext cx="457200" cy="488047"/>
            </a:xfrm>
            <a:prstGeom prst="don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BF07BE-151C-49E0-B5BB-33149D9A53BF}"/>
              </a:ext>
            </a:extLst>
          </p:cNvPr>
          <p:cNvCxnSpPr/>
          <p:nvPr/>
        </p:nvCxnSpPr>
        <p:spPr>
          <a:xfrm>
            <a:off x="9308380" y="5449547"/>
            <a:ext cx="2313929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CF3D22-4F96-4155-960C-8B974C5E2C89}"/>
              </a:ext>
            </a:extLst>
          </p:cNvPr>
          <p:cNvCxnSpPr>
            <a:cxnSpLocks/>
          </p:cNvCxnSpPr>
          <p:nvPr/>
        </p:nvCxnSpPr>
        <p:spPr>
          <a:xfrm flipH="1" flipV="1">
            <a:off x="7932839" y="330369"/>
            <a:ext cx="6569" cy="29311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13A3EA7-5C72-4F8E-A13A-975DEBE4C9AF}"/>
              </a:ext>
            </a:extLst>
          </p:cNvPr>
          <p:cNvCxnSpPr>
            <a:cxnSpLocks/>
          </p:cNvCxnSpPr>
          <p:nvPr/>
        </p:nvCxnSpPr>
        <p:spPr>
          <a:xfrm flipV="1">
            <a:off x="7990105" y="3162531"/>
            <a:ext cx="384284" cy="36463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03FE15-084A-4646-89C1-6E6591955A9A}"/>
              </a:ext>
            </a:extLst>
          </p:cNvPr>
          <p:cNvSpPr txBox="1"/>
          <p:nvPr/>
        </p:nvSpPr>
        <p:spPr>
          <a:xfrm>
            <a:off x="11622309" y="54495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616A4F-9503-47D0-A81E-8485644EB456}"/>
              </a:ext>
            </a:extLst>
          </p:cNvPr>
          <p:cNvSpPr txBox="1"/>
          <p:nvPr/>
        </p:nvSpPr>
        <p:spPr>
          <a:xfrm>
            <a:off x="8012503" y="26318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A0579C-8113-4F39-A17D-DF6616BF3C80}"/>
              </a:ext>
            </a:extLst>
          </p:cNvPr>
          <p:cNvSpPr txBox="1"/>
          <p:nvPr/>
        </p:nvSpPr>
        <p:spPr>
          <a:xfrm>
            <a:off x="8294953" y="31220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15461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B33E-FC8D-46A3-9D8F-04300798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4" y="289424"/>
            <a:ext cx="6163410" cy="1099809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solution - Example 2 using n-cube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FC48F-DAEC-439D-A440-BAEFCAFA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A8710-A8B8-4132-86C0-D9491749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D25A0-14EB-440E-BDF7-B57CC0046D8D}"/>
              </a:ext>
            </a:extLst>
          </p:cNvPr>
          <p:cNvSpPr txBox="1"/>
          <p:nvPr/>
        </p:nvSpPr>
        <p:spPr>
          <a:xfrm>
            <a:off x="124376" y="1859423"/>
            <a:ext cx="5268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F=</a:t>
            </a:r>
            <a:r>
              <a:rPr lang="en-US" sz="2400" b="1" dirty="0" err="1"/>
              <a:t>abc</a:t>
            </a:r>
            <a:r>
              <a:rPr lang="en-US" sz="2400" b="1" dirty="0"/>
              <a:t> + </a:t>
            </a:r>
            <a:r>
              <a:rPr lang="en-US" sz="2400" b="1" dirty="0" err="1"/>
              <a:t>a’bc</a:t>
            </a:r>
            <a:r>
              <a:rPr lang="en-US" sz="2400" b="1" dirty="0"/>
              <a:t> + </a:t>
            </a:r>
            <a:r>
              <a:rPr lang="en-US" sz="2400" b="1" dirty="0" err="1"/>
              <a:t>abc</a:t>
            </a:r>
            <a:r>
              <a:rPr lang="en-US" sz="2400" b="1" dirty="0"/>
              <a:t>’ + </a:t>
            </a:r>
            <a:r>
              <a:rPr lang="en-US" sz="2400" b="1" dirty="0" err="1"/>
              <a:t>a’b’c</a:t>
            </a:r>
            <a:r>
              <a:rPr lang="en-US" sz="2400" b="1" dirty="0"/>
              <a:t> + </a:t>
            </a:r>
            <a:r>
              <a:rPr lang="en-US" sz="2400" b="1" dirty="0" err="1"/>
              <a:t>ab’c</a:t>
            </a:r>
            <a:r>
              <a:rPr lang="en-US" sz="2400" b="1" dirty="0"/>
              <a:t>’ + </a:t>
            </a:r>
            <a:r>
              <a:rPr lang="en-US" sz="2400" b="1" dirty="0" err="1"/>
              <a:t>a’b’c</a:t>
            </a:r>
            <a:r>
              <a:rPr lang="en-US" sz="2400" b="1" dirty="0"/>
              <a:t>’</a:t>
            </a:r>
          </a:p>
          <a:p>
            <a:r>
              <a:rPr lang="en-US" sz="2400" b="1" dirty="0"/>
              <a:t>= 111 + 011 + 110 + 001 + 100 + 000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F3209C2-7918-D441-A4C1-7396CCD9027B}"/>
              </a:ext>
            </a:extLst>
          </p:cNvPr>
          <p:cNvGrpSpPr/>
          <p:nvPr/>
        </p:nvGrpSpPr>
        <p:grpSpPr>
          <a:xfrm>
            <a:off x="5352552" y="485828"/>
            <a:ext cx="5993062" cy="5293586"/>
            <a:chOff x="5352552" y="485828"/>
            <a:chExt cx="5993062" cy="52935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2F70B02-F2A1-4DC9-9741-D971C77EDD50}"/>
                </a:ext>
              </a:extLst>
            </p:cNvPr>
            <p:cNvSpPr/>
            <p:nvPr/>
          </p:nvSpPr>
          <p:spPr>
            <a:xfrm>
              <a:off x="5988269" y="5171089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55A9C4-7E74-4AB2-B179-11F4DDB41128}"/>
                </a:ext>
              </a:extLst>
            </p:cNvPr>
            <p:cNvSpPr/>
            <p:nvPr/>
          </p:nvSpPr>
          <p:spPr>
            <a:xfrm>
              <a:off x="8739352" y="5171088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BA9E08-8130-470F-AABD-06E06B678AC6}"/>
                </a:ext>
              </a:extLst>
            </p:cNvPr>
            <p:cNvSpPr/>
            <p:nvPr/>
          </p:nvSpPr>
          <p:spPr>
            <a:xfrm>
              <a:off x="5988269" y="2434515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F0BDA0F-4C80-4FA2-BC58-7B54AE62B87D}"/>
                </a:ext>
              </a:extLst>
            </p:cNvPr>
            <p:cNvSpPr/>
            <p:nvPr/>
          </p:nvSpPr>
          <p:spPr>
            <a:xfrm>
              <a:off x="8739352" y="2434515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A26DD8-1A49-4290-A0D8-31CB2EACD92C}"/>
                </a:ext>
              </a:extLst>
            </p:cNvPr>
            <p:cNvSpPr/>
            <p:nvPr/>
          </p:nvSpPr>
          <p:spPr>
            <a:xfrm>
              <a:off x="7780283" y="631991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17494A-C464-4D0C-81B7-695AA764AE22}"/>
                </a:ext>
              </a:extLst>
            </p:cNvPr>
            <p:cNvSpPr/>
            <p:nvPr/>
          </p:nvSpPr>
          <p:spPr>
            <a:xfrm>
              <a:off x="10581290" y="631990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0057998-8FDA-4941-810E-D5FB95250738}"/>
                </a:ext>
              </a:extLst>
            </p:cNvPr>
            <p:cNvSpPr/>
            <p:nvPr/>
          </p:nvSpPr>
          <p:spPr>
            <a:xfrm>
              <a:off x="7780283" y="3356741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BD4FF3-7C93-4212-9223-D00FFDE876B9}"/>
                </a:ext>
              </a:extLst>
            </p:cNvPr>
            <p:cNvCxnSpPr>
              <a:stCxn id="10" idx="2"/>
              <a:endCxn id="11" idx="6"/>
            </p:cNvCxnSpPr>
            <p:nvPr/>
          </p:nvCxnSpPr>
          <p:spPr>
            <a:xfrm>
              <a:off x="5988269" y="2544874"/>
              <a:ext cx="296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3E41DB-21B0-4ACC-94AA-0D4DE4252A0B}"/>
                </a:ext>
              </a:extLst>
            </p:cNvPr>
            <p:cNvCxnSpPr/>
            <p:nvPr/>
          </p:nvCxnSpPr>
          <p:spPr>
            <a:xfrm>
              <a:off x="5988269" y="5281446"/>
              <a:ext cx="296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D9CAA3-FCE4-470A-94B3-EC29FFF2DFAF}"/>
                </a:ext>
              </a:extLst>
            </p:cNvPr>
            <p:cNvCxnSpPr/>
            <p:nvPr/>
          </p:nvCxnSpPr>
          <p:spPr>
            <a:xfrm>
              <a:off x="7780283" y="688421"/>
              <a:ext cx="296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F01742-7510-4265-BB55-C3B8B1F75C0F}"/>
                </a:ext>
              </a:extLst>
            </p:cNvPr>
            <p:cNvCxnSpPr>
              <a:cxnSpLocks/>
            </p:cNvCxnSpPr>
            <p:nvPr/>
          </p:nvCxnSpPr>
          <p:spPr>
            <a:xfrm>
              <a:off x="6098631" y="2544874"/>
              <a:ext cx="0" cy="273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56810E-9F1B-4706-A52D-34115ECA2FC8}"/>
                </a:ext>
              </a:extLst>
            </p:cNvPr>
            <p:cNvCxnSpPr>
              <a:cxnSpLocks/>
            </p:cNvCxnSpPr>
            <p:nvPr/>
          </p:nvCxnSpPr>
          <p:spPr>
            <a:xfrm>
              <a:off x="8847083" y="2655232"/>
              <a:ext cx="0" cy="273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60A8C7-AEC3-4624-81C4-D318D646A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11659" y="688421"/>
              <a:ext cx="0" cy="273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FC09D5-A82B-4F90-A50D-42073EBCE636}"/>
                </a:ext>
              </a:extLst>
            </p:cNvPr>
            <p:cNvCxnSpPr>
              <a:cxnSpLocks/>
            </p:cNvCxnSpPr>
            <p:nvPr/>
          </p:nvCxnSpPr>
          <p:spPr>
            <a:xfrm>
              <a:off x="10689021" y="688421"/>
              <a:ext cx="0" cy="273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2E1339-C28F-4279-BDA5-9D7F0FAE08A1}"/>
                </a:ext>
              </a:extLst>
            </p:cNvPr>
            <p:cNvSpPr/>
            <p:nvPr/>
          </p:nvSpPr>
          <p:spPr>
            <a:xfrm>
              <a:off x="10594428" y="3317385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F5B5D7-6722-4297-B2CF-D85FF6894FEA}"/>
                </a:ext>
              </a:extLst>
            </p:cNvPr>
            <p:cNvCxnSpPr/>
            <p:nvPr/>
          </p:nvCxnSpPr>
          <p:spPr>
            <a:xfrm>
              <a:off x="7911659" y="3456582"/>
              <a:ext cx="296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C63293-3CD6-4A8B-8476-90E908EA59FE}"/>
                </a:ext>
              </a:extLst>
            </p:cNvPr>
            <p:cNvCxnSpPr>
              <a:cxnSpLocks/>
              <a:stCxn id="12" idx="0"/>
              <a:endCxn id="10" idx="7"/>
            </p:cNvCxnSpPr>
            <p:nvPr/>
          </p:nvCxnSpPr>
          <p:spPr>
            <a:xfrm flipH="1">
              <a:off x="6172177" y="631991"/>
              <a:ext cx="1715837" cy="183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6E001-9194-4608-896F-68A0640F5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5453" y="715741"/>
              <a:ext cx="1715837" cy="183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7A7BBB-E0AF-49A5-9A20-0F52BF05C6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5923" y="3462295"/>
              <a:ext cx="1715837" cy="183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14E5E16-A5F0-4775-93D5-8D1A4D617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451591"/>
              <a:ext cx="1715837" cy="183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3908D77-F85F-E537-6F32-A610E40A521B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>
              <a:off x="6096000" y="2767993"/>
              <a:ext cx="0" cy="2275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1D3027E-37FD-4D6B-8D12-585AECE586C8}"/>
                </a:ext>
              </a:extLst>
            </p:cNvPr>
            <p:cNvGrpSpPr/>
            <p:nvPr/>
          </p:nvGrpSpPr>
          <p:grpSpPr>
            <a:xfrm>
              <a:off x="5352552" y="806027"/>
              <a:ext cx="5993062" cy="4973387"/>
              <a:chOff x="5352552" y="806027"/>
              <a:chExt cx="5993062" cy="497338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65790A-C835-48E9-A39A-5C2C2BE352C2}"/>
                  </a:ext>
                </a:extLst>
              </p:cNvPr>
              <p:cNvSpPr txBox="1"/>
              <p:nvPr/>
            </p:nvSpPr>
            <p:spPr>
              <a:xfrm>
                <a:off x="5398680" y="5391805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6DC5E1E-EDCF-407D-B49F-1E728536CB72}"/>
                  </a:ext>
                </a:extLst>
              </p:cNvPr>
              <p:cNvSpPr txBox="1"/>
              <p:nvPr/>
            </p:nvSpPr>
            <p:spPr>
              <a:xfrm>
                <a:off x="8925923" y="5410082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100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EF3591-A393-458A-BE04-03687EA769C3}"/>
                  </a:ext>
                </a:extLst>
              </p:cNvPr>
              <p:cNvSpPr txBox="1"/>
              <p:nvPr/>
            </p:nvSpPr>
            <p:spPr>
              <a:xfrm>
                <a:off x="10641760" y="3913161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110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B3F56B-AE76-4AF0-B23A-0406A6378BF6}"/>
                  </a:ext>
                </a:extLst>
              </p:cNvPr>
              <p:cNvSpPr txBox="1"/>
              <p:nvPr/>
            </p:nvSpPr>
            <p:spPr>
              <a:xfrm>
                <a:off x="10809890" y="806027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111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55CE14-7B63-446E-81C9-026855A37A14}"/>
                  </a:ext>
                </a:extLst>
              </p:cNvPr>
              <p:cNvSpPr txBox="1"/>
              <p:nvPr/>
            </p:nvSpPr>
            <p:spPr>
              <a:xfrm>
                <a:off x="8087863" y="806027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011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E04942-E479-427C-BCD2-7DF9E53257D0}"/>
                  </a:ext>
                </a:extLst>
              </p:cNvPr>
              <p:cNvSpPr txBox="1"/>
              <p:nvPr/>
            </p:nvSpPr>
            <p:spPr>
              <a:xfrm>
                <a:off x="8954814" y="2600313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101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AA2B5-48BA-453B-9E35-24173255DB46}"/>
                  </a:ext>
                </a:extLst>
              </p:cNvPr>
              <p:cNvSpPr txBox="1"/>
              <p:nvPr/>
            </p:nvSpPr>
            <p:spPr>
              <a:xfrm>
                <a:off x="5352552" y="2600313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001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8A079B-CFA4-42A9-854A-89C54745E298}"/>
                  </a:ext>
                </a:extLst>
              </p:cNvPr>
              <p:cNvSpPr txBox="1"/>
              <p:nvPr/>
            </p:nvSpPr>
            <p:spPr>
              <a:xfrm>
                <a:off x="7900316" y="3564192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010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CFB1123-189D-405F-9316-6D993B7217C1}"/>
                </a:ext>
              </a:extLst>
            </p:cNvPr>
            <p:cNvGrpSpPr/>
            <p:nvPr/>
          </p:nvGrpSpPr>
          <p:grpSpPr>
            <a:xfrm>
              <a:off x="5867400" y="485828"/>
              <a:ext cx="5063358" cy="5044612"/>
              <a:chOff x="5867400" y="485828"/>
              <a:chExt cx="5063358" cy="5044612"/>
            </a:xfrm>
          </p:grpSpPr>
          <p:sp>
            <p:nvSpPr>
              <p:cNvPr id="32" name="Circle: Hollow 31">
                <a:extLst>
                  <a:ext uri="{FF2B5EF4-FFF2-40B4-BE49-F238E27FC236}">
                    <a16:creationId xmlns:a16="http://schemas.microsoft.com/office/drawing/2014/main" id="{6A914B9F-DFA0-4ECA-A43C-2087B46DAD2C}"/>
                  </a:ext>
                </a:extLst>
              </p:cNvPr>
              <p:cNvSpPr/>
              <p:nvPr/>
            </p:nvSpPr>
            <p:spPr>
              <a:xfrm>
                <a:off x="5867400" y="2279946"/>
                <a:ext cx="457200" cy="488047"/>
              </a:xfrm>
              <a:prstGeom prst="donu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Circle: Hollow 42">
                <a:extLst>
                  <a:ext uri="{FF2B5EF4-FFF2-40B4-BE49-F238E27FC236}">
                    <a16:creationId xmlns:a16="http://schemas.microsoft.com/office/drawing/2014/main" id="{4797F5C0-62B1-4EA8-B9AA-DC72D315DDAE}"/>
                  </a:ext>
                </a:extLst>
              </p:cNvPr>
              <p:cNvSpPr/>
              <p:nvPr/>
            </p:nvSpPr>
            <p:spPr>
              <a:xfrm>
                <a:off x="5867400" y="5033647"/>
                <a:ext cx="457200" cy="488047"/>
              </a:xfrm>
              <a:prstGeom prst="donu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ircle: Hollow 43">
                <a:extLst>
                  <a:ext uri="{FF2B5EF4-FFF2-40B4-BE49-F238E27FC236}">
                    <a16:creationId xmlns:a16="http://schemas.microsoft.com/office/drawing/2014/main" id="{2BFA6750-EE38-4FB1-9BBB-872CE831913C}"/>
                  </a:ext>
                </a:extLst>
              </p:cNvPr>
              <p:cNvSpPr/>
              <p:nvPr/>
            </p:nvSpPr>
            <p:spPr>
              <a:xfrm>
                <a:off x="8623587" y="5042393"/>
                <a:ext cx="457200" cy="488047"/>
              </a:xfrm>
              <a:prstGeom prst="donu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ircle: Hollow 44">
                <a:extLst>
                  <a:ext uri="{FF2B5EF4-FFF2-40B4-BE49-F238E27FC236}">
                    <a16:creationId xmlns:a16="http://schemas.microsoft.com/office/drawing/2014/main" id="{ECE26843-3772-47B9-A9FC-B3EA8A429225}"/>
                  </a:ext>
                </a:extLst>
              </p:cNvPr>
              <p:cNvSpPr/>
              <p:nvPr/>
            </p:nvSpPr>
            <p:spPr>
              <a:xfrm>
                <a:off x="10461580" y="3187418"/>
                <a:ext cx="457200" cy="488047"/>
              </a:xfrm>
              <a:prstGeom prst="donu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ircle: Hollow 45">
                <a:extLst>
                  <a:ext uri="{FF2B5EF4-FFF2-40B4-BE49-F238E27FC236}">
                    <a16:creationId xmlns:a16="http://schemas.microsoft.com/office/drawing/2014/main" id="{B9144137-34AA-4EDD-B915-B60F94DAB566}"/>
                  </a:ext>
                </a:extLst>
              </p:cNvPr>
              <p:cNvSpPr/>
              <p:nvPr/>
            </p:nvSpPr>
            <p:spPr>
              <a:xfrm>
                <a:off x="10473558" y="497093"/>
                <a:ext cx="457200" cy="488047"/>
              </a:xfrm>
              <a:prstGeom prst="donu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ircle: Hollow 46">
                <a:extLst>
                  <a:ext uri="{FF2B5EF4-FFF2-40B4-BE49-F238E27FC236}">
                    <a16:creationId xmlns:a16="http://schemas.microsoft.com/office/drawing/2014/main" id="{1EAAF38C-633E-466A-A293-36AAC76177EB}"/>
                  </a:ext>
                </a:extLst>
              </p:cNvPr>
              <p:cNvSpPr/>
              <p:nvPr/>
            </p:nvSpPr>
            <p:spPr>
              <a:xfrm>
                <a:off x="7665983" y="485828"/>
                <a:ext cx="457200" cy="488047"/>
              </a:xfrm>
              <a:prstGeom prst="donu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49B3BF3-50B0-41BC-9C9F-62224A673CF8}"/>
                </a:ext>
              </a:extLst>
            </p:cNvPr>
            <p:cNvSpPr/>
            <p:nvPr/>
          </p:nvSpPr>
          <p:spPr>
            <a:xfrm rot="18842000">
              <a:off x="5952858" y="1468729"/>
              <a:ext cx="2086592" cy="270068"/>
            </a:xfrm>
            <a:prstGeom prst="roundRect">
              <a:avLst>
                <a:gd name="adj" fmla="val 50000"/>
              </a:avLst>
            </a:prstGeom>
            <a:solidFill>
              <a:srgbClr val="FBE5D6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32FB138-3E98-4481-8447-36708C556EDD}"/>
                </a:ext>
              </a:extLst>
            </p:cNvPr>
            <p:cNvSpPr/>
            <p:nvPr/>
          </p:nvSpPr>
          <p:spPr>
            <a:xfrm>
              <a:off x="8071922" y="530787"/>
              <a:ext cx="2451562" cy="269527"/>
            </a:xfrm>
            <a:prstGeom prst="roundRect">
              <a:avLst>
                <a:gd name="adj" fmla="val 50000"/>
              </a:avLst>
            </a:prstGeom>
            <a:solidFill>
              <a:srgbClr val="FBE5D6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84EF53C-890D-4BF3-AAE2-4455B101C9C4}"/>
                </a:ext>
              </a:extLst>
            </p:cNvPr>
            <p:cNvSpPr/>
            <p:nvPr/>
          </p:nvSpPr>
          <p:spPr>
            <a:xfrm rot="18842000">
              <a:off x="8739304" y="4251070"/>
              <a:ext cx="2157507" cy="25422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  <a:alpha val="69804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ED51F54-FB87-4909-9186-3EDCBC9D4DA3}"/>
                </a:ext>
              </a:extLst>
            </p:cNvPr>
            <p:cNvSpPr/>
            <p:nvPr/>
          </p:nvSpPr>
          <p:spPr>
            <a:xfrm>
              <a:off x="6284134" y="5159515"/>
              <a:ext cx="2376379" cy="26612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  <a:alpha val="69804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40E9D2-467D-4A26-B44D-A76199F94815}"/>
              </a:ext>
            </a:extLst>
          </p:cNvPr>
          <p:cNvGrpSpPr/>
          <p:nvPr/>
        </p:nvGrpSpPr>
        <p:grpSpPr>
          <a:xfrm>
            <a:off x="1205793" y="2571483"/>
            <a:ext cx="9453466" cy="1880287"/>
            <a:chOff x="1205793" y="2571483"/>
            <a:chExt cx="9453466" cy="18802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66B17D-D8CE-491B-A6F4-6B781B7B63FC}"/>
                </a:ext>
              </a:extLst>
            </p:cNvPr>
            <p:cNvSpPr txBox="1"/>
            <p:nvPr/>
          </p:nvSpPr>
          <p:spPr>
            <a:xfrm>
              <a:off x="1205793" y="3743884"/>
              <a:ext cx="30482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highlight>
                    <a:srgbClr val="FFFF00"/>
                  </a:highlight>
                </a:rPr>
                <a:t>Ignore Redundant Cover of</a:t>
              </a:r>
            </a:p>
            <a:p>
              <a:r>
                <a:rPr lang="en-US" sz="2000" b="1" dirty="0">
                  <a:highlight>
                    <a:srgbClr val="FFFF00"/>
                  </a:highlight>
                </a:rPr>
                <a:t>ab and </a:t>
              </a:r>
              <a:r>
                <a:rPr lang="en-US" sz="2000" b="1" dirty="0" err="1">
                  <a:highlight>
                    <a:srgbClr val="FFFF00"/>
                  </a:highlight>
                </a:rPr>
                <a:t>a’b</a:t>
              </a:r>
              <a:r>
                <a:rPr lang="en-US" sz="2000" b="1" dirty="0">
                  <a:highlight>
                    <a:srgbClr val="FFFF00"/>
                  </a:highlight>
                </a:rPr>
                <a:t>’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55EC91-8C9D-4D4E-8C77-E8707144FE7B}"/>
                </a:ext>
              </a:extLst>
            </p:cNvPr>
            <p:cNvCxnSpPr/>
            <p:nvPr/>
          </p:nvCxnSpPr>
          <p:spPr>
            <a:xfrm flipV="1">
              <a:off x="4382795" y="3317385"/>
              <a:ext cx="1605474" cy="6161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8D56C6-77AE-4503-93E4-84B7A85E8200}"/>
                </a:ext>
              </a:extLst>
            </p:cNvPr>
            <p:cNvCxnSpPr/>
            <p:nvPr/>
          </p:nvCxnSpPr>
          <p:spPr>
            <a:xfrm flipV="1">
              <a:off x="4382795" y="2571483"/>
              <a:ext cx="6276464" cy="1544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A0AD3CE-AEB0-437F-B85F-75F01391889F}"/>
              </a:ext>
            </a:extLst>
          </p:cNvPr>
          <p:cNvSpPr txBox="1"/>
          <p:nvPr/>
        </p:nvSpPr>
        <p:spPr>
          <a:xfrm>
            <a:off x="478077" y="5296504"/>
            <a:ext cx="2848537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Answer:</a:t>
            </a:r>
          </a:p>
          <a:p>
            <a:r>
              <a:rPr lang="en-US" sz="2400" b="1" dirty="0"/>
              <a:t>F= </a:t>
            </a:r>
            <a:r>
              <a:rPr lang="en-US" sz="2400" b="1" dirty="0" err="1"/>
              <a:t>a’c</a:t>
            </a:r>
            <a:r>
              <a:rPr lang="en-US" sz="2400" b="1" dirty="0"/>
              <a:t> + </a:t>
            </a:r>
            <a:r>
              <a:rPr lang="en-US" sz="2400" b="1" dirty="0" err="1"/>
              <a:t>bc</a:t>
            </a:r>
            <a:r>
              <a:rPr lang="en-US" sz="2400" b="1" dirty="0"/>
              <a:t> + </a:t>
            </a:r>
            <a:r>
              <a:rPr lang="en-US" sz="2400" b="1" dirty="0" err="1"/>
              <a:t>b’c</a:t>
            </a:r>
            <a:r>
              <a:rPr lang="en-US" sz="2400" b="1" dirty="0"/>
              <a:t>’ + ac’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9D58A4-710E-4B24-B7DC-E4A06DAED70A}"/>
              </a:ext>
            </a:extLst>
          </p:cNvPr>
          <p:cNvSpPr txBox="1"/>
          <p:nvPr/>
        </p:nvSpPr>
        <p:spPr>
          <a:xfrm>
            <a:off x="478077" y="4550368"/>
            <a:ext cx="431810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Combine Adjacent Vertex into one implicant</a:t>
            </a:r>
          </a:p>
        </p:txBody>
      </p:sp>
    </p:spTree>
    <p:extLst>
      <p:ext uri="{BB962C8B-B14F-4D97-AF65-F5344CB8AC3E}">
        <p14:creationId xmlns:p14="http://schemas.microsoft.com/office/powerpoint/2010/main" val="2625160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B33E-FC8D-46A3-9D8F-04300798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68" y="161688"/>
            <a:ext cx="6574708" cy="1099809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 solution - Example 2 using n-cube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FC48F-DAEC-439D-A440-BAEFCAFA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A8710-A8B8-4132-86C0-D9491749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D25A0-14EB-440E-BDF7-B57CC0046D8D}"/>
              </a:ext>
            </a:extLst>
          </p:cNvPr>
          <p:cNvSpPr txBox="1"/>
          <p:nvPr/>
        </p:nvSpPr>
        <p:spPr>
          <a:xfrm>
            <a:off x="272596" y="1378175"/>
            <a:ext cx="5268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F=</a:t>
            </a:r>
            <a:r>
              <a:rPr lang="en-US" sz="2400" b="1" dirty="0" err="1"/>
              <a:t>abc</a:t>
            </a:r>
            <a:r>
              <a:rPr lang="en-US" sz="2400" b="1" dirty="0"/>
              <a:t> + </a:t>
            </a:r>
            <a:r>
              <a:rPr lang="en-US" sz="2400" b="1" dirty="0" err="1"/>
              <a:t>a’bc</a:t>
            </a:r>
            <a:r>
              <a:rPr lang="en-US" sz="2400" b="1" dirty="0"/>
              <a:t> + </a:t>
            </a:r>
            <a:r>
              <a:rPr lang="en-US" sz="2400" b="1" dirty="0" err="1"/>
              <a:t>abc</a:t>
            </a:r>
            <a:r>
              <a:rPr lang="en-US" sz="2400" b="1" dirty="0"/>
              <a:t>’ + </a:t>
            </a:r>
            <a:r>
              <a:rPr lang="en-US" sz="2400" b="1" dirty="0" err="1"/>
              <a:t>a’b’c</a:t>
            </a:r>
            <a:r>
              <a:rPr lang="en-US" sz="2400" b="1" dirty="0"/>
              <a:t> + </a:t>
            </a:r>
            <a:r>
              <a:rPr lang="en-US" sz="2400" b="1" dirty="0" err="1"/>
              <a:t>ab’c</a:t>
            </a:r>
            <a:r>
              <a:rPr lang="en-US" sz="2400" b="1" dirty="0"/>
              <a:t>’ + </a:t>
            </a:r>
            <a:r>
              <a:rPr lang="en-US" sz="2400" b="1" dirty="0" err="1"/>
              <a:t>a’b’c</a:t>
            </a:r>
            <a:r>
              <a:rPr lang="en-US" sz="2400" b="1" dirty="0"/>
              <a:t>’</a:t>
            </a:r>
          </a:p>
          <a:p>
            <a:r>
              <a:rPr lang="en-US" sz="2400" b="1" dirty="0"/>
              <a:t>= 111 + 011 + 110 + 001 + 100 + 000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2BF5C8F-4BFC-4972-A58C-9C69C2EF7D2A}"/>
              </a:ext>
            </a:extLst>
          </p:cNvPr>
          <p:cNvGrpSpPr/>
          <p:nvPr/>
        </p:nvGrpSpPr>
        <p:grpSpPr>
          <a:xfrm>
            <a:off x="5988269" y="631990"/>
            <a:ext cx="4889935" cy="4759816"/>
            <a:chOff x="5988269" y="631990"/>
            <a:chExt cx="4889935" cy="47598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2F70B02-F2A1-4DC9-9741-D971C77EDD50}"/>
                </a:ext>
              </a:extLst>
            </p:cNvPr>
            <p:cNvSpPr/>
            <p:nvPr/>
          </p:nvSpPr>
          <p:spPr>
            <a:xfrm>
              <a:off x="5988269" y="5171089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55A9C4-7E74-4AB2-B179-11F4DDB41128}"/>
                </a:ext>
              </a:extLst>
            </p:cNvPr>
            <p:cNvSpPr/>
            <p:nvPr/>
          </p:nvSpPr>
          <p:spPr>
            <a:xfrm>
              <a:off x="8739352" y="5171088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BA9E08-8130-470F-AABD-06E06B678AC6}"/>
                </a:ext>
              </a:extLst>
            </p:cNvPr>
            <p:cNvSpPr/>
            <p:nvPr/>
          </p:nvSpPr>
          <p:spPr>
            <a:xfrm>
              <a:off x="5988269" y="2434515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F0BDA0F-4C80-4FA2-BC58-7B54AE62B87D}"/>
                </a:ext>
              </a:extLst>
            </p:cNvPr>
            <p:cNvSpPr/>
            <p:nvPr/>
          </p:nvSpPr>
          <p:spPr>
            <a:xfrm>
              <a:off x="8739352" y="2434515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A26DD8-1A49-4290-A0D8-31CB2EACD92C}"/>
                </a:ext>
              </a:extLst>
            </p:cNvPr>
            <p:cNvSpPr/>
            <p:nvPr/>
          </p:nvSpPr>
          <p:spPr>
            <a:xfrm>
              <a:off x="7780283" y="631991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17494A-C464-4D0C-81B7-695AA764AE22}"/>
                </a:ext>
              </a:extLst>
            </p:cNvPr>
            <p:cNvSpPr/>
            <p:nvPr/>
          </p:nvSpPr>
          <p:spPr>
            <a:xfrm>
              <a:off x="10581290" y="631990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0057998-8FDA-4941-810E-D5FB95250738}"/>
                </a:ext>
              </a:extLst>
            </p:cNvPr>
            <p:cNvSpPr/>
            <p:nvPr/>
          </p:nvSpPr>
          <p:spPr>
            <a:xfrm>
              <a:off x="7780283" y="3356741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BD4FF3-7C93-4212-9223-D00FFDE876B9}"/>
                </a:ext>
              </a:extLst>
            </p:cNvPr>
            <p:cNvCxnSpPr>
              <a:stCxn id="10" idx="2"/>
              <a:endCxn id="11" idx="6"/>
            </p:cNvCxnSpPr>
            <p:nvPr/>
          </p:nvCxnSpPr>
          <p:spPr>
            <a:xfrm>
              <a:off x="5988269" y="2544874"/>
              <a:ext cx="296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3E41DB-21B0-4ACC-94AA-0D4DE4252A0B}"/>
                </a:ext>
              </a:extLst>
            </p:cNvPr>
            <p:cNvCxnSpPr/>
            <p:nvPr/>
          </p:nvCxnSpPr>
          <p:spPr>
            <a:xfrm>
              <a:off x="5988269" y="5281446"/>
              <a:ext cx="296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D9CAA3-FCE4-470A-94B3-EC29FFF2DFAF}"/>
                </a:ext>
              </a:extLst>
            </p:cNvPr>
            <p:cNvCxnSpPr/>
            <p:nvPr/>
          </p:nvCxnSpPr>
          <p:spPr>
            <a:xfrm>
              <a:off x="7780283" y="688421"/>
              <a:ext cx="296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F01742-7510-4265-BB55-C3B8B1F75C0F}"/>
                </a:ext>
              </a:extLst>
            </p:cNvPr>
            <p:cNvCxnSpPr>
              <a:cxnSpLocks/>
            </p:cNvCxnSpPr>
            <p:nvPr/>
          </p:nvCxnSpPr>
          <p:spPr>
            <a:xfrm>
              <a:off x="6098631" y="2544874"/>
              <a:ext cx="0" cy="273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56810E-9F1B-4706-A52D-34115ECA2FC8}"/>
                </a:ext>
              </a:extLst>
            </p:cNvPr>
            <p:cNvCxnSpPr>
              <a:cxnSpLocks/>
            </p:cNvCxnSpPr>
            <p:nvPr/>
          </p:nvCxnSpPr>
          <p:spPr>
            <a:xfrm>
              <a:off x="8847083" y="2655232"/>
              <a:ext cx="0" cy="273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60A8C7-AEC3-4624-81C4-D318D646A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11659" y="688421"/>
              <a:ext cx="0" cy="273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FC09D5-A82B-4F90-A50D-42073EBCE636}"/>
                </a:ext>
              </a:extLst>
            </p:cNvPr>
            <p:cNvCxnSpPr>
              <a:cxnSpLocks/>
            </p:cNvCxnSpPr>
            <p:nvPr/>
          </p:nvCxnSpPr>
          <p:spPr>
            <a:xfrm>
              <a:off x="10689021" y="688421"/>
              <a:ext cx="0" cy="2736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2E1339-C28F-4279-BDA5-9D7F0FAE08A1}"/>
                </a:ext>
              </a:extLst>
            </p:cNvPr>
            <p:cNvSpPr/>
            <p:nvPr/>
          </p:nvSpPr>
          <p:spPr>
            <a:xfrm>
              <a:off x="10594428" y="3317385"/>
              <a:ext cx="215462" cy="22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F5B5D7-6722-4297-B2CF-D85FF6894FEA}"/>
                </a:ext>
              </a:extLst>
            </p:cNvPr>
            <p:cNvCxnSpPr/>
            <p:nvPr/>
          </p:nvCxnSpPr>
          <p:spPr>
            <a:xfrm>
              <a:off x="7911659" y="3456582"/>
              <a:ext cx="2966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C63293-3CD6-4A8B-8476-90E908EA59FE}"/>
                </a:ext>
              </a:extLst>
            </p:cNvPr>
            <p:cNvCxnSpPr>
              <a:cxnSpLocks/>
              <a:stCxn id="12" idx="0"/>
              <a:endCxn id="10" idx="7"/>
            </p:cNvCxnSpPr>
            <p:nvPr/>
          </p:nvCxnSpPr>
          <p:spPr>
            <a:xfrm flipH="1">
              <a:off x="6172177" y="631991"/>
              <a:ext cx="1715837" cy="183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6E001-9194-4608-896F-68A0640F5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5453" y="715741"/>
              <a:ext cx="1715837" cy="183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7A7BBB-E0AF-49A5-9A20-0F52BF05C6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5923" y="3462295"/>
              <a:ext cx="1715837" cy="183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14E5E16-A5F0-4775-93D5-8D1A4D617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451591"/>
              <a:ext cx="1715837" cy="183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1D3027E-37FD-4D6B-8D12-585AECE586C8}"/>
              </a:ext>
            </a:extLst>
          </p:cNvPr>
          <p:cNvGrpSpPr/>
          <p:nvPr/>
        </p:nvGrpSpPr>
        <p:grpSpPr>
          <a:xfrm>
            <a:off x="5352552" y="806027"/>
            <a:ext cx="5993062" cy="4973387"/>
            <a:chOff x="5352552" y="806027"/>
            <a:chExt cx="5993062" cy="497338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65790A-C835-48E9-A39A-5C2C2BE352C2}"/>
                </a:ext>
              </a:extLst>
            </p:cNvPr>
            <p:cNvSpPr txBox="1"/>
            <p:nvPr/>
          </p:nvSpPr>
          <p:spPr>
            <a:xfrm>
              <a:off x="5398680" y="539180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DC5E1E-EDCF-407D-B49F-1E728536CB72}"/>
                </a:ext>
              </a:extLst>
            </p:cNvPr>
            <p:cNvSpPr txBox="1"/>
            <p:nvPr/>
          </p:nvSpPr>
          <p:spPr>
            <a:xfrm>
              <a:off x="8925923" y="541008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EF3591-A393-458A-BE04-03687EA769C3}"/>
                </a:ext>
              </a:extLst>
            </p:cNvPr>
            <p:cNvSpPr txBox="1"/>
            <p:nvPr/>
          </p:nvSpPr>
          <p:spPr>
            <a:xfrm>
              <a:off x="10641760" y="391316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3F56B-AE76-4AF0-B23A-0406A6378BF6}"/>
                </a:ext>
              </a:extLst>
            </p:cNvPr>
            <p:cNvSpPr txBox="1"/>
            <p:nvPr/>
          </p:nvSpPr>
          <p:spPr>
            <a:xfrm>
              <a:off x="10809890" y="80602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55CE14-7B63-446E-81C9-026855A37A14}"/>
                </a:ext>
              </a:extLst>
            </p:cNvPr>
            <p:cNvSpPr txBox="1"/>
            <p:nvPr/>
          </p:nvSpPr>
          <p:spPr>
            <a:xfrm>
              <a:off x="8087863" y="80602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011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E04942-E479-427C-BCD2-7DF9E53257D0}"/>
                </a:ext>
              </a:extLst>
            </p:cNvPr>
            <p:cNvSpPr txBox="1"/>
            <p:nvPr/>
          </p:nvSpPr>
          <p:spPr>
            <a:xfrm>
              <a:off x="8954814" y="260031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AA2B5-48BA-453B-9E35-24173255DB46}"/>
                </a:ext>
              </a:extLst>
            </p:cNvPr>
            <p:cNvSpPr txBox="1"/>
            <p:nvPr/>
          </p:nvSpPr>
          <p:spPr>
            <a:xfrm>
              <a:off x="5352552" y="260031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001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8A079B-CFA4-42A9-854A-89C54745E298}"/>
                </a:ext>
              </a:extLst>
            </p:cNvPr>
            <p:cNvSpPr txBox="1"/>
            <p:nvPr/>
          </p:nvSpPr>
          <p:spPr>
            <a:xfrm>
              <a:off x="7900316" y="356419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010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FB1123-189D-405F-9316-6D993B7217C1}"/>
              </a:ext>
            </a:extLst>
          </p:cNvPr>
          <p:cNvGrpSpPr/>
          <p:nvPr/>
        </p:nvGrpSpPr>
        <p:grpSpPr>
          <a:xfrm>
            <a:off x="5867400" y="485828"/>
            <a:ext cx="5063358" cy="5044612"/>
            <a:chOff x="5867400" y="485828"/>
            <a:chExt cx="5063358" cy="5044612"/>
          </a:xfrm>
        </p:grpSpPr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6A914B9F-DFA0-4ECA-A43C-2087B46DAD2C}"/>
                </a:ext>
              </a:extLst>
            </p:cNvPr>
            <p:cNvSpPr/>
            <p:nvPr/>
          </p:nvSpPr>
          <p:spPr>
            <a:xfrm>
              <a:off x="5867400" y="2279946"/>
              <a:ext cx="457200" cy="488047"/>
            </a:xfrm>
            <a:prstGeom prst="don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ircle: Hollow 42">
              <a:extLst>
                <a:ext uri="{FF2B5EF4-FFF2-40B4-BE49-F238E27FC236}">
                  <a16:creationId xmlns:a16="http://schemas.microsoft.com/office/drawing/2014/main" id="{4797F5C0-62B1-4EA8-B9AA-DC72D315DDAE}"/>
                </a:ext>
              </a:extLst>
            </p:cNvPr>
            <p:cNvSpPr/>
            <p:nvPr/>
          </p:nvSpPr>
          <p:spPr>
            <a:xfrm>
              <a:off x="5867400" y="5033647"/>
              <a:ext cx="457200" cy="488047"/>
            </a:xfrm>
            <a:prstGeom prst="don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Circle: Hollow 43">
              <a:extLst>
                <a:ext uri="{FF2B5EF4-FFF2-40B4-BE49-F238E27FC236}">
                  <a16:creationId xmlns:a16="http://schemas.microsoft.com/office/drawing/2014/main" id="{2BFA6750-EE38-4FB1-9BBB-872CE831913C}"/>
                </a:ext>
              </a:extLst>
            </p:cNvPr>
            <p:cNvSpPr/>
            <p:nvPr/>
          </p:nvSpPr>
          <p:spPr>
            <a:xfrm>
              <a:off x="8623587" y="5042393"/>
              <a:ext cx="457200" cy="488047"/>
            </a:xfrm>
            <a:prstGeom prst="don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Circle: Hollow 44">
              <a:extLst>
                <a:ext uri="{FF2B5EF4-FFF2-40B4-BE49-F238E27FC236}">
                  <a16:creationId xmlns:a16="http://schemas.microsoft.com/office/drawing/2014/main" id="{ECE26843-3772-47B9-A9FC-B3EA8A429225}"/>
                </a:ext>
              </a:extLst>
            </p:cNvPr>
            <p:cNvSpPr/>
            <p:nvPr/>
          </p:nvSpPr>
          <p:spPr>
            <a:xfrm>
              <a:off x="10461580" y="3187418"/>
              <a:ext cx="457200" cy="488047"/>
            </a:xfrm>
            <a:prstGeom prst="don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Circle: Hollow 45">
              <a:extLst>
                <a:ext uri="{FF2B5EF4-FFF2-40B4-BE49-F238E27FC236}">
                  <a16:creationId xmlns:a16="http://schemas.microsoft.com/office/drawing/2014/main" id="{B9144137-34AA-4EDD-B915-B60F94DAB566}"/>
                </a:ext>
              </a:extLst>
            </p:cNvPr>
            <p:cNvSpPr/>
            <p:nvPr/>
          </p:nvSpPr>
          <p:spPr>
            <a:xfrm>
              <a:off x="10473558" y="497093"/>
              <a:ext cx="457200" cy="488047"/>
            </a:xfrm>
            <a:prstGeom prst="don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Circle: Hollow 46">
              <a:extLst>
                <a:ext uri="{FF2B5EF4-FFF2-40B4-BE49-F238E27FC236}">
                  <a16:creationId xmlns:a16="http://schemas.microsoft.com/office/drawing/2014/main" id="{1EAAF38C-633E-466A-A293-36AAC76177EB}"/>
                </a:ext>
              </a:extLst>
            </p:cNvPr>
            <p:cNvSpPr/>
            <p:nvPr/>
          </p:nvSpPr>
          <p:spPr>
            <a:xfrm>
              <a:off x="7665983" y="485828"/>
              <a:ext cx="457200" cy="488047"/>
            </a:xfrm>
            <a:prstGeom prst="don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9B3BF3-50B0-41BC-9C9F-62224A673CF8}"/>
              </a:ext>
            </a:extLst>
          </p:cNvPr>
          <p:cNvSpPr/>
          <p:nvPr/>
        </p:nvSpPr>
        <p:spPr>
          <a:xfrm rot="16200000">
            <a:off x="9565990" y="1925065"/>
            <a:ext cx="2183422" cy="278102"/>
          </a:xfrm>
          <a:prstGeom prst="roundRect">
            <a:avLst>
              <a:gd name="adj" fmla="val 50000"/>
            </a:avLst>
          </a:prstGeom>
          <a:solidFill>
            <a:srgbClr val="FBE5D6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32FB138-3E98-4481-8447-36708C556EDD}"/>
              </a:ext>
            </a:extLst>
          </p:cNvPr>
          <p:cNvSpPr/>
          <p:nvPr/>
        </p:nvSpPr>
        <p:spPr>
          <a:xfrm>
            <a:off x="8071922" y="530787"/>
            <a:ext cx="2451562" cy="269527"/>
          </a:xfrm>
          <a:prstGeom prst="roundRect">
            <a:avLst>
              <a:gd name="adj" fmla="val 50000"/>
            </a:avLst>
          </a:prstGeom>
          <a:solidFill>
            <a:srgbClr val="FBE5D6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84EF53C-890D-4BF3-AAE2-4455B101C9C4}"/>
              </a:ext>
            </a:extLst>
          </p:cNvPr>
          <p:cNvSpPr/>
          <p:nvPr/>
        </p:nvSpPr>
        <p:spPr>
          <a:xfrm rot="16200000">
            <a:off x="4954234" y="3769526"/>
            <a:ext cx="2244761" cy="269988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  <a:alpha val="6980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ED51F54-FB87-4909-9186-3EDCBC9D4DA3}"/>
              </a:ext>
            </a:extLst>
          </p:cNvPr>
          <p:cNvSpPr/>
          <p:nvPr/>
        </p:nvSpPr>
        <p:spPr>
          <a:xfrm>
            <a:off x="6284134" y="5159515"/>
            <a:ext cx="2376379" cy="26612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  <a:alpha val="6980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40E9D2-467D-4A26-B44D-A76199F94815}"/>
              </a:ext>
            </a:extLst>
          </p:cNvPr>
          <p:cNvGrpSpPr/>
          <p:nvPr/>
        </p:nvGrpSpPr>
        <p:grpSpPr>
          <a:xfrm>
            <a:off x="1177887" y="1633164"/>
            <a:ext cx="8486375" cy="2541822"/>
            <a:chOff x="1177887" y="1633164"/>
            <a:chExt cx="8486375" cy="25418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66B17D-D8CE-491B-A6F4-6B781B7B63FC}"/>
                </a:ext>
              </a:extLst>
            </p:cNvPr>
            <p:cNvSpPr txBox="1"/>
            <p:nvPr/>
          </p:nvSpPr>
          <p:spPr>
            <a:xfrm>
              <a:off x="1177887" y="3467100"/>
              <a:ext cx="30482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Ignore Redundant Cover of</a:t>
              </a:r>
            </a:p>
            <a:p>
              <a:r>
                <a:rPr lang="en-US" sz="2000" b="1" dirty="0" err="1"/>
                <a:t>a’c</a:t>
              </a:r>
              <a:r>
                <a:rPr lang="en-US" sz="2000" b="1" dirty="0"/>
                <a:t> and ac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55EC91-8C9D-4D4E-8C77-E8707144F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0444" y="1633164"/>
              <a:ext cx="2484013" cy="1818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8D56C6-77AE-4503-93E4-84B7A85E8200}"/>
                </a:ext>
              </a:extLst>
            </p:cNvPr>
            <p:cNvCxnSpPr>
              <a:cxnSpLocks/>
            </p:cNvCxnSpPr>
            <p:nvPr/>
          </p:nvCxnSpPr>
          <p:spPr>
            <a:xfrm>
              <a:off x="4304996" y="3793389"/>
              <a:ext cx="5359266" cy="3224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125AE48-8260-4A69-ADDD-38988E027D93}"/>
              </a:ext>
            </a:extLst>
          </p:cNvPr>
          <p:cNvSpPr txBox="1"/>
          <p:nvPr/>
        </p:nvSpPr>
        <p:spPr>
          <a:xfrm>
            <a:off x="378372" y="5530440"/>
            <a:ext cx="2482859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Answer:</a:t>
            </a:r>
          </a:p>
          <a:p>
            <a:r>
              <a:rPr lang="en-US" sz="2000" b="1" dirty="0"/>
              <a:t>F= </a:t>
            </a:r>
            <a:r>
              <a:rPr lang="en-US" sz="2000" b="1" dirty="0" err="1"/>
              <a:t>a’b</a:t>
            </a:r>
            <a:r>
              <a:rPr lang="en-US" sz="2000" b="1" dirty="0"/>
              <a:t>’ + </a:t>
            </a:r>
            <a:r>
              <a:rPr lang="en-US" sz="2000" b="1" dirty="0" err="1"/>
              <a:t>b’c</a:t>
            </a:r>
            <a:r>
              <a:rPr lang="en-US" sz="2000" b="1" dirty="0"/>
              <a:t>’ + </a:t>
            </a:r>
            <a:r>
              <a:rPr lang="en-US" sz="2000" b="1" dirty="0" err="1"/>
              <a:t>bc</a:t>
            </a:r>
            <a:r>
              <a:rPr lang="en-US" sz="2000" b="1" dirty="0"/>
              <a:t> + ab</a:t>
            </a:r>
          </a:p>
        </p:txBody>
      </p:sp>
    </p:spTree>
    <p:extLst>
      <p:ext uri="{BB962C8B-B14F-4D97-AF65-F5344CB8AC3E}">
        <p14:creationId xmlns:p14="http://schemas.microsoft.com/office/powerpoint/2010/main" val="2693871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E40D-3CCF-4BE0-B4BB-5B7A8185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0438"/>
          </a:xfrm>
        </p:spPr>
        <p:txBody>
          <a:bodyPr>
            <a:normAutofit fontScale="90000"/>
          </a:bodyPr>
          <a:lstStyle/>
          <a:p>
            <a:r>
              <a:rPr lang="en-US" dirty="0"/>
              <a:t>A Boolean n-Cube Graph for 4-variables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95D65-F85E-47EF-9633-74857FDE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902F7-E290-4ACB-9228-FE78913A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3E0CAD-B827-4A6A-B367-9156806DE4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54325"/>
          <a:stretch/>
        </p:blipFill>
        <p:spPr>
          <a:xfrm>
            <a:off x="2021541" y="1011526"/>
            <a:ext cx="7960659" cy="5430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21567C-B0D2-4617-934C-63BCA9165FF1}"/>
              </a:ext>
            </a:extLst>
          </p:cNvPr>
          <p:cNvSpPr txBox="1"/>
          <p:nvPr/>
        </p:nvSpPr>
        <p:spPr>
          <a:xfrm>
            <a:off x="9599409" y="4378761"/>
            <a:ext cx="1754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</a:t>
            </a:r>
            <a:br>
              <a:rPr lang="en-US" dirty="0"/>
            </a:br>
            <a:r>
              <a:rPr lang="en-US" dirty="0" err="1"/>
              <a:t>Youtube</a:t>
            </a:r>
            <a:r>
              <a:rPr lang="en-US" dirty="0"/>
              <a:t> channel</a:t>
            </a:r>
          </a:p>
          <a:p>
            <a:r>
              <a:rPr lang="en-US" dirty="0"/>
              <a:t>‘Wrath of Math’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2A568-0CE5-46A8-9ED7-8EA2A95C18CD}"/>
              </a:ext>
            </a:extLst>
          </p:cNvPr>
          <p:cNvSpPr txBox="1"/>
          <p:nvPr/>
        </p:nvSpPr>
        <p:spPr>
          <a:xfrm>
            <a:off x="212361" y="1490008"/>
            <a:ext cx="22422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Add ‘0’ at MSB of</a:t>
            </a:r>
          </a:p>
          <a:p>
            <a:r>
              <a:rPr lang="en-US" sz="2000" b="1" dirty="0"/>
              <a:t>3-Cube graph</a:t>
            </a:r>
          </a:p>
          <a:p>
            <a:r>
              <a:rPr lang="en-US" sz="2000" b="1" dirty="0"/>
              <a:t>Extend all Edges of</a:t>
            </a:r>
          </a:p>
          <a:p>
            <a:r>
              <a:rPr lang="en-US" sz="2000" b="1" dirty="0"/>
              <a:t>3-Cube by adding </a:t>
            </a:r>
          </a:p>
          <a:p>
            <a:r>
              <a:rPr lang="en-US" sz="2000" b="1" dirty="0"/>
              <a:t>‘1’ at MSB to make </a:t>
            </a:r>
          </a:p>
          <a:p>
            <a:r>
              <a:rPr lang="en-US" sz="2000" b="1" dirty="0"/>
              <a:t>4-cube graph</a:t>
            </a:r>
          </a:p>
        </p:txBody>
      </p:sp>
    </p:spTree>
    <p:extLst>
      <p:ext uri="{BB962C8B-B14F-4D97-AF65-F5344CB8AC3E}">
        <p14:creationId xmlns:p14="http://schemas.microsoft.com/office/powerpoint/2010/main" val="272353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E40D-3CCF-4BE0-B4BB-5B7A8185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32614"/>
          </a:xfrm>
        </p:spPr>
        <p:txBody>
          <a:bodyPr>
            <a:normAutofit/>
          </a:bodyPr>
          <a:lstStyle/>
          <a:p>
            <a:r>
              <a:rPr lang="en-US" dirty="0"/>
              <a:t>Graphs for 1 to 4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95D65-F85E-47EF-9633-74857FDE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902F7-E290-4ACB-9228-FE78913A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219E00-3827-61A2-B366-FA10A9C1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869139"/>
            <a:ext cx="7873098" cy="59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09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E40D-3CCF-4BE0-B4BB-5B7A8185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732614"/>
          </a:xfrm>
        </p:spPr>
        <p:txBody>
          <a:bodyPr>
            <a:normAutofit/>
          </a:bodyPr>
          <a:lstStyle/>
          <a:p>
            <a:r>
              <a:rPr lang="en-US" dirty="0"/>
              <a:t>Example Graph for 4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95D65-F85E-47EF-9633-74857FDE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902F7-E290-4ACB-9228-FE78913A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EAD64-C481-DADF-C8DE-055398A6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751112"/>
            <a:ext cx="8134706" cy="607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6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846F-925B-4AED-B82C-A1D47758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bit about Espresso tool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BF5DB0-E243-7C94-A3AD-07E635E2E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577534"/>
              </p:ext>
            </p:extLst>
          </p:nvPr>
        </p:nvGraphicFramePr>
        <p:xfrm>
          <a:off x="474306" y="116315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F5F35-54C3-408E-87C4-1865809F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4788" y="6492875"/>
            <a:ext cx="4114800" cy="365125"/>
          </a:xfrm>
        </p:spPr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FBAC3-770D-485A-BB4C-4BE78805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B0CF4DE3-9D5D-4193-BFA3-DB8F1229546F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E5D9D-ED68-73AF-CA03-A8F6CDD71A5C}"/>
              </a:ext>
            </a:extLst>
          </p:cNvPr>
          <p:cNvSpPr txBox="1"/>
          <p:nvPr/>
        </p:nvSpPr>
        <p:spPr>
          <a:xfrm>
            <a:off x="3038071" y="5580343"/>
            <a:ext cx="6410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PyEDA</a:t>
            </a:r>
            <a:r>
              <a:rPr lang="en-GB" dirty="0"/>
              <a:t> library has logic minimization and synthesis tools in Python </a:t>
            </a:r>
          </a:p>
          <a:p>
            <a:r>
              <a:rPr lang="en-GB" dirty="0">
                <a:hlinkClick r:id="rId7"/>
              </a:rPr>
              <a:t>https://pyeda.readthedocs.io/en/latest/overview.html</a:t>
            </a:r>
            <a:r>
              <a:rPr lang="en-GB" dirty="0"/>
              <a:t> </a:t>
            </a:r>
          </a:p>
          <a:p>
            <a:r>
              <a:rPr lang="en-GB" dirty="0">
                <a:hlinkClick r:id="rId8"/>
              </a:rPr>
              <a:t>https://pyeda.readthedocs.io/en/latest/2llm.html</a:t>
            </a:r>
            <a:r>
              <a:rPr lang="en-GB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43487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FDBF-3750-A2CD-7FFF-13B86E29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Espresso - 1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FBB7E-D3EC-C528-8D0E-B70BA468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CFECE-88F5-7CEF-EEEB-30D95B86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E00A-3757-48E7-BAC4-D91C88C82550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9AC39C-E2C2-873B-3478-F52121D97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63" y="836227"/>
            <a:ext cx="9045724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9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C457-E436-DA15-D67B-9C4F1D20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878"/>
            <a:ext cx="10515600" cy="704587"/>
          </a:xfrm>
        </p:spPr>
        <p:txBody>
          <a:bodyPr/>
          <a:lstStyle/>
          <a:p>
            <a:r>
              <a:rPr lang="en-GB" dirty="0"/>
              <a:t>Problem with Logic Minimization </a:t>
            </a:r>
            <a:endParaRPr lang="en-PK" dirty="0"/>
          </a:p>
        </p:txBody>
      </p:sp>
      <p:pic>
        <p:nvPicPr>
          <p:cNvPr id="7" name="Content Placeholder 6" descr="Lightbulb and gear outline">
            <a:extLst>
              <a:ext uri="{FF2B5EF4-FFF2-40B4-BE49-F238E27FC236}">
                <a16:creationId xmlns:a16="http://schemas.microsoft.com/office/drawing/2014/main" id="{774B619D-E164-0142-A043-6D59D3898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4774" y="735190"/>
            <a:ext cx="1214907" cy="121490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C6F4B-8FD6-EEA0-BEED-53496F0E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AA56D-E7A1-9A0E-5379-97E170FD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E00A-3757-48E7-BAC4-D91C88C82550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3885EE-CEED-7787-884B-427D122948A7}"/>
              </a:ext>
            </a:extLst>
          </p:cNvPr>
          <p:cNvSpPr/>
          <p:nvPr/>
        </p:nvSpPr>
        <p:spPr>
          <a:xfrm>
            <a:off x="1138334" y="2043404"/>
            <a:ext cx="7968343" cy="2295331"/>
          </a:xfrm>
          <a:prstGeom prst="roundRect">
            <a:avLst/>
          </a:prstGeom>
          <a:gradFill>
            <a:gsLst>
              <a:gs pos="1000">
                <a:schemeClr val="bg2">
                  <a:lumMod val="75000"/>
                </a:schemeClr>
              </a:gs>
              <a:gs pos="21000">
                <a:schemeClr val="bg1">
                  <a:lumMod val="85000"/>
                </a:schemeClr>
              </a:gs>
              <a:gs pos="100000">
                <a:schemeClr val="bg2"/>
              </a:gs>
            </a:gsLst>
            <a:lin ang="5400000" scaled="1"/>
          </a:gra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827A0E"/>
                </a:solidFill>
              </a:rPr>
              <a:t>Boolean Algebra and K-Maps can easily solve 4 variables.</a:t>
            </a:r>
          </a:p>
          <a:p>
            <a:pPr algn="ctr"/>
            <a:r>
              <a:rPr lang="en-GB" sz="2400" b="1" dirty="0">
                <a:solidFill>
                  <a:srgbClr val="827A0E"/>
                </a:solidFill>
              </a:rPr>
              <a:t>Beyond 5 or 6 input variables, we have to look for some other scalable techniques.</a:t>
            </a:r>
          </a:p>
          <a:p>
            <a:pPr algn="ctr"/>
            <a:r>
              <a:rPr lang="en-GB" sz="2400" b="1" dirty="0">
                <a:solidFill>
                  <a:srgbClr val="827A0E"/>
                </a:solidFill>
              </a:rPr>
              <a:t>The techniques should be systematic and programmable</a:t>
            </a:r>
            <a:endParaRPr lang="en-PK" sz="2400" b="1" dirty="0">
              <a:solidFill>
                <a:srgbClr val="827A0E"/>
              </a:solidFill>
            </a:endParaRPr>
          </a:p>
        </p:txBody>
      </p:sp>
      <p:pic>
        <p:nvPicPr>
          <p:cNvPr id="10" name="Graphic 9" descr="Ui Ux with solid fill">
            <a:extLst>
              <a:ext uri="{FF2B5EF4-FFF2-40B4-BE49-F238E27FC236}">
                <a16:creationId xmlns:a16="http://schemas.microsoft.com/office/drawing/2014/main" id="{E06AAC72-F2FC-7A98-D454-39E2ED31F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573" y="2444619"/>
            <a:ext cx="1937659" cy="19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86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FDBF-3750-A2CD-7FFF-13B86E29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Espresso - 2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FBB7E-D3EC-C528-8D0E-B70BA468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CFECE-88F5-7CEF-EEEB-30D95B86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E00A-3757-48E7-BAC4-D91C88C82550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31070-CE43-7D0C-4474-D1DA7785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0" y="766424"/>
            <a:ext cx="9129862" cy="60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5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FDBF-3750-A2CD-7FFF-13B86E29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Espresso - 3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FBB7E-D3EC-C528-8D0E-B70BA468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CFECE-88F5-7CEF-EEEB-30D95B86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E00A-3757-48E7-BAC4-D91C88C82550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ECCE1-33B9-9392-E01D-24C982598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32" y="773109"/>
            <a:ext cx="9037285" cy="60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60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FDBF-3750-A2CD-7FFF-13B86E29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Espresso - 4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FBB7E-D3EC-C528-8D0E-B70BA468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CFECE-88F5-7CEF-EEEB-30D95B86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E00A-3757-48E7-BAC4-D91C88C82550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ECCE1-33B9-9392-E01D-24C982598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6" y="804473"/>
            <a:ext cx="8990632" cy="604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22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1CB2-E0E8-3B0D-5F11-27B5C74D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 More on Espresso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3547-C15F-0740-18FC-70C6829E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020"/>
            <a:ext cx="10515600" cy="5103944"/>
          </a:xfrm>
        </p:spPr>
        <p:txBody>
          <a:bodyPr/>
          <a:lstStyle/>
          <a:p>
            <a:r>
              <a:rPr lang="en-GB" dirty="0">
                <a:hlinkClick r:id="rId2"/>
              </a:rPr>
              <a:t>DVD - Lecture 4a: Logic Synthesis - Part 2 (youtube.com)</a:t>
            </a:r>
            <a:endParaRPr lang="en-GB" dirty="0"/>
          </a:p>
          <a:p>
            <a:r>
              <a:rPr lang="en-GB" dirty="0">
                <a:hlinkClick r:id="rId3"/>
              </a:rPr>
              <a:t>https://www.youtube.com/watch?v=yJ5CaAk7Nq8&amp;list=WL&amp;index=1 </a:t>
            </a:r>
          </a:p>
          <a:p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r>
              <a:rPr lang="en-GB" dirty="0" err="1">
                <a:hlinkClick r:id="rId3"/>
              </a:rPr>
              <a:t>Lec</a:t>
            </a:r>
            <a:r>
              <a:rPr lang="en-GB" dirty="0">
                <a:hlinkClick r:id="rId3"/>
              </a:rPr>
              <a:t> 13: ESPRESSO-Heuristic Based Switching Function Minimization (youtube.com)</a:t>
            </a:r>
            <a:endParaRPr lang="en-GB" dirty="0"/>
          </a:p>
          <a:p>
            <a:r>
              <a:rPr lang="en-GB" dirty="0">
                <a:hlinkClick r:id="rId3"/>
              </a:rPr>
              <a:t>https://www.youtube.com/watch?v=NRAoJ8eKIgM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65B95-DD89-9681-A279-5D1B3237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B898A-3B3D-E616-9735-C5406B86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E00A-3757-48E7-BAC4-D91C88C8255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0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7EBB-5175-40A7-97BD-08593A41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136525"/>
            <a:ext cx="10515600" cy="990182"/>
          </a:xfrm>
        </p:spPr>
        <p:txBody>
          <a:bodyPr/>
          <a:lstStyle/>
          <a:p>
            <a:r>
              <a:rPr lang="en-US" dirty="0"/>
              <a:t>Quine McCluskey Method – Example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4414A-D7A4-43BA-A329-DB05AB77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5B9B2-61D1-405A-86B3-5024C2E6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DFD64E-D257-4E6A-9E67-AB9C55ED7CDA}"/>
                  </a:ext>
                </a:extLst>
              </p:cNvPr>
              <p:cNvSpPr txBox="1"/>
              <p:nvPr/>
            </p:nvSpPr>
            <p:spPr>
              <a:xfrm>
                <a:off x="924232" y="1355307"/>
                <a:ext cx="4858574" cy="6707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DFD64E-D257-4E6A-9E67-AB9C55ED7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32" y="1355307"/>
                <a:ext cx="4858574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C56961B-20F7-46CB-925E-A9E646E832B1}"/>
              </a:ext>
            </a:extLst>
          </p:cNvPr>
          <p:cNvSpPr txBox="1"/>
          <p:nvPr/>
        </p:nvSpPr>
        <p:spPr>
          <a:xfrm>
            <a:off x="1253613" y="2646918"/>
            <a:ext cx="3566874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Table of </a:t>
            </a:r>
            <a:r>
              <a:rPr lang="en-US" sz="2400" dirty="0" err="1"/>
              <a:t>Minterms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Count No of 1s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59B669F-856B-469B-A8E1-DFBE303B419F}"/>
              </a:ext>
            </a:extLst>
          </p:cNvPr>
          <p:cNvGraphicFramePr>
            <a:graphicFrameLocks noGrp="1"/>
          </p:cNvGraphicFramePr>
          <p:nvPr/>
        </p:nvGraphicFramePr>
        <p:xfrm>
          <a:off x="6651522" y="1710974"/>
          <a:ext cx="428686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428955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428955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Minterms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of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29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7EBB-5175-40A7-97BD-08593A41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08"/>
            <a:ext cx="10515600" cy="839527"/>
          </a:xfrm>
        </p:spPr>
        <p:txBody>
          <a:bodyPr/>
          <a:lstStyle/>
          <a:p>
            <a:r>
              <a:rPr lang="en-US" b="1" dirty="0"/>
              <a:t>Quine McCluskey – Example 1 - </a:t>
            </a:r>
            <a:r>
              <a:rPr lang="en-US" b="1" dirty="0" err="1"/>
              <a:t>contd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4414A-D7A4-43BA-A329-DB05AB77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5B9B2-61D1-405A-86B3-5024C2E6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DFD64E-D257-4E6A-9E67-AB9C55ED7CDA}"/>
                  </a:ext>
                </a:extLst>
              </p:cNvPr>
              <p:cNvSpPr txBox="1"/>
              <p:nvPr/>
            </p:nvSpPr>
            <p:spPr>
              <a:xfrm>
                <a:off x="124953" y="1218818"/>
                <a:ext cx="5094472" cy="745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DFD64E-D257-4E6A-9E67-AB9C55ED7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3" y="1218818"/>
                <a:ext cx="5094472" cy="745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C56961B-20F7-46CB-925E-A9E646E832B1}"/>
              </a:ext>
            </a:extLst>
          </p:cNvPr>
          <p:cNvSpPr txBox="1"/>
          <p:nvPr/>
        </p:nvSpPr>
        <p:spPr>
          <a:xfrm>
            <a:off x="119013" y="2554987"/>
            <a:ext cx="358245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Table of </a:t>
            </a:r>
            <a:r>
              <a:rPr lang="en-US" sz="2400" b="1" dirty="0" err="1"/>
              <a:t>Minterms</a:t>
            </a:r>
            <a:endParaRPr lang="en-US" sz="2400" b="1" dirty="0"/>
          </a:p>
          <a:p>
            <a:r>
              <a:rPr lang="en-US" sz="2400" b="1" dirty="0"/>
              <a:t>Group as per number of 1s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59B669F-856B-469B-A8E1-DFBE303B419F}"/>
              </a:ext>
            </a:extLst>
          </p:cNvPr>
          <p:cNvGraphicFramePr>
            <a:graphicFrameLocks noGrp="1"/>
          </p:cNvGraphicFramePr>
          <p:nvPr/>
        </p:nvGraphicFramePr>
        <p:xfrm>
          <a:off x="5492697" y="1466541"/>
          <a:ext cx="428686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428955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428955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Minterms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of 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5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76563B7-6A22-4DD5-9C45-A4D07A7AA14F}"/>
              </a:ext>
            </a:extLst>
          </p:cNvPr>
          <p:cNvSpPr/>
          <p:nvPr/>
        </p:nvSpPr>
        <p:spPr>
          <a:xfrm>
            <a:off x="9925671" y="1889579"/>
            <a:ext cx="72366" cy="13636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02AF2D-A40A-4D80-9AA1-68FFA52A469C}"/>
              </a:ext>
            </a:extLst>
          </p:cNvPr>
          <p:cNvSpPr/>
          <p:nvPr/>
        </p:nvSpPr>
        <p:spPr>
          <a:xfrm>
            <a:off x="9986435" y="3762403"/>
            <a:ext cx="73742" cy="135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7933B0-0FFB-4BC4-BE83-B6A8E4E65E72}"/>
              </a:ext>
            </a:extLst>
          </p:cNvPr>
          <p:cNvSpPr/>
          <p:nvPr/>
        </p:nvSpPr>
        <p:spPr>
          <a:xfrm>
            <a:off x="9986435" y="5175034"/>
            <a:ext cx="73742" cy="387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AAD1B-4DA3-4812-91CC-1EF97F97FECE}"/>
              </a:ext>
            </a:extLst>
          </p:cNvPr>
          <p:cNvSpPr/>
          <p:nvPr/>
        </p:nvSpPr>
        <p:spPr>
          <a:xfrm>
            <a:off x="9986435" y="5630142"/>
            <a:ext cx="73742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27D53C-BDCF-45EA-AB13-85E3525F322A}"/>
              </a:ext>
            </a:extLst>
          </p:cNvPr>
          <p:cNvSpPr txBox="1"/>
          <p:nvPr/>
        </p:nvSpPr>
        <p:spPr>
          <a:xfrm>
            <a:off x="10042971" y="2695487"/>
            <a:ext cx="1850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Group of one 1s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765C12-58F7-473E-89B3-D71FA68E6F6A}"/>
              </a:ext>
            </a:extLst>
          </p:cNvPr>
          <p:cNvSpPr txBox="1"/>
          <p:nvPr/>
        </p:nvSpPr>
        <p:spPr>
          <a:xfrm>
            <a:off x="10058295" y="4183397"/>
            <a:ext cx="1854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Group of two 1s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C0770-FB5B-4A3F-855A-2DF4CD88D928}"/>
              </a:ext>
            </a:extLst>
          </p:cNvPr>
          <p:cNvSpPr txBox="1"/>
          <p:nvPr/>
        </p:nvSpPr>
        <p:spPr>
          <a:xfrm>
            <a:off x="10042972" y="5198668"/>
            <a:ext cx="2017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Group of three 1s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92E613-EB06-4973-BCBD-8AA0FE57F062}"/>
              </a:ext>
            </a:extLst>
          </p:cNvPr>
          <p:cNvSpPr txBox="1"/>
          <p:nvPr/>
        </p:nvSpPr>
        <p:spPr>
          <a:xfrm>
            <a:off x="10042971" y="5618792"/>
            <a:ext cx="1885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Group of four 1s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47892C-6DCA-47BC-B30D-49B8C815D9C2}"/>
              </a:ext>
            </a:extLst>
          </p:cNvPr>
          <p:cNvSpPr txBox="1"/>
          <p:nvPr/>
        </p:nvSpPr>
        <p:spPr>
          <a:xfrm>
            <a:off x="7484190" y="981577"/>
            <a:ext cx="72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List 1</a:t>
            </a:r>
          </a:p>
        </p:txBody>
      </p:sp>
    </p:spTree>
    <p:extLst>
      <p:ext uri="{BB962C8B-B14F-4D97-AF65-F5344CB8AC3E}">
        <p14:creationId xmlns:p14="http://schemas.microsoft.com/office/powerpoint/2010/main" val="315542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7EBB-5175-40A7-97BD-08593A41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185"/>
            <a:ext cx="10515600" cy="756176"/>
          </a:xfrm>
        </p:spPr>
        <p:txBody>
          <a:bodyPr/>
          <a:lstStyle/>
          <a:p>
            <a:r>
              <a:rPr lang="en-US" dirty="0"/>
              <a:t>Quine McCluskey – Example 1 -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4414A-D7A4-43BA-A329-DB05AB77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5B9B2-61D1-405A-86B3-5024C2E6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DFD64E-D257-4E6A-9E67-AB9C55ED7CDA}"/>
                  </a:ext>
                </a:extLst>
              </p:cNvPr>
              <p:cNvSpPr txBox="1"/>
              <p:nvPr/>
            </p:nvSpPr>
            <p:spPr>
              <a:xfrm>
                <a:off x="124952" y="1378698"/>
                <a:ext cx="3656514" cy="10531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DFD64E-D257-4E6A-9E67-AB9C55ED7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2" y="1378698"/>
                <a:ext cx="3656514" cy="10531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C56961B-20F7-46CB-925E-A9E646E832B1}"/>
              </a:ext>
            </a:extLst>
          </p:cNvPr>
          <p:cNvSpPr txBox="1"/>
          <p:nvPr/>
        </p:nvSpPr>
        <p:spPr>
          <a:xfrm>
            <a:off x="0" y="2606159"/>
            <a:ext cx="45828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Check each entry with an entry in higher block.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See if there is any entry with One bit change only. These entries can be combined.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If any entry cannot be combined, it is a Prime Implicant.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Mark a tick</a:t>
            </a:r>
            <a:r>
              <a:rPr lang="en-US" sz="2000" b="1" dirty="0">
                <a:sym typeface="Wingdings" panose="05000000000000000000" pitchFamily="2" charset="2"/>
              </a:rPr>
              <a:t>  where combined.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ym typeface="Wingdings" panose="05000000000000000000" pitchFamily="2" charset="2"/>
              </a:rPr>
              <a:t>In Combined terms, put a ‘–’ where both 1 and 0 exist in the two terms</a:t>
            </a:r>
            <a:endParaRPr lang="en-US" sz="2000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59B669F-856B-469B-A8E1-DFBE303B419F}"/>
              </a:ext>
            </a:extLst>
          </p:cNvPr>
          <p:cNvGraphicFramePr>
            <a:graphicFrameLocks noGrp="1"/>
          </p:cNvGraphicFramePr>
          <p:nvPr/>
        </p:nvGraphicFramePr>
        <p:xfrm>
          <a:off x="8259096" y="1814026"/>
          <a:ext cx="380795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317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269317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269317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Minterm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Combined or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2, 6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0-10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2, 10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-010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4, 6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01-0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4, 12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-100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8, 9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100-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8, 10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10-0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8, 12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1-00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9, 13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1-01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12, 13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110-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5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13, 15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11-1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1124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B47892C-6DCA-47BC-B30D-49B8C815D9C2}"/>
              </a:ext>
            </a:extLst>
          </p:cNvPr>
          <p:cNvSpPr txBox="1"/>
          <p:nvPr/>
        </p:nvSpPr>
        <p:spPr>
          <a:xfrm>
            <a:off x="9801273" y="1378698"/>
            <a:ext cx="72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List 2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F5AF63BA-7C5C-4673-891E-11D93438EC30}"/>
              </a:ext>
            </a:extLst>
          </p:cNvPr>
          <p:cNvGraphicFramePr>
            <a:graphicFrameLocks noGrp="1"/>
          </p:cNvGraphicFramePr>
          <p:nvPr/>
        </p:nvGraphicFramePr>
        <p:xfrm>
          <a:off x="4415117" y="1832798"/>
          <a:ext cx="3436374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458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145458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145458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Minterm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Combine or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26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1100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EA2C680-931A-4E37-BBEC-EFDF75D91E09}"/>
              </a:ext>
            </a:extLst>
          </p:cNvPr>
          <p:cNvSpPr txBox="1"/>
          <p:nvPr/>
        </p:nvSpPr>
        <p:spPr>
          <a:xfrm>
            <a:off x="5771506" y="1490633"/>
            <a:ext cx="72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List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24024-48C3-4904-AD8A-F3FC7FB6B167}"/>
              </a:ext>
            </a:extLst>
          </p:cNvPr>
          <p:cNvSpPr txBox="1"/>
          <p:nvPr/>
        </p:nvSpPr>
        <p:spPr>
          <a:xfrm flipH="1">
            <a:off x="7112310" y="2638951"/>
            <a:ext cx="32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16C24B-2601-42E1-A6C4-1C1FAE4F626A}"/>
              </a:ext>
            </a:extLst>
          </p:cNvPr>
          <p:cNvSpPr txBox="1"/>
          <p:nvPr/>
        </p:nvSpPr>
        <p:spPr>
          <a:xfrm>
            <a:off x="7120630" y="298423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21A8C-18C1-4F95-B46B-AA961E24746C}"/>
              </a:ext>
            </a:extLst>
          </p:cNvPr>
          <p:cNvSpPr txBox="1"/>
          <p:nvPr/>
        </p:nvSpPr>
        <p:spPr>
          <a:xfrm flipH="1">
            <a:off x="7132957" y="3301787"/>
            <a:ext cx="32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41ED3-5287-41EB-9AC6-B617635C5426}"/>
              </a:ext>
            </a:extLst>
          </p:cNvPr>
          <p:cNvSpPr txBox="1"/>
          <p:nvPr/>
        </p:nvSpPr>
        <p:spPr>
          <a:xfrm flipH="1">
            <a:off x="7135934" y="3725538"/>
            <a:ext cx="32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C2713-E372-4091-9147-382052E69A3D}"/>
              </a:ext>
            </a:extLst>
          </p:cNvPr>
          <p:cNvSpPr txBox="1"/>
          <p:nvPr/>
        </p:nvSpPr>
        <p:spPr>
          <a:xfrm flipH="1">
            <a:off x="7138911" y="4149289"/>
            <a:ext cx="32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83370E-8CC6-4FE1-A5A8-81114EFB18FA}"/>
              </a:ext>
            </a:extLst>
          </p:cNvPr>
          <p:cNvSpPr txBox="1"/>
          <p:nvPr/>
        </p:nvSpPr>
        <p:spPr>
          <a:xfrm flipH="1">
            <a:off x="7141888" y="4573040"/>
            <a:ext cx="32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15172-384E-4C2A-A049-11C5BCA6BBAC}"/>
              </a:ext>
            </a:extLst>
          </p:cNvPr>
          <p:cNvSpPr txBox="1"/>
          <p:nvPr/>
        </p:nvSpPr>
        <p:spPr>
          <a:xfrm flipH="1">
            <a:off x="7144865" y="4996791"/>
            <a:ext cx="32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8021DE-9B5B-4449-8C5E-BD47ECEBF0BD}"/>
              </a:ext>
            </a:extLst>
          </p:cNvPr>
          <p:cNvSpPr txBox="1"/>
          <p:nvPr/>
        </p:nvSpPr>
        <p:spPr>
          <a:xfrm flipH="1">
            <a:off x="7147842" y="5420542"/>
            <a:ext cx="32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7513F-A038-454B-085F-FBC491CBF72B}"/>
              </a:ext>
            </a:extLst>
          </p:cNvPr>
          <p:cNvSpPr txBox="1"/>
          <p:nvPr/>
        </p:nvSpPr>
        <p:spPr>
          <a:xfrm flipH="1">
            <a:off x="7105898" y="5760270"/>
            <a:ext cx="32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4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7EBB-5175-40A7-97BD-08593A41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2"/>
            <a:ext cx="10515600" cy="1013573"/>
          </a:xfrm>
        </p:spPr>
        <p:txBody>
          <a:bodyPr/>
          <a:lstStyle/>
          <a:p>
            <a:r>
              <a:rPr lang="en-US" dirty="0"/>
              <a:t>Quine McCluskey – Example 1 -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4414A-D7A4-43BA-A329-DB05AB77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5B9B2-61D1-405A-86B3-5024C2E6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59B669F-856B-469B-A8E1-DFBE303B419F}"/>
              </a:ext>
            </a:extLst>
          </p:cNvPr>
          <p:cNvGraphicFramePr>
            <a:graphicFrameLocks noGrp="1"/>
          </p:cNvGraphicFramePr>
          <p:nvPr/>
        </p:nvGraphicFramePr>
        <p:xfrm>
          <a:off x="4008119" y="1448435"/>
          <a:ext cx="3807951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317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269317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269317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Minterm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Combined or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2, 6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0-10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2, 10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-010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4, 6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01-0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4, 12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-100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8, 9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8, 10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10-0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8, 12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1-00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9, 13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1-01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12, 13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110-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5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13, 15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11-1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1124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B47892C-6DCA-47BC-B30D-49B8C815D9C2}"/>
              </a:ext>
            </a:extLst>
          </p:cNvPr>
          <p:cNvSpPr txBox="1"/>
          <p:nvPr/>
        </p:nvSpPr>
        <p:spPr>
          <a:xfrm>
            <a:off x="5372404" y="922924"/>
            <a:ext cx="72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List 2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F5AF63BA-7C5C-4673-891E-11D93438EC30}"/>
              </a:ext>
            </a:extLst>
          </p:cNvPr>
          <p:cNvGraphicFramePr>
            <a:graphicFrameLocks noGrp="1"/>
          </p:cNvGraphicFramePr>
          <p:nvPr/>
        </p:nvGraphicFramePr>
        <p:xfrm>
          <a:off x="230649" y="1463026"/>
          <a:ext cx="3436374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458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145458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145458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Minterm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Combine or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4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33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1100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1111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EA2C680-931A-4E37-BBEC-EFDF75D91E09}"/>
              </a:ext>
            </a:extLst>
          </p:cNvPr>
          <p:cNvSpPr txBox="1"/>
          <p:nvPr/>
        </p:nvSpPr>
        <p:spPr>
          <a:xfrm>
            <a:off x="1486204" y="922970"/>
            <a:ext cx="72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List 1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FD9EA3E8-6109-43E8-B20A-3ABF5DAEB4AC}"/>
              </a:ext>
            </a:extLst>
          </p:cNvPr>
          <p:cNvGraphicFramePr>
            <a:graphicFrameLocks noGrp="1"/>
          </p:cNvGraphicFramePr>
          <p:nvPr/>
        </p:nvGraphicFramePr>
        <p:xfrm>
          <a:off x="8078224" y="1448435"/>
          <a:ext cx="3807951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317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269317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269317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Minterm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Combined or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(8, 9), </a:t>
                      </a:r>
                    </a:p>
                    <a:p>
                      <a:pPr algn="ctr"/>
                      <a:r>
                        <a:rPr lang="en-US" sz="2000" b="1" dirty="0"/>
                        <a:t>(12, 13)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1-0-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(8, 12), </a:t>
                      </a:r>
                    </a:p>
                    <a:p>
                      <a:pPr algn="ctr"/>
                      <a:r>
                        <a:rPr lang="en-US" sz="2000" b="1" dirty="0"/>
                        <a:t>(9, 13)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1-0-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5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1124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80DADD0-0FCD-440B-AA1B-E3E70BAD743C}"/>
              </a:ext>
            </a:extLst>
          </p:cNvPr>
          <p:cNvSpPr txBox="1"/>
          <p:nvPr/>
        </p:nvSpPr>
        <p:spPr>
          <a:xfrm>
            <a:off x="9620402" y="922924"/>
            <a:ext cx="72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List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66457-EEC6-4677-99BE-D748F53DFF78}"/>
              </a:ext>
            </a:extLst>
          </p:cNvPr>
          <p:cNvSpPr txBox="1"/>
          <p:nvPr/>
        </p:nvSpPr>
        <p:spPr>
          <a:xfrm>
            <a:off x="6862057" y="3761789"/>
            <a:ext cx="32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ym typeface="Wingdings" panose="05000000000000000000" pitchFamily="2" charset="2"/>
              </a:rPr>
              <a:t>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7611B-F000-4F5E-BA80-57D772D1AFC8}"/>
              </a:ext>
            </a:extLst>
          </p:cNvPr>
          <p:cNvSpPr txBox="1"/>
          <p:nvPr/>
        </p:nvSpPr>
        <p:spPr>
          <a:xfrm>
            <a:off x="6862056" y="4533521"/>
            <a:ext cx="32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ym typeface="Wingdings" panose="05000000000000000000" pitchFamily="2" charset="2"/>
              </a:rPr>
              <a:t>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C5D4A-95F7-4AA7-9827-98E1B7C9F6B8}"/>
              </a:ext>
            </a:extLst>
          </p:cNvPr>
          <p:cNvSpPr txBox="1"/>
          <p:nvPr/>
        </p:nvSpPr>
        <p:spPr>
          <a:xfrm flipH="1">
            <a:off x="6862057" y="4967127"/>
            <a:ext cx="32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ym typeface="Wingdings" panose="05000000000000000000" pitchFamily="2" charset="2"/>
              </a:rPr>
              <a:t>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928E97-5FE7-412B-B3D2-3199E613E22D}"/>
              </a:ext>
            </a:extLst>
          </p:cNvPr>
          <p:cNvSpPr txBox="1"/>
          <p:nvPr/>
        </p:nvSpPr>
        <p:spPr>
          <a:xfrm flipH="1">
            <a:off x="6872566" y="5401667"/>
            <a:ext cx="32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ym typeface="Wingdings" panose="05000000000000000000" pitchFamily="2" charset="2"/>
              </a:rPr>
              <a:t>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CFE49-6466-48FD-9AAC-1C2BA34A7CA9}"/>
              </a:ext>
            </a:extLst>
          </p:cNvPr>
          <p:cNvSpPr txBox="1"/>
          <p:nvPr/>
        </p:nvSpPr>
        <p:spPr>
          <a:xfrm>
            <a:off x="11093953" y="231753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54C8F-5305-4C95-8F3C-D9E45BD0C606}"/>
              </a:ext>
            </a:extLst>
          </p:cNvPr>
          <p:cNvSpPr txBox="1"/>
          <p:nvPr/>
        </p:nvSpPr>
        <p:spPr>
          <a:xfrm>
            <a:off x="10699013" y="2968351"/>
            <a:ext cx="106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Same PI1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74ED4-7250-4002-A4B7-05647F5095D8}"/>
              </a:ext>
            </a:extLst>
          </p:cNvPr>
          <p:cNvSpPr txBox="1"/>
          <p:nvPr/>
        </p:nvSpPr>
        <p:spPr>
          <a:xfrm>
            <a:off x="6946059" y="217602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PI2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87B53-9433-4717-8328-0F4A4993F31A}"/>
              </a:ext>
            </a:extLst>
          </p:cNvPr>
          <p:cNvSpPr txBox="1"/>
          <p:nvPr/>
        </p:nvSpPr>
        <p:spPr>
          <a:xfrm>
            <a:off x="6895035" y="253297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PI3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9F633A-4555-4229-8156-24FD4DC5A64D}"/>
              </a:ext>
            </a:extLst>
          </p:cNvPr>
          <p:cNvSpPr txBox="1"/>
          <p:nvPr/>
        </p:nvSpPr>
        <p:spPr>
          <a:xfrm>
            <a:off x="6862056" y="2968351"/>
            <a:ext cx="48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/>
              <a:t>PI4</a:t>
            </a:r>
            <a:endParaRPr lang="en-US" sz="1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34E373-85C9-4DFC-AF4D-3D498A247A6A}"/>
              </a:ext>
            </a:extLst>
          </p:cNvPr>
          <p:cNvSpPr txBox="1"/>
          <p:nvPr/>
        </p:nvSpPr>
        <p:spPr>
          <a:xfrm>
            <a:off x="6862055" y="3390416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PI5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4BF16A-366C-46E2-A5BD-548C98F1DD1C}"/>
              </a:ext>
            </a:extLst>
          </p:cNvPr>
          <p:cNvSpPr txBox="1"/>
          <p:nvPr/>
        </p:nvSpPr>
        <p:spPr>
          <a:xfrm>
            <a:off x="6793059" y="4109505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PI6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65DFCD-FD23-4337-9056-6791B35BAC18}"/>
              </a:ext>
            </a:extLst>
          </p:cNvPr>
          <p:cNvSpPr txBox="1"/>
          <p:nvPr/>
        </p:nvSpPr>
        <p:spPr>
          <a:xfrm>
            <a:off x="6782549" y="6042594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PI7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4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20" grpId="0"/>
      <p:bldP spid="6" grpId="0"/>
      <p:bldP spid="7" grpId="0"/>
      <p:bldP spid="9" grpId="0"/>
      <p:bldP spid="10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7EBB-5175-40A7-97BD-08593A41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2"/>
            <a:ext cx="10515600" cy="1013573"/>
          </a:xfrm>
        </p:spPr>
        <p:txBody>
          <a:bodyPr/>
          <a:lstStyle/>
          <a:p>
            <a:r>
              <a:rPr lang="en-US" dirty="0"/>
              <a:t>Quine McCluskey – Example 1 -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4414A-D7A4-43BA-A329-DB05AB77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5B9B2-61D1-405A-86B3-5024C2E6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59B669F-856B-469B-A8E1-DFBE303B419F}"/>
              </a:ext>
            </a:extLst>
          </p:cNvPr>
          <p:cNvGraphicFramePr>
            <a:graphicFrameLocks noGrp="1"/>
          </p:cNvGraphicFramePr>
          <p:nvPr/>
        </p:nvGraphicFramePr>
        <p:xfrm>
          <a:off x="4008119" y="1448435"/>
          <a:ext cx="3807951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317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269317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269317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Minterm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Combined or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2, 6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0-10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2, 10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-010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4, 6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01-0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4, 12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-100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8, 9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8, 10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10-0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8, 12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1-00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9, 13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1-01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12, 13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110-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5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13, 15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11-1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1124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B47892C-6DCA-47BC-B30D-49B8C815D9C2}"/>
              </a:ext>
            </a:extLst>
          </p:cNvPr>
          <p:cNvSpPr txBox="1"/>
          <p:nvPr/>
        </p:nvSpPr>
        <p:spPr>
          <a:xfrm>
            <a:off x="5372404" y="922924"/>
            <a:ext cx="72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List 2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F5AF63BA-7C5C-4673-891E-11D93438EC30}"/>
              </a:ext>
            </a:extLst>
          </p:cNvPr>
          <p:cNvGraphicFramePr>
            <a:graphicFrameLocks noGrp="1"/>
          </p:cNvGraphicFramePr>
          <p:nvPr/>
        </p:nvGraphicFramePr>
        <p:xfrm>
          <a:off x="230649" y="1463026"/>
          <a:ext cx="3436374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458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145458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145458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Minterm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Combine or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4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33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1100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1111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EA2C680-931A-4E37-BBEC-EFDF75D91E09}"/>
              </a:ext>
            </a:extLst>
          </p:cNvPr>
          <p:cNvSpPr txBox="1"/>
          <p:nvPr/>
        </p:nvSpPr>
        <p:spPr>
          <a:xfrm>
            <a:off x="1486204" y="922970"/>
            <a:ext cx="72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List 1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FD9EA3E8-6109-43E8-B20A-3ABF5DAEB4AC}"/>
              </a:ext>
            </a:extLst>
          </p:cNvPr>
          <p:cNvGraphicFramePr>
            <a:graphicFrameLocks noGrp="1"/>
          </p:cNvGraphicFramePr>
          <p:nvPr/>
        </p:nvGraphicFramePr>
        <p:xfrm>
          <a:off x="8078224" y="1448435"/>
          <a:ext cx="3807951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317">
                  <a:extLst>
                    <a:ext uri="{9D8B030D-6E8A-4147-A177-3AD203B41FA5}">
                      <a16:colId xmlns:a16="http://schemas.microsoft.com/office/drawing/2014/main" val="3918142108"/>
                    </a:ext>
                  </a:extLst>
                </a:gridCol>
                <a:gridCol w="1269317">
                  <a:extLst>
                    <a:ext uri="{9D8B030D-6E8A-4147-A177-3AD203B41FA5}">
                      <a16:colId xmlns:a16="http://schemas.microsoft.com/office/drawing/2014/main" val="391089796"/>
                    </a:ext>
                  </a:extLst>
                </a:gridCol>
                <a:gridCol w="1269317">
                  <a:extLst>
                    <a:ext uri="{9D8B030D-6E8A-4147-A177-3AD203B41FA5}">
                      <a16:colId xmlns:a16="http://schemas.microsoft.com/office/drawing/2014/main" val="52287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Minterm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Combined or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2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(8, 9), </a:t>
                      </a:r>
                    </a:p>
                    <a:p>
                      <a:pPr algn="ctr"/>
                      <a:r>
                        <a:rPr lang="en-US" sz="2000" b="1" dirty="0"/>
                        <a:t>(12, 13)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1-0-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(8, 12), </a:t>
                      </a:r>
                    </a:p>
                    <a:p>
                      <a:pPr algn="ctr"/>
                      <a:r>
                        <a:rPr lang="en-US" sz="2000" b="1" dirty="0"/>
                        <a:t>(9, 13)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1-0-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1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5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1124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80DADD0-0FCD-440B-AA1B-E3E70BAD743C}"/>
              </a:ext>
            </a:extLst>
          </p:cNvPr>
          <p:cNvSpPr txBox="1"/>
          <p:nvPr/>
        </p:nvSpPr>
        <p:spPr>
          <a:xfrm>
            <a:off x="9620402" y="922924"/>
            <a:ext cx="72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List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66457-EEC6-4677-99BE-D748F53DFF78}"/>
              </a:ext>
            </a:extLst>
          </p:cNvPr>
          <p:cNvSpPr txBox="1"/>
          <p:nvPr/>
        </p:nvSpPr>
        <p:spPr>
          <a:xfrm>
            <a:off x="6862057" y="3761789"/>
            <a:ext cx="32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ym typeface="Wingdings" panose="05000000000000000000" pitchFamily="2" charset="2"/>
              </a:rPr>
              <a:t>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7611B-F000-4F5E-BA80-57D772D1AFC8}"/>
              </a:ext>
            </a:extLst>
          </p:cNvPr>
          <p:cNvSpPr txBox="1"/>
          <p:nvPr/>
        </p:nvSpPr>
        <p:spPr>
          <a:xfrm>
            <a:off x="6862056" y="4533521"/>
            <a:ext cx="32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ym typeface="Wingdings" panose="05000000000000000000" pitchFamily="2" charset="2"/>
              </a:rPr>
              <a:t>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C5D4A-95F7-4AA7-9827-98E1B7C9F6B8}"/>
              </a:ext>
            </a:extLst>
          </p:cNvPr>
          <p:cNvSpPr txBox="1"/>
          <p:nvPr/>
        </p:nvSpPr>
        <p:spPr>
          <a:xfrm flipH="1">
            <a:off x="6862057" y="4967127"/>
            <a:ext cx="32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ym typeface="Wingdings" panose="05000000000000000000" pitchFamily="2" charset="2"/>
              </a:rPr>
              <a:t>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928E97-5FE7-412B-B3D2-3199E613E22D}"/>
              </a:ext>
            </a:extLst>
          </p:cNvPr>
          <p:cNvSpPr txBox="1"/>
          <p:nvPr/>
        </p:nvSpPr>
        <p:spPr>
          <a:xfrm flipH="1">
            <a:off x="6872566" y="5401667"/>
            <a:ext cx="32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ym typeface="Wingdings" panose="05000000000000000000" pitchFamily="2" charset="2"/>
              </a:rPr>
              <a:t>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CFE49-6466-48FD-9AAC-1C2BA34A7CA9}"/>
              </a:ext>
            </a:extLst>
          </p:cNvPr>
          <p:cNvSpPr txBox="1"/>
          <p:nvPr/>
        </p:nvSpPr>
        <p:spPr>
          <a:xfrm>
            <a:off x="11093953" y="231753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54C8F-5305-4C95-8F3C-D9E45BD0C606}"/>
              </a:ext>
            </a:extLst>
          </p:cNvPr>
          <p:cNvSpPr txBox="1"/>
          <p:nvPr/>
        </p:nvSpPr>
        <p:spPr>
          <a:xfrm>
            <a:off x="10699013" y="2968351"/>
            <a:ext cx="106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Same PI1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74ED4-7250-4002-A4B7-05647F5095D8}"/>
              </a:ext>
            </a:extLst>
          </p:cNvPr>
          <p:cNvSpPr txBox="1"/>
          <p:nvPr/>
        </p:nvSpPr>
        <p:spPr>
          <a:xfrm>
            <a:off x="6946059" y="217602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PI2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87B53-9433-4717-8328-0F4A4993F31A}"/>
              </a:ext>
            </a:extLst>
          </p:cNvPr>
          <p:cNvSpPr txBox="1"/>
          <p:nvPr/>
        </p:nvSpPr>
        <p:spPr>
          <a:xfrm>
            <a:off x="6895035" y="253297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PI3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9F633A-4555-4229-8156-24FD4DC5A64D}"/>
              </a:ext>
            </a:extLst>
          </p:cNvPr>
          <p:cNvSpPr txBox="1"/>
          <p:nvPr/>
        </p:nvSpPr>
        <p:spPr>
          <a:xfrm>
            <a:off x="6862056" y="2968351"/>
            <a:ext cx="48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/>
              <a:t>PI4</a:t>
            </a:r>
            <a:endParaRPr lang="en-US" sz="1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34E373-85C9-4DFC-AF4D-3D498A247A6A}"/>
              </a:ext>
            </a:extLst>
          </p:cNvPr>
          <p:cNvSpPr txBox="1"/>
          <p:nvPr/>
        </p:nvSpPr>
        <p:spPr>
          <a:xfrm>
            <a:off x="6862055" y="3390416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PI5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4BF16A-366C-46E2-A5BD-548C98F1DD1C}"/>
              </a:ext>
            </a:extLst>
          </p:cNvPr>
          <p:cNvSpPr txBox="1"/>
          <p:nvPr/>
        </p:nvSpPr>
        <p:spPr>
          <a:xfrm>
            <a:off x="6793059" y="4109505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PI6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65DFCD-FD23-4337-9056-6791B35BAC18}"/>
              </a:ext>
            </a:extLst>
          </p:cNvPr>
          <p:cNvSpPr txBox="1"/>
          <p:nvPr/>
        </p:nvSpPr>
        <p:spPr>
          <a:xfrm>
            <a:off x="6782549" y="6042594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PI7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D38C63-40A4-4ECF-9BEF-F017277C9D3F}"/>
                  </a:ext>
                </a:extLst>
              </p14:cNvPr>
              <p14:cNvContentPartPr/>
              <p14:nvPr/>
            </p14:nvContentPartPr>
            <p14:xfrm>
              <a:off x="870471" y="1330519"/>
              <a:ext cx="11090880" cy="524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D38C63-40A4-4ECF-9BEF-F017277C9D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111" y="1321159"/>
                <a:ext cx="11109600" cy="52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0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20" grpId="0"/>
      <p:bldP spid="6" grpId="0"/>
      <p:bldP spid="7" grpId="0"/>
      <p:bldP spid="9" grpId="0"/>
      <p:bldP spid="1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0364-4229-4F23-9538-9D50474F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2" y="136525"/>
            <a:ext cx="8314136" cy="741004"/>
          </a:xfrm>
        </p:spPr>
        <p:txBody>
          <a:bodyPr>
            <a:normAutofit fontScale="90000"/>
          </a:bodyPr>
          <a:lstStyle/>
          <a:p>
            <a:r>
              <a:rPr lang="en-US" dirty="0"/>
              <a:t>Quine McCluskey Method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1041F-A65B-4C22-B47E-03DDE374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Lecture 3 Fall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8A493-A97E-48FE-BDE8-6027BB39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DE3-9D5D-4193-BFA3-DB8F1229546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70911-3D0E-4F71-82C6-B5C002BE6901}"/>
              </a:ext>
            </a:extLst>
          </p:cNvPr>
          <p:cNvSpPr txBox="1"/>
          <p:nvPr/>
        </p:nvSpPr>
        <p:spPr>
          <a:xfrm>
            <a:off x="838200" y="1106130"/>
            <a:ext cx="831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find minimum number of Prime Implicants, make a PI Chart. PI vs </a:t>
            </a:r>
            <a:r>
              <a:rPr lang="en-US" dirty="0" err="1"/>
              <a:t>Minterms</a:t>
            </a:r>
            <a:r>
              <a:rPr lang="en-US" dirty="0"/>
              <a:t> covered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759BE1-CA2B-4ED6-AC72-44C55A6EBF92}"/>
              </a:ext>
            </a:extLst>
          </p:cNvPr>
          <p:cNvGraphicFramePr>
            <a:graphicFrameLocks noGrp="1"/>
          </p:cNvGraphicFramePr>
          <p:nvPr/>
        </p:nvGraphicFramePr>
        <p:xfrm>
          <a:off x="255638" y="1512904"/>
          <a:ext cx="11680724" cy="4895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28">
                  <a:extLst>
                    <a:ext uri="{9D8B030D-6E8A-4147-A177-3AD203B41FA5}">
                      <a16:colId xmlns:a16="http://schemas.microsoft.com/office/drawing/2014/main" val="3938242994"/>
                    </a:ext>
                  </a:extLst>
                </a:gridCol>
                <a:gridCol w="1062728">
                  <a:extLst>
                    <a:ext uri="{9D8B030D-6E8A-4147-A177-3AD203B41FA5}">
                      <a16:colId xmlns:a16="http://schemas.microsoft.com/office/drawing/2014/main" val="3379793927"/>
                    </a:ext>
                  </a:extLst>
                </a:gridCol>
                <a:gridCol w="1060868">
                  <a:extLst>
                    <a:ext uri="{9D8B030D-6E8A-4147-A177-3AD203B41FA5}">
                      <a16:colId xmlns:a16="http://schemas.microsoft.com/office/drawing/2014/main" val="3904244382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3784412422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4174538923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2912189250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872710956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408369814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802636419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472909293"/>
                    </a:ext>
                  </a:extLst>
                </a:gridCol>
                <a:gridCol w="1061800">
                  <a:extLst>
                    <a:ext uri="{9D8B030D-6E8A-4147-A177-3AD203B41FA5}">
                      <a16:colId xmlns:a16="http://schemas.microsoft.com/office/drawing/2014/main" val="2792362994"/>
                    </a:ext>
                  </a:extLst>
                </a:gridCol>
              </a:tblGrid>
              <a:tr h="3414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5486"/>
                  </a:ext>
                </a:extLst>
              </a:tr>
              <a:tr h="59748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PI Needed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Minterm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to cover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159778"/>
                  </a:ext>
                </a:extLst>
              </a:tr>
              <a:tr h="597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PI1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X →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ea typeface="Yu Mincho Light" panose="020B0400000000000000" pitchFamily="18" charset="-128"/>
                        </a:rPr>
                        <a:t>Ⓧ </a:t>
                      </a:r>
                      <a:endParaRPr lang="en-US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74978"/>
                  </a:ext>
                </a:extLst>
              </a:tr>
              <a:tr h="341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Eliminate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PI2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576285"/>
                  </a:ext>
                </a:extLst>
              </a:tr>
              <a:tr h="341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PI3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80576"/>
                  </a:ext>
                </a:extLst>
              </a:tr>
              <a:tr h="3414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PI4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59838"/>
                  </a:ext>
                </a:extLst>
              </a:tr>
              <a:tr h="3414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Eliminate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PI5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266079"/>
                  </a:ext>
                </a:extLst>
              </a:tr>
              <a:tr h="3414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Eliminate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PI6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58731"/>
                  </a:ext>
                </a:extLst>
              </a:tr>
              <a:tr h="597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PI7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X →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ea typeface="Yu Mincho Light" panose="020B0400000000000000" pitchFamily="18" charset="-128"/>
                        </a:rPr>
                        <a:t>Ⓧ </a:t>
                      </a:r>
                      <a:endParaRPr lang="en-US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872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87D11CC-43AB-4462-9B87-3E896E02ED11}"/>
              </a:ext>
            </a:extLst>
          </p:cNvPr>
          <p:cNvSpPr txBox="1"/>
          <p:nvPr/>
        </p:nvSpPr>
        <p:spPr>
          <a:xfrm>
            <a:off x="838200" y="6134706"/>
            <a:ext cx="699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symbol </a:t>
            </a:r>
            <a:r>
              <a:rPr lang="en-US" b="1" dirty="0">
                <a:ea typeface="Yu Mincho Light" panose="020B0400000000000000" pitchFamily="18" charset="-128"/>
              </a:rPr>
              <a:t>Ⓧ</a:t>
            </a:r>
            <a:r>
              <a:rPr lang="en-US" dirty="0">
                <a:ea typeface="Yu Mincho Light" panose="020B0400000000000000" pitchFamily="18" charset="-128"/>
              </a:rPr>
              <a:t>  means this PI is the only cover for this particular </a:t>
            </a:r>
            <a:r>
              <a:rPr lang="en-US" dirty="0" err="1">
                <a:ea typeface="Yu Mincho Light" panose="020B0400000000000000" pitchFamily="18" charset="-128"/>
              </a:rPr>
              <a:t>Minterm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243CC-7F92-4834-B126-299FE502118A}"/>
              </a:ext>
            </a:extLst>
          </p:cNvPr>
          <p:cNvSpPr txBox="1"/>
          <p:nvPr/>
        </p:nvSpPr>
        <p:spPr>
          <a:xfrm>
            <a:off x="5913097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42C90-8BEF-4581-99AF-34C67E943777}"/>
              </a:ext>
            </a:extLst>
          </p:cNvPr>
          <p:cNvSpPr txBox="1"/>
          <p:nvPr/>
        </p:nvSpPr>
        <p:spPr>
          <a:xfrm>
            <a:off x="6965148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EF279-9D5B-4D32-B092-3EFDD486AAD2}"/>
              </a:ext>
            </a:extLst>
          </p:cNvPr>
          <p:cNvSpPr txBox="1"/>
          <p:nvPr/>
        </p:nvSpPr>
        <p:spPr>
          <a:xfrm>
            <a:off x="9061388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9D84C-84B1-44D6-89C5-1DB01C3BA2D0}"/>
              </a:ext>
            </a:extLst>
          </p:cNvPr>
          <p:cNvSpPr txBox="1"/>
          <p:nvPr/>
        </p:nvSpPr>
        <p:spPr>
          <a:xfrm>
            <a:off x="10133069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D802D6-24CA-43BB-B24A-82955055F54C}"/>
              </a:ext>
            </a:extLst>
          </p:cNvPr>
          <p:cNvSpPr txBox="1"/>
          <p:nvPr/>
        </p:nvSpPr>
        <p:spPr>
          <a:xfrm>
            <a:off x="2718562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5F0DB-F1EF-4349-9283-3A683715D22E}"/>
              </a:ext>
            </a:extLst>
          </p:cNvPr>
          <p:cNvSpPr txBox="1"/>
          <p:nvPr/>
        </p:nvSpPr>
        <p:spPr>
          <a:xfrm>
            <a:off x="4846254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D848E-F7BC-4F2D-B67B-5E21EC818BDC}"/>
              </a:ext>
            </a:extLst>
          </p:cNvPr>
          <p:cNvSpPr txBox="1"/>
          <p:nvPr/>
        </p:nvSpPr>
        <p:spPr>
          <a:xfrm>
            <a:off x="8009337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85E59-D0B2-4E28-A683-83B1AF8495F1}"/>
              </a:ext>
            </a:extLst>
          </p:cNvPr>
          <p:cNvSpPr txBox="1"/>
          <p:nvPr/>
        </p:nvSpPr>
        <p:spPr>
          <a:xfrm>
            <a:off x="3782408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EE1A4C-13E4-4F05-810B-5906041929B9}"/>
              </a:ext>
            </a:extLst>
          </p:cNvPr>
          <p:cNvSpPr txBox="1"/>
          <p:nvPr/>
        </p:nvSpPr>
        <p:spPr>
          <a:xfrm>
            <a:off x="11208667" y="16624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5F20-3301-48A4-8C21-BFDADF85EA19}"/>
              </a:ext>
            </a:extLst>
          </p:cNvPr>
          <p:cNvSpPr txBox="1"/>
          <p:nvPr/>
        </p:nvSpPr>
        <p:spPr>
          <a:xfrm>
            <a:off x="8450831" y="136525"/>
            <a:ext cx="3198311" cy="1015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PI1=1-0-, PI2=0-10, PI3=-010</a:t>
            </a:r>
          </a:p>
          <a:p>
            <a:r>
              <a:rPr lang="en-US" sz="2000" b="1" dirty="0"/>
              <a:t>PI4=01-0, PI5=-100, PI6=10-0</a:t>
            </a:r>
          </a:p>
          <a:p>
            <a:r>
              <a:rPr lang="en-US" sz="2000" b="1" dirty="0"/>
              <a:t>PI7=11-1</a:t>
            </a:r>
          </a:p>
        </p:txBody>
      </p:sp>
    </p:spTree>
    <p:extLst>
      <p:ext uri="{BB962C8B-B14F-4D97-AF65-F5344CB8AC3E}">
        <p14:creationId xmlns:p14="http://schemas.microsoft.com/office/powerpoint/2010/main" val="37045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D_Lec11_Spring2023" id="{74A06B3D-F343-46E7-9517-E81649876897}" vid="{E13521EF-ABF4-4991-A67B-D212283545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DSD_Lec11_Spring2023_Template</Template>
  <TotalTime>2015</TotalTime>
  <Words>2467</Words>
  <Application>Microsoft Office PowerPoint</Application>
  <PresentationFormat>Widescreen</PresentationFormat>
  <Paragraphs>1005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Yu Mincho Light</vt:lpstr>
      <vt:lpstr>Arial</vt:lpstr>
      <vt:lpstr>Arial Black</vt:lpstr>
      <vt:lpstr>Arial Rounded MT Bold</vt:lpstr>
      <vt:lpstr>Berlin Sans FB Demi</vt:lpstr>
      <vt:lpstr>Calibri</vt:lpstr>
      <vt:lpstr>Cambria Math</vt:lpstr>
      <vt:lpstr>Times New Roman</vt:lpstr>
      <vt:lpstr>Wingdings</vt:lpstr>
      <vt:lpstr>Office Theme</vt:lpstr>
      <vt:lpstr>Lecture 3 EE 421 / CS 425 Digital System Design</vt:lpstr>
      <vt:lpstr>Topics</vt:lpstr>
      <vt:lpstr>Problem with Logic Minimization </vt:lpstr>
      <vt:lpstr>Quine McCluskey Method – Example 1</vt:lpstr>
      <vt:lpstr>Quine McCluskey – Example 1 - contd</vt:lpstr>
      <vt:lpstr>Quine McCluskey – Example 1 - contd</vt:lpstr>
      <vt:lpstr>Quine McCluskey – Example 1 - contd</vt:lpstr>
      <vt:lpstr>Quine McCluskey – Example 1 - contd</vt:lpstr>
      <vt:lpstr>Quine McCluskey Method - contd</vt:lpstr>
      <vt:lpstr>Quine McCluskey Method - contd</vt:lpstr>
      <vt:lpstr>Quine McCluskey Method - contd</vt:lpstr>
      <vt:lpstr>Quine McCluskey – Example 1 - contd</vt:lpstr>
      <vt:lpstr>QM with Don’t Care and 5 Variables</vt:lpstr>
      <vt:lpstr>QM with Don’t Care and 5 Variables - contd</vt:lpstr>
      <vt:lpstr>QM with Don’t Care and 5 Variables - contd</vt:lpstr>
      <vt:lpstr>QM with Don’t Care and 5 Variables - contd</vt:lpstr>
      <vt:lpstr>QM with 5 Variable, don’t care - contd</vt:lpstr>
      <vt:lpstr>QM with Don’t Care and 5 Variables</vt:lpstr>
      <vt:lpstr>Boolean Expression on n-cube</vt:lpstr>
      <vt:lpstr>Minimization using Boolean n-cube</vt:lpstr>
      <vt:lpstr>Example 1 using n-cube</vt:lpstr>
      <vt:lpstr>Example 2 using n-cube</vt:lpstr>
      <vt:lpstr>First solution - Example 2 using n-cube</vt:lpstr>
      <vt:lpstr>Second solution - Example 2 using n-cube</vt:lpstr>
      <vt:lpstr>A Boolean n-Cube Graph for 4-variables</vt:lpstr>
      <vt:lpstr>Graphs for 1 to 4 variables</vt:lpstr>
      <vt:lpstr>Example Graph for 4 variables</vt:lpstr>
      <vt:lpstr>Little bit about Espresso tool</vt:lpstr>
      <vt:lpstr>Espresso - 1</vt:lpstr>
      <vt:lpstr>Espresso - 2</vt:lpstr>
      <vt:lpstr>Espresso - 3</vt:lpstr>
      <vt:lpstr>Espresso - 4</vt:lpstr>
      <vt:lpstr>Learn More on Espresso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421 / CS 425 Digital System Design Spring 2023 Lecture 11</dc:title>
  <dc:creator>Shahid Masud</dc:creator>
  <cp:lastModifiedBy>Shahid Masud</cp:lastModifiedBy>
  <cp:revision>3</cp:revision>
  <dcterms:created xsi:type="dcterms:W3CDTF">2023-03-20T14:10:31Z</dcterms:created>
  <dcterms:modified xsi:type="dcterms:W3CDTF">2024-09-08T17:44:56Z</dcterms:modified>
</cp:coreProperties>
</file>