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61" r:id="rId4"/>
    <p:sldId id="257" r:id="rId5"/>
    <p:sldId id="259" r:id="rId6"/>
    <p:sldId id="263" r:id="rId7"/>
    <p:sldId id="267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67E448-DFB4-4575-BEF1-71506C1583E6}" v="6" dt="2021-11-16T04:31:20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id Masud" userId="fa14d244-da66-4eb9-a933-8314dc2af7dc" providerId="ADAL" clId="{A267E448-DFB4-4575-BEF1-71506C1583E6}"/>
    <pc:docChg chg="custSel addSld delSld modSld sldOrd">
      <pc:chgData name="Shahid Masud" userId="fa14d244-da66-4eb9-a933-8314dc2af7dc" providerId="ADAL" clId="{A267E448-DFB4-4575-BEF1-71506C1583E6}" dt="2021-11-16T04:32:56.452" v="57"/>
      <pc:docMkLst>
        <pc:docMk/>
      </pc:docMkLst>
      <pc:sldChg chg="del">
        <pc:chgData name="Shahid Masud" userId="fa14d244-da66-4eb9-a933-8314dc2af7dc" providerId="ADAL" clId="{A267E448-DFB4-4575-BEF1-71506C1583E6}" dt="2021-11-16T04:28:53.563" v="9" actId="47"/>
        <pc:sldMkLst>
          <pc:docMk/>
          <pc:sldMk cId="1392785030" sldId="258"/>
        </pc:sldMkLst>
      </pc:sldChg>
      <pc:sldChg chg="modSp mod">
        <pc:chgData name="Shahid Masud" userId="fa14d244-da66-4eb9-a933-8314dc2af7dc" providerId="ADAL" clId="{A267E448-DFB4-4575-BEF1-71506C1583E6}" dt="2021-11-16T04:30:54.894" v="45" actId="1076"/>
        <pc:sldMkLst>
          <pc:docMk/>
          <pc:sldMk cId="1469108603" sldId="259"/>
        </pc:sldMkLst>
        <pc:picChg chg="mod">
          <ac:chgData name="Shahid Masud" userId="fa14d244-da66-4eb9-a933-8314dc2af7dc" providerId="ADAL" clId="{A267E448-DFB4-4575-BEF1-71506C1583E6}" dt="2021-11-16T04:30:54.894" v="45" actId="1076"/>
          <ac:picMkLst>
            <pc:docMk/>
            <pc:sldMk cId="1469108603" sldId="259"/>
            <ac:picMk id="4" creationId="{065D4A88-F22D-4DCB-8C39-85C3F72D118A}"/>
          </ac:picMkLst>
        </pc:picChg>
      </pc:sldChg>
      <pc:sldChg chg="del">
        <pc:chgData name="Shahid Masud" userId="fa14d244-da66-4eb9-a933-8314dc2af7dc" providerId="ADAL" clId="{A267E448-DFB4-4575-BEF1-71506C1583E6}" dt="2021-11-16T04:29:14.364" v="10" actId="47"/>
        <pc:sldMkLst>
          <pc:docMk/>
          <pc:sldMk cId="1975706589" sldId="260"/>
        </pc:sldMkLst>
      </pc:sldChg>
      <pc:sldChg chg="ord">
        <pc:chgData name="Shahid Masud" userId="fa14d244-da66-4eb9-a933-8314dc2af7dc" providerId="ADAL" clId="{A267E448-DFB4-4575-BEF1-71506C1583E6}" dt="2021-11-16T04:30:25.317" v="43"/>
        <pc:sldMkLst>
          <pc:docMk/>
          <pc:sldMk cId="1674640867" sldId="261"/>
        </pc:sldMkLst>
      </pc:sldChg>
      <pc:sldChg chg="ord">
        <pc:chgData name="Shahid Masud" userId="fa14d244-da66-4eb9-a933-8314dc2af7dc" providerId="ADAL" clId="{A267E448-DFB4-4575-BEF1-71506C1583E6}" dt="2021-11-16T04:31:57.430" v="49"/>
        <pc:sldMkLst>
          <pc:docMk/>
          <pc:sldMk cId="18407163" sldId="262"/>
        </pc:sldMkLst>
      </pc:sldChg>
      <pc:sldChg chg="ord">
        <pc:chgData name="Shahid Masud" userId="fa14d244-da66-4eb9-a933-8314dc2af7dc" providerId="ADAL" clId="{A267E448-DFB4-4575-BEF1-71506C1583E6}" dt="2021-11-16T04:32:54.482" v="55"/>
        <pc:sldMkLst>
          <pc:docMk/>
          <pc:sldMk cId="1887290355" sldId="263"/>
        </pc:sldMkLst>
      </pc:sldChg>
      <pc:sldChg chg="ord">
        <pc:chgData name="Shahid Masud" userId="fa14d244-da66-4eb9-a933-8314dc2af7dc" providerId="ADAL" clId="{A267E448-DFB4-4575-BEF1-71506C1583E6}" dt="2021-11-16T04:32:50.024" v="53"/>
        <pc:sldMkLst>
          <pc:docMk/>
          <pc:sldMk cId="2612214051" sldId="264"/>
        </pc:sldMkLst>
      </pc:sldChg>
      <pc:sldChg chg="addSp delSp new mod ord">
        <pc:chgData name="Shahid Masud" userId="fa14d244-da66-4eb9-a933-8314dc2af7dc" providerId="ADAL" clId="{A267E448-DFB4-4575-BEF1-71506C1583E6}" dt="2021-11-16T04:29:45.891" v="12"/>
        <pc:sldMkLst>
          <pc:docMk/>
          <pc:sldMk cId="2832628833" sldId="265"/>
        </pc:sldMkLst>
        <pc:spChg chg="del">
          <ac:chgData name="Shahid Masud" userId="fa14d244-da66-4eb9-a933-8314dc2af7dc" providerId="ADAL" clId="{A267E448-DFB4-4575-BEF1-71506C1583E6}" dt="2021-11-16T04:10:35.949" v="1" actId="478"/>
          <ac:spMkLst>
            <pc:docMk/>
            <pc:sldMk cId="2832628833" sldId="265"/>
            <ac:spMk id="2" creationId="{AD8B31FF-72E0-4CEF-91C9-638D586FB186}"/>
          </ac:spMkLst>
        </pc:spChg>
        <pc:spChg chg="del">
          <ac:chgData name="Shahid Masud" userId="fa14d244-da66-4eb9-a933-8314dc2af7dc" providerId="ADAL" clId="{A267E448-DFB4-4575-BEF1-71506C1583E6}" dt="2021-11-16T04:10:35.949" v="1" actId="478"/>
          <ac:spMkLst>
            <pc:docMk/>
            <pc:sldMk cId="2832628833" sldId="265"/>
            <ac:spMk id="3" creationId="{667F5A28-1503-4229-87BB-F319C2B02BE4}"/>
          </ac:spMkLst>
        </pc:spChg>
        <pc:picChg chg="add">
          <ac:chgData name="Shahid Masud" userId="fa14d244-da66-4eb9-a933-8314dc2af7dc" providerId="ADAL" clId="{A267E448-DFB4-4575-BEF1-71506C1583E6}" dt="2021-11-16T04:10:37.553" v="2" actId="22"/>
          <ac:picMkLst>
            <pc:docMk/>
            <pc:sldMk cId="2832628833" sldId="265"/>
            <ac:picMk id="5" creationId="{AB9174C6-26AC-46AA-A3FA-B8DBC56A6BA9}"/>
          </ac:picMkLst>
        </pc:picChg>
      </pc:sldChg>
      <pc:sldChg chg="addSp delSp new mod">
        <pc:chgData name="Shahid Masud" userId="fa14d244-da66-4eb9-a933-8314dc2af7dc" providerId="ADAL" clId="{A267E448-DFB4-4575-BEF1-71506C1583E6}" dt="2021-11-16T04:19:46.323" v="5"/>
        <pc:sldMkLst>
          <pc:docMk/>
          <pc:sldMk cId="207738318" sldId="266"/>
        </pc:sldMkLst>
        <pc:spChg chg="del">
          <ac:chgData name="Shahid Masud" userId="fa14d244-da66-4eb9-a933-8314dc2af7dc" providerId="ADAL" clId="{A267E448-DFB4-4575-BEF1-71506C1583E6}" dt="2021-11-16T04:19:43.769" v="4" actId="478"/>
          <ac:spMkLst>
            <pc:docMk/>
            <pc:sldMk cId="207738318" sldId="266"/>
            <ac:spMk id="2" creationId="{8DD4C4BC-97DD-4CED-8DF2-5383610CFF53}"/>
          </ac:spMkLst>
        </pc:spChg>
        <pc:spChg chg="del">
          <ac:chgData name="Shahid Masud" userId="fa14d244-da66-4eb9-a933-8314dc2af7dc" providerId="ADAL" clId="{A267E448-DFB4-4575-BEF1-71506C1583E6}" dt="2021-11-16T04:19:43.769" v="4" actId="478"/>
          <ac:spMkLst>
            <pc:docMk/>
            <pc:sldMk cId="207738318" sldId="266"/>
            <ac:spMk id="3" creationId="{7AD2EE30-B0E1-4DB3-B303-23683E35AFD8}"/>
          </ac:spMkLst>
        </pc:spChg>
        <pc:picChg chg="add">
          <ac:chgData name="Shahid Masud" userId="fa14d244-da66-4eb9-a933-8314dc2af7dc" providerId="ADAL" clId="{A267E448-DFB4-4575-BEF1-71506C1583E6}" dt="2021-11-16T04:19:46.323" v="5"/>
          <ac:picMkLst>
            <pc:docMk/>
            <pc:sldMk cId="207738318" sldId="266"/>
            <ac:picMk id="4" creationId="{B88699CF-200D-4D8B-BACA-D9591864BFA0}"/>
          </ac:picMkLst>
        </pc:picChg>
      </pc:sldChg>
      <pc:sldChg chg="addSp delSp modSp new mod ord">
        <pc:chgData name="Shahid Masud" userId="fa14d244-da66-4eb9-a933-8314dc2af7dc" providerId="ADAL" clId="{A267E448-DFB4-4575-BEF1-71506C1583E6}" dt="2021-11-16T04:32:56.452" v="57"/>
        <pc:sldMkLst>
          <pc:docMk/>
          <pc:sldMk cId="1167351739" sldId="267"/>
        </pc:sldMkLst>
        <pc:spChg chg="del">
          <ac:chgData name="Shahid Masud" userId="fa14d244-da66-4eb9-a933-8314dc2af7dc" providerId="ADAL" clId="{A267E448-DFB4-4575-BEF1-71506C1583E6}" dt="2021-11-16T04:23:22.416" v="7" actId="478"/>
          <ac:spMkLst>
            <pc:docMk/>
            <pc:sldMk cId="1167351739" sldId="267"/>
            <ac:spMk id="2" creationId="{02992A93-F92A-4E29-87C6-8F1AB9DA7D8D}"/>
          </ac:spMkLst>
        </pc:spChg>
        <pc:spChg chg="del">
          <ac:chgData name="Shahid Masud" userId="fa14d244-da66-4eb9-a933-8314dc2af7dc" providerId="ADAL" clId="{A267E448-DFB4-4575-BEF1-71506C1583E6}" dt="2021-11-16T04:23:22.416" v="7" actId="478"/>
          <ac:spMkLst>
            <pc:docMk/>
            <pc:sldMk cId="1167351739" sldId="267"/>
            <ac:spMk id="3" creationId="{A1741614-5A6B-4807-8B64-BC08D280D01F}"/>
          </ac:spMkLst>
        </pc:spChg>
        <pc:spChg chg="del">
          <ac:chgData name="Shahid Masud" userId="fa14d244-da66-4eb9-a933-8314dc2af7dc" providerId="ADAL" clId="{A267E448-DFB4-4575-BEF1-71506C1583E6}" dt="2021-11-16T04:23:22.416" v="7" actId="478"/>
          <ac:spMkLst>
            <pc:docMk/>
            <pc:sldMk cId="1167351739" sldId="267"/>
            <ac:spMk id="4" creationId="{7BA48772-673F-4730-922A-0DCF7CB17B96}"/>
          </ac:spMkLst>
        </pc:spChg>
        <pc:spChg chg="del">
          <ac:chgData name="Shahid Masud" userId="fa14d244-da66-4eb9-a933-8314dc2af7dc" providerId="ADAL" clId="{A267E448-DFB4-4575-BEF1-71506C1583E6}" dt="2021-11-16T04:23:22.416" v="7" actId="478"/>
          <ac:spMkLst>
            <pc:docMk/>
            <pc:sldMk cId="1167351739" sldId="267"/>
            <ac:spMk id="5" creationId="{90AADD32-ECE2-4D68-B3F2-8F74C2A1E557}"/>
          </ac:spMkLst>
        </pc:spChg>
        <pc:spChg chg="add mod">
          <ac:chgData name="Shahid Masud" userId="fa14d244-da66-4eb9-a933-8314dc2af7dc" providerId="ADAL" clId="{A267E448-DFB4-4575-BEF1-71506C1583E6}" dt="2021-11-16T04:30:14.969" v="41" actId="20577"/>
          <ac:spMkLst>
            <pc:docMk/>
            <pc:sldMk cId="1167351739" sldId="267"/>
            <ac:spMk id="7" creationId="{2CE086E4-86AD-4DC7-8C68-B22C2111AEF4}"/>
          </ac:spMkLst>
        </pc:spChg>
        <pc:picChg chg="add">
          <ac:chgData name="Shahid Masud" userId="fa14d244-da66-4eb9-a933-8314dc2af7dc" providerId="ADAL" clId="{A267E448-DFB4-4575-BEF1-71506C1583E6}" dt="2021-11-16T04:23:24.361" v="8"/>
          <ac:picMkLst>
            <pc:docMk/>
            <pc:sldMk cId="1167351739" sldId="267"/>
            <ac:picMk id="6" creationId="{004C78B7-6FA4-422C-941F-F51CF492F4A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9A0EE-31F0-4F40-A70E-9AD2FC0824C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B2221-BEC9-4CA0-8EA2-1B342A28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65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594C-9F14-43DD-9338-6E69DF548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73B27-71F1-4F2B-B7B4-4C4AB2D20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4FF44-4967-4155-B23F-A70209D0F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B618-4D4B-464C-A83D-7777C270E198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A16DD-6BCB-440A-90FA-74F4CE9E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DSP Slice in FPGA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BCC43-59F6-4144-A447-F6C57382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2020-E190-44B2-8D5E-453780DC4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C71E2-1F09-446A-A40B-0F924320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AA221-DC89-4FDD-A1EF-5E58F1B12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F9624-02EF-4DCC-84E4-0E03AFAE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975A-8EF8-4E80-9247-2A3E4211A2D5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BE2AD-7B22-495A-8107-97CFB01E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DSP Slice in FPGA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B84D7-A202-4FDE-8CD9-2F3DDC3F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2020-E190-44B2-8D5E-453780DC4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7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B46F8B-A124-4ACF-A1B5-8CFD5FA9A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FC098-DD21-45C8-8D88-D83AB5B35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91999-E9F7-4F61-A986-3F3EB3EC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1C98-4358-45EE-94E3-0D63EC426FF7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44E99-EB55-4D09-9C5B-BBA4DA4C3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DSP Slice in FPGA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8D615-5CC4-4E8C-B782-060E1E10C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2020-E190-44B2-8D5E-453780DC4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1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742A-4D87-4830-B65C-FB2EDBB5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B4091-B33A-4F4F-805B-FAFF6007B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E7BED-8176-4B12-B20D-766F9FFE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778B-1F1F-47AE-9267-440E9EA0D79F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285A9-E915-414F-ACA3-407341F1E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DSP Slice in FPGA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C9B88-E4EC-49AE-9E5D-37923AFF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2020-E190-44B2-8D5E-453780DC4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0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36E1C-C254-4497-8CBA-606900FE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4D66E-72B0-4C9A-90C0-7E724DE3E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16F06-382A-4DD4-B31C-81891519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6B22-E23B-4E96-BD48-7C070451077A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ED517-6069-463B-8433-0A9B1BB8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DSP Slice in FPGA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FC0CC-C5FD-41C9-952C-744E80C4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2020-E190-44B2-8D5E-453780DC4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6E23-560B-44AC-A9E8-51CC4FCB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17CF3-F1F0-45A8-8F39-201DF22FE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B84D8-A5EF-4F34-90A2-3EBAFFF82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9504B-5A22-434E-88AC-F2FFFC5E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4AEE-94A4-4D82-8551-A428FDBD1E75}" type="datetime1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D3A6A-9F0C-4DD7-B019-9519D993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DSP Slice in FPGA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0918F-AFC0-4346-AD93-1A25110F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2020-E190-44B2-8D5E-453780DC4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2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C340-3778-41C1-B097-4555B492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EC473-B09C-4EF2-9824-70DBD4115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70C04-D70D-474D-8D1F-7BA6F6819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A2491-1A4B-49B8-A8BD-B6B07AB34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399D10-88E2-4B32-9B30-3E97E2F25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258B1-8866-43D1-B269-ACC26553E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3B58-7EAB-43A6-9392-6EA81888A937}" type="datetime1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205EE-B7F4-4769-B30D-796EC0DF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DSP Slice in FPGA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1A1008-4E52-4D4F-B14A-DE4AE8AA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2020-E190-44B2-8D5E-453780DC4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1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6EEE-C1E1-4F99-A36B-C38BD908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F4D18-898F-4E6A-B7B7-EAF8CF876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A1F7-13D9-4CC8-A6FA-B9F185B8F167}" type="datetime1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11A2F-E8D0-4A5F-9BDB-AEA31D97C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DSP Slice in FPGA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CBA5C-4ED5-4D67-BCF2-6A6E8E7C3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2020-E190-44B2-8D5E-453780DC4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1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AAF16E-DE1A-463C-9A1F-E6D51320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D5D0-47A7-47DE-B81D-8E1A03C8096F}" type="datetime1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BC2CF-50AB-4A17-857B-1F6D1F02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DSP Slice in FPGA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F12CA-3B7E-4914-9818-63FD0D59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2020-E190-44B2-8D5E-453780DC4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3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A0CD-A44F-4364-9C0C-9A52914AB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73977-842B-4D73-BDBF-BE65C4CC8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40F34-0259-42DD-9B2C-1DEE3BBF7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8A179-856F-4BB7-9216-65F313E7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EBED-1647-44F4-91EF-133AEDC09A77}" type="datetime1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05A72-7E10-4E28-A6B5-6FA66B62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DSP Slice in FPGA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4710A-EF23-4AED-8F63-6A0AA9F8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2020-E190-44B2-8D5E-453780DC4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7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BB3C-6714-4994-9F6A-67C7E2E66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3DB5F-0F04-4C04-9F7F-D6B716DDD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EA7BB-C429-4613-B3E5-C16AEF051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1261D-3BF2-41AE-898A-F47486A4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12BC-2885-4FEE-A1CF-609844C180A2}" type="datetime1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F00B7-8118-4037-9D89-16124354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DSP Slice in FPGA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FAEC4-7032-4BA2-90E4-C3D99470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2020-E190-44B2-8D5E-453780DC4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2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DEBC7-1889-4F48-93AC-5897DCF6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6AE45-BC81-452B-8A83-0E0A8266B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A387F-DD14-430C-A146-77C56CFA0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B71F2-FE26-4C94-8DD3-D5D015999DB4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C36F1-F114-4679-A711-FC860BBC8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DSP Slice in FPGA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22622-09F9-43EA-950A-375F4531B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92020-E190-44B2-8D5E-453780DC4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21EC-1000-4AF0-82F5-253E7EC3B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DSP Features in FPGAs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9828C-DB15-4D1A-A73F-D136C051C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Digital System Design Fall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0843E-901C-4F12-8A01-88CFFDEC3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DSP Slice in FPGA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4B155-6B87-4499-8F17-BE6F434C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2020-E190-44B2-8D5E-453780DC4B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9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9174C6-26AC-46AA-A3FA-B8DBC56A6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3991"/>
            <a:ext cx="12192000" cy="549001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C7F1C-72B4-4B35-B4EC-ACD229A5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DSP Slice in FPGA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A049D-4BEA-4920-9C39-2C149973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2020-E190-44B2-8D5E-453780DC4B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2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8699CF-200D-4D8B-BACA-D9591864B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366712"/>
            <a:ext cx="8248650" cy="612457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EF766-94CB-4781-9383-8C252B3B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DSP Slice in FPGA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A582B-A810-4BFB-8FD7-82BF80B0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2020-E190-44B2-8D5E-453780DC4B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3550B8-FC9F-4846-A3A0-A40AC079D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85" y="1785937"/>
            <a:ext cx="8926815" cy="377420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4F9E01-E919-4C4C-B252-F0521840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DSP Slice in FPGA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5A8FA5-F2B3-412E-A0AD-3F9F8C27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2020-E190-44B2-8D5E-453780DC4B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40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E28EBC-68E6-4A46-910D-30B6E5698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109662"/>
            <a:ext cx="8229600" cy="46386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2C3BF2-BCE1-4FF7-901D-10E877F7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DSP Slice in FPGA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3A0BC6-5A32-4748-9332-632DC79B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2020-E190-44B2-8D5E-453780DC4B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8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5D4A88-F22D-4DCB-8C39-85C3F72D1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141" y="136525"/>
            <a:ext cx="9977718" cy="562401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0D84F1-1258-4B28-AFB7-CFBD286F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DSP Slice in FPGA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8C18B7-815A-4AB6-8BC3-8C36A9EC8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2020-E190-44B2-8D5E-453780DC4B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0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551888-F350-4023-B4AC-F6EF5FAD6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82" y="-1"/>
            <a:ext cx="11011668" cy="654158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C005DF-0C57-4D9D-85C7-4122E576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DSP Slice in FPGA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120532-8420-4318-9B18-FA33CC0E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2020-E190-44B2-8D5E-453780DC4B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9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4C78B7-6FA4-422C-941F-F51CF492F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04862"/>
            <a:ext cx="9753600" cy="5248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E086E4-86AD-4DC7-8C68-B22C2111AEF4}"/>
              </a:ext>
            </a:extLst>
          </p:cNvPr>
          <p:cNvSpPr txBox="1"/>
          <p:nvPr/>
        </p:nvSpPr>
        <p:spPr>
          <a:xfrm>
            <a:off x="3684494" y="6149788"/>
            <a:ext cx="20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Xilinx SLICE DSP 48E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AE4B8-1628-400A-A5F1-BAB17874C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DSP Slice in FPGA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E2EDE1-9579-4361-A64D-DA674B0C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2020-E190-44B2-8D5E-453780DC4B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1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AFF389-A763-4266-B6ED-F59F15481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98" y="176212"/>
            <a:ext cx="8327175" cy="460226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AD0131-A56C-4776-B3B0-3403F036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DSP Slice in FPGA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94E201-BA60-4E50-B335-351C55CB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2020-E190-44B2-8D5E-453780DC4B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84B0D1-0888-458A-8D15-6DD739AC1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756" y="169605"/>
            <a:ext cx="8032340" cy="637276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0A0D2D-B106-4D94-94A9-5AE0214E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DSP Slice in FPGA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FE2C2B-C958-4E9B-BF06-2964116D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2020-E190-44B2-8D5E-453780DC4B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1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63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DSP Features in FPGAs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DSP Features in FPGAs</dc:title>
  <dc:creator>Shahid Masud</dc:creator>
  <cp:lastModifiedBy>Shahid Masud</cp:lastModifiedBy>
  <cp:revision>4</cp:revision>
  <dcterms:created xsi:type="dcterms:W3CDTF">2021-11-10T03:55:07Z</dcterms:created>
  <dcterms:modified xsi:type="dcterms:W3CDTF">2021-11-16T04:33:03Z</dcterms:modified>
</cp:coreProperties>
</file>