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60" r:id="rId3"/>
    <p:sldId id="361" r:id="rId4"/>
    <p:sldId id="298" r:id="rId5"/>
    <p:sldId id="393" r:id="rId6"/>
    <p:sldId id="288" r:id="rId7"/>
    <p:sldId id="292" r:id="rId8"/>
    <p:sldId id="376" r:id="rId9"/>
    <p:sldId id="293" r:id="rId10"/>
    <p:sldId id="290" r:id="rId11"/>
    <p:sldId id="294" r:id="rId12"/>
    <p:sldId id="296" r:id="rId13"/>
    <p:sldId id="377" r:id="rId14"/>
    <p:sldId id="314" r:id="rId15"/>
    <p:sldId id="315" r:id="rId16"/>
    <p:sldId id="389" r:id="rId17"/>
    <p:sldId id="390" r:id="rId18"/>
    <p:sldId id="378" r:id="rId19"/>
    <p:sldId id="379" r:id="rId20"/>
    <p:sldId id="381" r:id="rId21"/>
    <p:sldId id="382" r:id="rId22"/>
    <p:sldId id="383" r:id="rId23"/>
    <p:sldId id="384" r:id="rId24"/>
    <p:sldId id="385" r:id="rId25"/>
    <p:sldId id="386" r:id="rId26"/>
    <p:sldId id="391" r:id="rId27"/>
    <p:sldId id="371" r:id="rId28"/>
    <p:sldId id="372" r:id="rId29"/>
    <p:sldId id="373" r:id="rId30"/>
    <p:sldId id="374" r:id="rId31"/>
    <p:sldId id="387" r:id="rId32"/>
    <p:sldId id="375" r:id="rId33"/>
    <p:sldId id="388" r:id="rId34"/>
    <p:sldId id="301" r:id="rId35"/>
    <p:sldId id="302" r:id="rId36"/>
    <p:sldId id="303" r:id="rId37"/>
    <p:sldId id="304" r:id="rId38"/>
    <p:sldId id="392" r:id="rId39"/>
    <p:sldId id="26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167A-3C83-441E-9D2E-643DC4B9C80D}" v="2" dt="2024-02-12T08:46:25.601"/>
    <p1510:client id="{F2D712D9-8C39-4D6A-846A-39BCCBFFC95C}" v="4" dt="2024-02-13T07:57:49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F2D712D9-8C39-4D6A-846A-39BCCBFFC95C}"/>
    <pc:docChg chg="custSel addSld modSld">
      <pc:chgData name="Shahid Masud" userId="fa14d244-da66-4eb9-a933-8314dc2af7dc" providerId="ADAL" clId="{F2D712D9-8C39-4D6A-846A-39BCCBFFC95C}" dt="2024-02-13T08:15:58.931" v="253" actId="14100"/>
      <pc:docMkLst>
        <pc:docMk/>
      </pc:docMkLst>
      <pc:sldChg chg="modSp mod">
        <pc:chgData name="Shahid Masud" userId="fa14d244-da66-4eb9-a933-8314dc2af7dc" providerId="ADAL" clId="{F2D712D9-8C39-4D6A-846A-39BCCBFFC95C}" dt="2024-02-13T07:13:14.516" v="37" actId="113"/>
        <pc:sldMkLst>
          <pc:docMk/>
          <pc:sldMk cId="1431346591" sldId="288"/>
        </pc:sldMkLst>
        <pc:spChg chg="mod">
          <ac:chgData name="Shahid Masud" userId="fa14d244-da66-4eb9-a933-8314dc2af7dc" providerId="ADAL" clId="{F2D712D9-8C39-4D6A-846A-39BCCBFFC95C}" dt="2024-02-13T07:12:46.187" v="34" actId="207"/>
          <ac:spMkLst>
            <pc:docMk/>
            <pc:sldMk cId="1431346591" sldId="288"/>
            <ac:spMk id="7" creationId="{3CE06312-36D9-97DE-865B-7B6724E8D5DC}"/>
          </ac:spMkLst>
        </pc:spChg>
        <pc:graphicFrameChg chg="modGraphic">
          <ac:chgData name="Shahid Masud" userId="fa14d244-da66-4eb9-a933-8314dc2af7dc" providerId="ADAL" clId="{F2D712D9-8C39-4D6A-846A-39BCCBFFC95C}" dt="2024-02-13T07:13:14.516" v="37" actId="113"/>
          <ac:graphicFrameMkLst>
            <pc:docMk/>
            <pc:sldMk cId="1431346591" sldId="288"/>
            <ac:graphicFrameMk id="8" creationId="{32BB7EBE-F02B-106B-50BA-5925B5F54753}"/>
          </ac:graphicFrameMkLst>
        </pc:graphicFrameChg>
      </pc:sldChg>
      <pc:sldChg chg="addSp modSp mod">
        <pc:chgData name="Shahid Masud" userId="fa14d244-da66-4eb9-a933-8314dc2af7dc" providerId="ADAL" clId="{F2D712D9-8C39-4D6A-846A-39BCCBFFC95C}" dt="2024-02-13T07:36:37.571" v="45" actId="1582"/>
        <pc:sldMkLst>
          <pc:docMk/>
          <pc:sldMk cId="1198363193" sldId="290"/>
        </pc:sldMkLst>
        <pc:cxnChg chg="add mod">
          <ac:chgData name="Shahid Masud" userId="fa14d244-da66-4eb9-a933-8314dc2af7dc" providerId="ADAL" clId="{F2D712D9-8C39-4D6A-846A-39BCCBFFC95C}" dt="2024-02-13T07:36:37.571" v="45" actId="1582"/>
          <ac:cxnSpMkLst>
            <pc:docMk/>
            <pc:sldMk cId="1198363193" sldId="290"/>
            <ac:cxnSpMk id="19" creationId="{35EAF707-EA33-3A60-85A1-54847B346099}"/>
          </ac:cxnSpMkLst>
        </pc:cxnChg>
      </pc:sldChg>
      <pc:sldChg chg="modSp mod">
        <pc:chgData name="Shahid Masud" userId="fa14d244-da66-4eb9-a933-8314dc2af7dc" providerId="ADAL" clId="{F2D712D9-8C39-4D6A-846A-39BCCBFFC95C}" dt="2024-02-13T07:36:11.643" v="40" actId="13926"/>
        <pc:sldMkLst>
          <pc:docMk/>
          <pc:sldMk cId="1364268415" sldId="293"/>
        </pc:sldMkLst>
        <pc:spChg chg="mod">
          <ac:chgData name="Shahid Masud" userId="fa14d244-da66-4eb9-a933-8314dc2af7dc" providerId="ADAL" clId="{F2D712D9-8C39-4D6A-846A-39BCCBFFC95C}" dt="2024-02-13T07:36:11.643" v="40" actId="13926"/>
          <ac:spMkLst>
            <pc:docMk/>
            <pc:sldMk cId="1364268415" sldId="293"/>
            <ac:spMk id="8" creationId="{95F3DC6D-522D-BBD0-D096-ED8A25066C75}"/>
          </ac:spMkLst>
        </pc:spChg>
      </pc:sldChg>
      <pc:sldChg chg="addSp modSp mod">
        <pc:chgData name="Shahid Masud" userId="fa14d244-da66-4eb9-a933-8314dc2af7dc" providerId="ADAL" clId="{F2D712D9-8C39-4D6A-846A-39BCCBFFC95C}" dt="2024-02-13T08:10:49.310" v="191" actId="14100"/>
        <pc:sldMkLst>
          <pc:docMk/>
          <pc:sldMk cId="274051392" sldId="294"/>
        </pc:sldMkLst>
        <pc:picChg chg="mod">
          <ac:chgData name="Shahid Masud" userId="fa14d244-da66-4eb9-a933-8314dc2af7dc" providerId="ADAL" clId="{F2D712D9-8C39-4D6A-846A-39BCCBFFC95C}" dt="2024-02-13T07:37:03.831" v="46" actId="1076"/>
          <ac:picMkLst>
            <pc:docMk/>
            <pc:sldMk cId="274051392" sldId="294"/>
            <ac:picMk id="9" creationId="{EEE682D3-2E88-653D-6453-AD28B3966DDF}"/>
          </ac:picMkLst>
        </pc:picChg>
        <pc:cxnChg chg="add mod">
          <ac:chgData name="Shahid Masud" userId="fa14d244-da66-4eb9-a933-8314dc2af7dc" providerId="ADAL" clId="{F2D712D9-8C39-4D6A-846A-39BCCBFFC95C}" dt="2024-02-13T08:10:49.310" v="191" actId="14100"/>
          <ac:cxnSpMkLst>
            <pc:docMk/>
            <pc:sldMk cId="274051392" sldId="294"/>
            <ac:cxnSpMk id="6" creationId="{D9FD6266-0602-AC34-3FFB-5B7A7A081ACA}"/>
          </ac:cxnSpMkLst>
        </pc:cxnChg>
      </pc:sldChg>
      <pc:sldChg chg="addSp modSp mod">
        <pc:chgData name="Shahid Masud" userId="fa14d244-da66-4eb9-a933-8314dc2af7dc" providerId="ADAL" clId="{F2D712D9-8C39-4D6A-846A-39BCCBFFC95C}" dt="2024-02-13T08:11:25.223" v="196" actId="1076"/>
        <pc:sldMkLst>
          <pc:docMk/>
          <pc:sldMk cId="1280433093" sldId="296"/>
        </pc:sldMkLst>
        <pc:picChg chg="mod modCrop">
          <ac:chgData name="Shahid Masud" userId="fa14d244-da66-4eb9-a933-8314dc2af7dc" providerId="ADAL" clId="{F2D712D9-8C39-4D6A-846A-39BCCBFFC95C}" dt="2024-02-13T07:38:06.753" v="47" actId="732"/>
          <ac:picMkLst>
            <pc:docMk/>
            <pc:sldMk cId="1280433093" sldId="296"/>
            <ac:picMk id="7" creationId="{8573F334-D721-188B-5A78-A8727AB76A31}"/>
          </ac:picMkLst>
        </pc:picChg>
        <pc:cxnChg chg="add mod">
          <ac:chgData name="Shahid Masud" userId="fa14d244-da66-4eb9-a933-8314dc2af7dc" providerId="ADAL" clId="{F2D712D9-8C39-4D6A-846A-39BCCBFFC95C}" dt="2024-02-13T08:11:25.223" v="196" actId="1076"/>
          <ac:cxnSpMkLst>
            <pc:docMk/>
            <pc:sldMk cId="1280433093" sldId="296"/>
            <ac:cxnSpMk id="6" creationId="{E068B031-3927-C24C-AE6A-E693DA6B0F80}"/>
          </ac:cxnSpMkLst>
        </pc:cxnChg>
      </pc:sldChg>
      <pc:sldChg chg="modSp mod">
        <pc:chgData name="Shahid Masud" userId="fa14d244-da66-4eb9-a933-8314dc2af7dc" providerId="ADAL" clId="{F2D712D9-8C39-4D6A-846A-39BCCBFFC95C}" dt="2024-02-13T07:54:12.872" v="58" actId="1035"/>
        <pc:sldMkLst>
          <pc:docMk/>
          <pc:sldMk cId="0" sldId="303"/>
        </pc:sldMkLst>
        <pc:picChg chg="mod">
          <ac:chgData name="Shahid Masud" userId="fa14d244-da66-4eb9-a933-8314dc2af7dc" providerId="ADAL" clId="{F2D712D9-8C39-4D6A-846A-39BCCBFFC95C}" dt="2024-02-13T07:54:12.872" v="58" actId="1035"/>
          <ac:picMkLst>
            <pc:docMk/>
            <pc:sldMk cId="0" sldId="303"/>
            <ac:picMk id="3" creationId="{8730FF9A-3398-4EA9-9AC5-EEA837E2B765}"/>
          </ac:picMkLst>
        </pc:picChg>
      </pc:sldChg>
      <pc:sldChg chg="modSp mod">
        <pc:chgData name="Shahid Masud" userId="fa14d244-da66-4eb9-a933-8314dc2af7dc" providerId="ADAL" clId="{F2D712D9-8C39-4D6A-846A-39BCCBFFC95C}" dt="2024-02-13T08:11:55.064" v="198" actId="113"/>
        <pc:sldMkLst>
          <pc:docMk/>
          <pc:sldMk cId="0" sldId="314"/>
        </pc:sldMkLst>
        <pc:spChg chg="mod">
          <ac:chgData name="Shahid Masud" userId="fa14d244-da66-4eb9-a933-8314dc2af7dc" providerId="ADAL" clId="{F2D712D9-8C39-4D6A-846A-39BCCBFFC95C}" dt="2024-02-13T08:11:55.064" v="198" actId="113"/>
          <ac:spMkLst>
            <pc:docMk/>
            <pc:sldMk cId="0" sldId="314"/>
            <ac:spMk id="111620" creationId="{EFC7629D-F6F2-7421-A399-714C0008A6C7}"/>
          </ac:spMkLst>
        </pc:spChg>
        <pc:spChg chg="mod">
          <ac:chgData name="Shahid Masud" userId="fa14d244-da66-4eb9-a933-8314dc2af7dc" providerId="ADAL" clId="{F2D712D9-8C39-4D6A-846A-39BCCBFFC95C}" dt="2024-02-13T07:45:08.624" v="49" actId="1076"/>
          <ac:spMkLst>
            <pc:docMk/>
            <pc:sldMk cId="0" sldId="314"/>
            <ac:spMk id="111622" creationId="{26D0FF2C-FEC7-0708-800D-C447BBA2A8B2}"/>
          </ac:spMkLst>
        </pc:spChg>
      </pc:sldChg>
      <pc:sldChg chg="modSp mod">
        <pc:chgData name="Shahid Masud" userId="fa14d244-da66-4eb9-a933-8314dc2af7dc" providerId="ADAL" clId="{F2D712D9-8C39-4D6A-846A-39BCCBFFC95C}" dt="2024-02-13T07:52:18.162" v="52" actId="14100"/>
        <pc:sldMkLst>
          <pc:docMk/>
          <pc:sldMk cId="0" sldId="315"/>
        </pc:sldMkLst>
        <pc:spChg chg="mod">
          <ac:chgData name="Shahid Masud" userId="fa14d244-da66-4eb9-a933-8314dc2af7dc" providerId="ADAL" clId="{F2D712D9-8C39-4D6A-846A-39BCCBFFC95C}" dt="2024-02-13T07:52:18.162" v="52" actId="14100"/>
          <ac:spMkLst>
            <pc:docMk/>
            <pc:sldMk cId="0" sldId="315"/>
            <ac:spMk id="113736" creationId="{212FDFB4-1981-3327-3C65-786BA753C121}"/>
          </ac:spMkLst>
        </pc:spChg>
        <pc:spChg chg="mod">
          <ac:chgData name="Shahid Masud" userId="fa14d244-da66-4eb9-a933-8314dc2af7dc" providerId="ADAL" clId="{F2D712D9-8C39-4D6A-846A-39BCCBFFC95C}" dt="2024-02-13T07:52:06.346" v="51" actId="14100"/>
          <ac:spMkLst>
            <pc:docMk/>
            <pc:sldMk cId="0" sldId="315"/>
            <ac:spMk id="113737" creationId="{B920033F-F640-28C0-FFB9-F37179466F5F}"/>
          </ac:spMkLst>
        </pc:spChg>
      </pc:sldChg>
      <pc:sldChg chg="addSp modSp mod">
        <pc:chgData name="Shahid Masud" userId="fa14d244-da66-4eb9-a933-8314dc2af7dc" providerId="ADAL" clId="{F2D712D9-8C39-4D6A-846A-39BCCBFFC95C}" dt="2024-02-13T06:56:57.073" v="25" actId="1076"/>
        <pc:sldMkLst>
          <pc:docMk/>
          <pc:sldMk cId="126565371" sldId="360"/>
        </pc:sldMkLst>
        <pc:spChg chg="mod">
          <ac:chgData name="Shahid Masud" userId="fa14d244-da66-4eb9-a933-8314dc2af7dc" providerId="ADAL" clId="{F2D712D9-8C39-4D6A-846A-39BCCBFFC95C}" dt="2024-02-13T06:56:40.409" v="4" actId="20577"/>
          <ac:spMkLst>
            <pc:docMk/>
            <pc:sldMk cId="126565371" sldId="360"/>
            <ac:spMk id="3" creationId="{1B34EC0C-06FB-42BB-83C2-0C039408515F}"/>
          </ac:spMkLst>
        </pc:spChg>
        <pc:spChg chg="add">
          <ac:chgData name="Shahid Masud" userId="fa14d244-da66-4eb9-a933-8314dc2af7dc" providerId="ADAL" clId="{F2D712D9-8C39-4D6A-846A-39BCCBFFC95C}" dt="2024-02-13T06:56:29.513" v="0" actId="11529"/>
          <ac:spMkLst>
            <pc:docMk/>
            <pc:sldMk cId="126565371" sldId="360"/>
            <ac:spMk id="6" creationId="{7C7ECBE6-E77A-F539-A119-AB8726B6693C}"/>
          </ac:spMkLst>
        </pc:spChg>
        <pc:spChg chg="add mod">
          <ac:chgData name="Shahid Masud" userId="fa14d244-da66-4eb9-a933-8314dc2af7dc" providerId="ADAL" clId="{F2D712D9-8C39-4D6A-846A-39BCCBFFC95C}" dt="2024-02-13T06:56:57.073" v="25" actId="1076"/>
          <ac:spMkLst>
            <pc:docMk/>
            <pc:sldMk cId="126565371" sldId="360"/>
            <ac:spMk id="7" creationId="{BF965ECE-3CB6-3D39-8E83-35BA1DFC878C}"/>
          </ac:spMkLst>
        </pc:spChg>
      </pc:sldChg>
      <pc:sldChg chg="modSp mod">
        <pc:chgData name="Shahid Masud" userId="fa14d244-da66-4eb9-a933-8314dc2af7dc" providerId="ADAL" clId="{F2D712D9-8C39-4D6A-846A-39BCCBFFC95C}" dt="2024-02-13T07:10:47.617" v="31" actId="207"/>
        <pc:sldMkLst>
          <pc:docMk/>
          <pc:sldMk cId="3625817966" sldId="361"/>
        </pc:sldMkLst>
        <pc:spChg chg="mod">
          <ac:chgData name="Shahid Masud" userId="fa14d244-da66-4eb9-a933-8314dc2af7dc" providerId="ADAL" clId="{F2D712D9-8C39-4D6A-846A-39BCCBFFC95C}" dt="2024-02-13T07:10:47.617" v="31" actId="207"/>
          <ac:spMkLst>
            <pc:docMk/>
            <pc:sldMk cId="3625817966" sldId="361"/>
            <ac:spMk id="3" creationId="{1B933EB0-5124-4737-A6D9-882663BE68F2}"/>
          </ac:spMkLst>
        </pc:spChg>
      </pc:sldChg>
      <pc:sldChg chg="modSp mod">
        <pc:chgData name="Shahid Masud" userId="fa14d244-da66-4eb9-a933-8314dc2af7dc" providerId="ADAL" clId="{F2D712D9-8C39-4D6A-846A-39BCCBFFC95C}" dt="2024-02-13T07:53:32.124" v="56" actId="1037"/>
        <pc:sldMkLst>
          <pc:docMk/>
          <pc:sldMk cId="0" sldId="374"/>
        </pc:sldMkLst>
        <pc:spChg chg="mod">
          <ac:chgData name="Shahid Masud" userId="fa14d244-da66-4eb9-a933-8314dc2af7dc" providerId="ADAL" clId="{F2D712D9-8C39-4D6A-846A-39BCCBFFC95C}" dt="2024-02-13T07:53:32.124" v="56" actId="1037"/>
          <ac:spMkLst>
            <pc:docMk/>
            <pc:sldMk cId="0" sldId="374"/>
            <ac:spMk id="71682" creationId="{E18F0243-F8A0-C513-5B37-E150DCB446EC}"/>
          </ac:spMkLst>
        </pc:spChg>
      </pc:sldChg>
      <pc:sldChg chg="modSp mod">
        <pc:chgData name="Shahid Masud" userId="fa14d244-da66-4eb9-a933-8314dc2af7dc" providerId="ADAL" clId="{F2D712D9-8C39-4D6A-846A-39BCCBFFC95C}" dt="2024-02-13T07:13:33.021" v="38" actId="14100"/>
        <pc:sldMkLst>
          <pc:docMk/>
          <pc:sldMk cId="30107029" sldId="376"/>
        </pc:sldMkLst>
        <pc:spChg chg="mod">
          <ac:chgData name="Shahid Masud" userId="fa14d244-da66-4eb9-a933-8314dc2af7dc" providerId="ADAL" clId="{F2D712D9-8C39-4D6A-846A-39BCCBFFC95C}" dt="2024-02-13T07:13:33.021" v="38" actId="14100"/>
          <ac:spMkLst>
            <pc:docMk/>
            <pc:sldMk cId="30107029" sldId="376"/>
            <ac:spMk id="2" creationId="{CBF0C38D-0386-2D25-3ECB-E49F38C5869C}"/>
          </ac:spMkLst>
        </pc:spChg>
      </pc:sldChg>
      <pc:sldChg chg="modSp">
        <pc:chgData name="Shahid Masud" userId="fa14d244-da66-4eb9-a933-8314dc2af7dc" providerId="ADAL" clId="{F2D712D9-8C39-4D6A-846A-39BCCBFFC95C}" dt="2024-02-13T07:44:55.240" v="48" actId="1076"/>
        <pc:sldMkLst>
          <pc:docMk/>
          <pc:sldMk cId="0" sldId="377"/>
        </pc:sldMkLst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75" creationId="{F8D655FB-22CA-3B67-5484-808DD0CEE96F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76" creationId="{3D2BE5BE-84F7-E1B9-C9ED-01438CC10AF1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77" creationId="{A373FC80-32BB-9659-C04F-4CD0415B69E2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78" creationId="{D202ED8A-15C0-C487-6FD7-E83F70848448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79" creationId="{E1F89FB1-E107-05AC-FAE8-D4E93C4EA8EA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80" creationId="{D154160E-8FD7-7B85-4BE5-86B523C06748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81" creationId="{0A53B73A-E4B2-A69C-907B-1E68FB4E0777}"/>
          </ac:spMkLst>
        </pc:spChg>
        <pc:spChg chg="mod">
          <ac:chgData name="Shahid Masud" userId="fa14d244-da66-4eb9-a933-8314dc2af7dc" providerId="ADAL" clId="{F2D712D9-8C39-4D6A-846A-39BCCBFFC95C}" dt="2024-02-13T07:44:55.240" v="48" actId="1076"/>
          <ac:spMkLst>
            <pc:docMk/>
            <pc:sldMk cId="0" sldId="377"/>
            <ac:spMk id="109582" creationId="{BD1AF595-04ED-A82B-0C82-7CA64B016F07}"/>
          </ac:spMkLst>
        </pc:spChg>
        <pc:grpChg chg="mod">
          <ac:chgData name="Shahid Masud" userId="fa14d244-da66-4eb9-a933-8314dc2af7dc" providerId="ADAL" clId="{F2D712D9-8C39-4D6A-846A-39BCCBFFC95C}" dt="2024-02-13T07:44:55.240" v="48" actId="1076"/>
          <ac:grpSpMkLst>
            <pc:docMk/>
            <pc:sldMk cId="0" sldId="377"/>
            <ac:grpSpMk id="109573" creationId="{9BB544C1-2E0F-A8E7-9BD3-5CBF6F82B89D}"/>
          </ac:grpSpMkLst>
        </pc:grpChg>
      </pc:sldChg>
      <pc:sldChg chg="modSp mod">
        <pc:chgData name="Shahid Masud" userId="fa14d244-da66-4eb9-a933-8314dc2af7dc" providerId="ADAL" clId="{F2D712D9-8C39-4D6A-846A-39BCCBFFC95C}" dt="2024-02-13T08:15:58.931" v="253" actId="14100"/>
        <pc:sldMkLst>
          <pc:docMk/>
          <pc:sldMk cId="3611751507" sldId="378"/>
        </pc:sldMkLst>
        <pc:spChg chg="mod">
          <ac:chgData name="Shahid Masud" userId="fa14d244-da66-4eb9-a933-8314dc2af7dc" providerId="ADAL" clId="{F2D712D9-8C39-4D6A-846A-39BCCBFFC95C}" dt="2024-02-13T08:15:58.931" v="253" actId="14100"/>
          <ac:spMkLst>
            <pc:docMk/>
            <pc:sldMk cId="3611751507" sldId="378"/>
            <ac:spMk id="10" creationId="{907FAA4A-2903-413C-F55C-CA120993271B}"/>
          </ac:spMkLst>
        </pc:spChg>
        <pc:picChg chg="mod">
          <ac:chgData name="Shahid Masud" userId="fa14d244-da66-4eb9-a933-8314dc2af7dc" providerId="ADAL" clId="{F2D712D9-8C39-4D6A-846A-39BCCBFFC95C}" dt="2024-02-13T08:15:56.916" v="252" actId="1076"/>
          <ac:picMkLst>
            <pc:docMk/>
            <pc:sldMk cId="3611751507" sldId="378"/>
            <ac:picMk id="7" creationId="{BF9674B1-C659-358E-4DE4-DAE6AD005972}"/>
          </ac:picMkLst>
        </pc:picChg>
      </pc:sldChg>
      <pc:sldChg chg="modSp mod">
        <pc:chgData name="Shahid Masud" userId="fa14d244-da66-4eb9-a933-8314dc2af7dc" providerId="ADAL" clId="{F2D712D9-8C39-4D6A-846A-39BCCBFFC95C}" dt="2024-02-13T08:15:50.634" v="251" actId="6549"/>
        <pc:sldMkLst>
          <pc:docMk/>
          <pc:sldMk cId="2759172176" sldId="379"/>
        </pc:sldMkLst>
        <pc:spChg chg="mod">
          <ac:chgData name="Shahid Masud" userId="fa14d244-da66-4eb9-a933-8314dc2af7dc" providerId="ADAL" clId="{F2D712D9-8C39-4D6A-846A-39BCCBFFC95C}" dt="2024-02-13T08:15:50.634" v="251" actId="6549"/>
          <ac:spMkLst>
            <pc:docMk/>
            <pc:sldMk cId="2759172176" sldId="379"/>
            <ac:spMk id="11" creationId="{3BDE846E-E8F8-823C-F700-F4B1BCC5FF15}"/>
          </ac:spMkLst>
        </pc:spChg>
        <pc:picChg chg="mod">
          <ac:chgData name="Shahid Masud" userId="fa14d244-da66-4eb9-a933-8314dc2af7dc" providerId="ADAL" clId="{F2D712D9-8C39-4D6A-846A-39BCCBFFC95C}" dt="2024-02-13T08:15:37.303" v="247" actId="1076"/>
          <ac:picMkLst>
            <pc:docMk/>
            <pc:sldMk cId="2759172176" sldId="379"/>
            <ac:picMk id="7" creationId="{9547AC5A-8496-9BE0-2088-6A8816734F0C}"/>
          </ac:picMkLst>
        </pc:picChg>
      </pc:sldChg>
      <pc:sldChg chg="modSp mod">
        <pc:chgData name="Shahid Masud" userId="fa14d244-da66-4eb9-a933-8314dc2af7dc" providerId="ADAL" clId="{F2D712D9-8C39-4D6A-846A-39BCCBFFC95C}" dt="2024-02-13T08:15:31.021" v="246" actId="14100"/>
        <pc:sldMkLst>
          <pc:docMk/>
          <pc:sldMk cId="4152417594" sldId="381"/>
        </pc:sldMkLst>
        <pc:spChg chg="mod">
          <ac:chgData name="Shahid Masud" userId="fa14d244-da66-4eb9-a933-8314dc2af7dc" providerId="ADAL" clId="{F2D712D9-8C39-4D6A-846A-39BCCBFFC95C}" dt="2024-02-13T08:15:31.021" v="246" actId="14100"/>
          <ac:spMkLst>
            <pc:docMk/>
            <pc:sldMk cId="4152417594" sldId="381"/>
            <ac:spMk id="10" creationId="{6495B8A2-5886-8BE7-80C7-5F88B9BAB6B5}"/>
          </ac:spMkLst>
        </pc:spChg>
        <pc:picChg chg="mod">
          <ac:chgData name="Shahid Masud" userId="fa14d244-da66-4eb9-a933-8314dc2af7dc" providerId="ADAL" clId="{F2D712D9-8C39-4D6A-846A-39BCCBFFC95C}" dt="2024-02-13T08:15:28.485" v="245" actId="1076"/>
          <ac:picMkLst>
            <pc:docMk/>
            <pc:sldMk cId="4152417594" sldId="381"/>
            <ac:picMk id="7" creationId="{6172E8D7-402A-2B4D-EF05-58555B137020}"/>
          </ac:picMkLst>
        </pc:picChg>
      </pc:sldChg>
      <pc:sldChg chg="modSp mod">
        <pc:chgData name="Shahid Masud" userId="fa14d244-da66-4eb9-a933-8314dc2af7dc" providerId="ADAL" clId="{F2D712D9-8C39-4D6A-846A-39BCCBFFC95C}" dt="2024-02-13T08:15:21.795" v="243" actId="1076"/>
        <pc:sldMkLst>
          <pc:docMk/>
          <pc:sldMk cId="2412571592" sldId="382"/>
        </pc:sldMkLst>
        <pc:spChg chg="mod">
          <ac:chgData name="Shahid Masud" userId="fa14d244-da66-4eb9-a933-8314dc2af7dc" providerId="ADAL" clId="{F2D712D9-8C39-4D6A-846A-39BCCBFFC95C}" dt="2024-02-13T08:15:21.795" v="243" actId="1076"/>
          <ac:spMkLst>
            <pc:docMk/>
            <pc:sldMk cId="2412571592" sldId="382"/>
            <ac:spMk id="10" creationId="{FE246566-7E48-37D3-D73D-A86F191A5E87}"/>
          </ac:spMkLst>
        </pc:spChg>
        <pc:picChg chg="mod">
          <ac:chgData name="Shahid Masud" userId="fa14d244-da66-4eb9-a933-8314dc2af7dc" providerId="ADAL" clId="{F2D712D9-8C39-4D6A-846A-39BCCBFFC95C}" dt="2024-02-13T08:15:16.570" v="241" actId="1076"/>
          <ac:picMkLst>
            <pc:docMk/>
            <pc:sldMk cId="2412571592" sldId="382"/>
            <ac:picMk id="7" creationId="{B2CA0F68-10BC-DF7D-EF7A-F28580DB0066}"/>
          </ac:picMkLst>
        </pc:picChg>
      </pc:sldChg>
      <pc:sldChg chg="modSp mod">
        <pc:chgData name="Shahid Masud" userId="fa14d244-da66-4eb9-a933-8314dc2af7dc" providerId="ADAL" clId="{F2D712D9-8C39-4D6A-846A-39BCCBFFC95C}" dt="2024-02-13T08:15:10.373" v="239" actId="14100"/>
        <pc:sldMkLst>
          <pc:docMk/>
          <pc:sldMk cId="1436170692" sldId="383"/>
        </pc:sldMkLst>
        <pc:spChg chg="mod">
          <ac:chgData name="Shahid Masud" userId="fa14d244-da66-4eb9-a933-8314dc2af7dc" providerId="ADAL" clId="{F2D712D9-8C39-4D6A-846A-39BCCBFFC95C}" dt="2024-02-13T08:15:10.373" v="239" actId="14100"/>
          <ac:spMkLst>
            <pc:docMk/>
            <pc:sldMk cId="1436170692" sldId="383"/>
            <ac:spMk id="10" creationId="{E7931F26-C8B6-722A-772F-3B6A05BC71AB}"/>
          </ac:spMkLst>
        </pc:spChg>
        <pc:picChg chg="mod">
          <ac:chgData name="Shahid Masud" userId="fa14d244-da66-4eb9-a933-8314dc2af7dc" providerId="ADAL" clId="{F2D712D9-8C39-4D6A-846A-39BCCBFFC95C}" dt="2024-02-13T08:15:08.358" v="238" actId="1076"/>
          <ac:picMkLst>
            <pc:docMk/>
            <pc:sldMk cId="1436170692" sldId="383"/>
            <ac:picMk id="7" creationId="{7C7203CB-D912-D727-18AC-F895383823F6}"/>
          </ac:picMkLst>
        </pc:picChg>
      </pc:sldChg>
      <pc:sldChg chg="modSp mod">
        <pc:chgData name="Shahid Masud" userId="fa14d244-da66-4eb9-a933-8314dc2af7dc" providerId="ADAL" clId="{F2D712D9-8C39-4D6A-846A-39BCCBFFC95C}" dt="2024-02-13T08:15:01.023" v="236" actId="14100"/>
        <pc:sldMkLst>
          <pc:docMk/>
          <pc:sldMk cId="142909421" sldId="384"/>
        </pc:sldMkLst>
        <pc:spChg chg="mod">
          <ac:chgData name="Shahid Masud" userId="fa14d244-da66-4eb9-a933-8314dc2af7dc" providerId="ADAL" clId="{F2D712D9-8C39-4D6A-846A-39BCCBFFC95C}" dt="2024-02-13T08:15:01.023" v="236" actId="14100"/>
          <ac:spMkLst>
            <pc:docMk/>
            <pc:sldMk cId="142909421" sldId="384"/>
            <ac:spMk id="10" creationId="{CE613287-7C75-7AC4-608E-207CAB7D61CC}"/>
          </ac:spMkLst>
        </pc:spChg>
        <pc:picChg chg="mod">
          <ac:chgData name="Shahid Masud" userId="fa14d244-da66-4eb9-a933-8314dc2af7dc" providerId="ADAL" clId="{F2D712D9-8C39-4D6A-846A-39BCCBFFC95C}" dt="2024-02-13T08:14:49.533" v="233" actId="1076"/>
          <ac:picMkLst>
            <pc:docMk/>
            <pc:sldMk cId="142909421" sldId="384"/>
            <ac:picMk id="7" creationId="{8ADDF502-924B-BDBD-7FF3-160AC145FE59}"/>
          </ac:picMkLst>
        </pc:picChg>
      </pc:sldChg>
      <pc:sldChg chg="modSp mod">
        <pc:chgData name="Shahid Masud" userId="fa14d244-da66-4eb9-a933-8314dc2af7dc" providerId="ADAL" clId="{F2D712D9-8C39-4D6A-846A-39BCCBFFC95C}" dt="2024-02-13T08:14:42.530" v="231" actId="14100"/>
        <pc:sldMkLst>
          <pc:docMk/>
          <pc:sldMk cId="59403186" sldId="385"/>
        </pc:sldMkLst>
        <pc:spChg chg="mod">
          <ac:chgData name="Shahid Masud" userId="fa14d244-da66-4eb9-a933-8314dc2af7dc" providerId="ADAL" clId="{F2D712D9-8C39-4D6A-846A-39BCCBFFC95C}" dt="2024-02-13T08:14:42.530" v="231" actId="14100"/>
          <ac:spMkLst>
            <pc:docMk/>
            <pc:sldMk cId="59403186" sldId="385"/>
            <ac:spMk id="10" creationId="{B3489AC5-BE1F-06DA-DC71-CDDEEFEF5C08}"/>
          </ac:spMkLst>
        </pc:spChg>
        <pc:picChg chg="mod">
          <ac:chgData name="Shahid Masud" userId="fa14d244-da66-4eb9-a933-8314dc2af7dc" providerId="ADAL" clId="{F2D712D9-8C39-4D6A-846A-39BCCBFFC95C}" dt="2024-02-13T08:14:24.830" v="225" actId="1076"/>
          <ac:picMkLst>
            <pc:docMk/>
            <pc:sldMk cId="59403186" sldId="385"/>
            <ac:picMk id="7" creationId="{4A33675F-34A1-20A5-FB91-F5FA8B01CF00}"/>
          </ac:picMkLst>
        </pc:picChg>
      </pc:sldChg>
      <pc:sldChg chg="modSp mod">
        <pc:chgData name="Shahid Masud" userId="fa14d244-da66-4eb9-a933-8314dc2af7dc" providerId="ADAL" clId="{F2D712D9-8C39-4D6A-846A-39BCCBFFC95C}" dt="2024-02-13T07:54:51.994" v="86" actId="20577"/>
        <pc:sldMkLst>
          <pc:docMk/>
          <pc:sldMk cId="3297805032" sldId="392"/>
        </pc:sldMkLst>
        <pc:spChg chg="mod">
          <ac:chgData name="Shahid Masud" userId="fa14d244-da66-4eb9-a933-8314dc2af7dc" providerId="ADAL" clId="{F2D712D9-8C39-4D6A-846A-39BCCBFFC95C}" dt="2024-02-13T07:54:51.994" v="86" actId="20577"/>
          <ac:spMkLst>
            <pc:docMk/>
            <pc:sldMk cId="3297805032" sldId="392"/>
            <ac:spMk id="3" creationId="{B6872EC2-7D60-4326-987D-A6A4BB6A68C5}"/>
          </ac:spMkLst>
        </pc:spChg>
      </pc:sldChg>
      <pc:sldChg chg="addSp delSp modSp new mod">
        <pc:chgData name="Shahid Masud" userId="fa14d244-da66-4eb9-a933-8314dc2af7dc" providerId="ADAL" clId="{F2D712D9-8C39-4D6A-846A-39BCCBFFC95C}" dt="2024-02-13T07:58:48.099" v="187" actId="14100"/>
        <pc:sldMkLst>
          <pc:docMk/>
          <pc:sldMk cId="4202543438" sldId="393"/>
        </pc:sldMkLst>
        <pc:spChg chg="mod">
          <ac:chgData name="Shahid Masud" userId="fa14d244-da66-4eb9-a933-8314dc2af7dc" providerId="ADAL" clId="{F2D712D9-8C39-4D6A-846A-39BCCBFFC95C}" dt="2024-02-13T07:57:24.223" v="127" actId="20577"/>
          <ac:spMkLst>
            <pc:docMk/>
            <pc:sldMk cId="4202543438" sldId="393"/>
            <ac:spMk id="2" creationId="{BD011298-2179-F7EE-394F-D7108B197C39}"/>
          </ac:spMkLst>
        </pc:spChg>
        <pc:spChg chg="del">
          <ac:chgData name="Shahid Masud" userId="fa14d244-da66-4eb9-a933-8314dc2af7dc" providerId="ADAL" clId="{F2D712D9-8C39-4D6A-846A-39BCCBFFC95C}" dt="2024-02-13T07:57:26.715" v="128" actId="478"/>
          <ac:spMkLst>
            <pc:docMk/>
            <pc:sldMk cId="4202543438" sldId="393"/>
            <ac:spMk id="3" creationId="{77D3DB12-3FDF-4E74-7DCA-9C2DEC152216}"/>
          </ac:spMkLst>
        </pc:spChg>
        <pc:spChg chg="add mod">
          <ac:chgData name="Shahid Masud" userId="fa14d244-da66-4eb9-a933-8314dc2af7dc" providerId="ADAL" clId="{F2D712D9-8C39-4D6A-846A-39BCCBFFC95C}" dt="2024-02-13T07:58:17.986" v="184" actId="1076"/>
          <ac:spMkLst>
            <pc:docMk/>
            <pc:sldMk cId="4202543438" sldId="393"/>
            <ac:spMk id="8" creationId="{8CBE4771-E5B9-1817-8663-EEC1A7985054}"/>
          </ac:spMkLst>
        </pc:spChg>
        <pc:picChg chg="add mod modCrop">
          <ac:chgData name="Shahid Masud" userId="fa14d244-da66-4eb9-a933-8314dc2af7dc" providerId="ADAL" clId="{F2D712D9-8C39-4D6A-846A-39BCCBFFC95C}" dt="2024-02-13T07:58:48.099" v="187" actId="14100"/>
          <ac:picMkLst>
            <pc:docMk/>
            <pc:sldMk cId="4202543438" sldId="393"/>
            <ac:picMk id="7" creationId="{F9007DA3-7699-D787-32B2-5CEA4ECCFA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8D318-EE86-4995-BB99-BDBA99178C79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63DD5D-6042-4396-BAC6-111704DA4273}">
      <dgm:prSet/>
      <dgm:spPr/>
      <dgm:t>
        <a:bodyPr/>
        <a:lstStyle/>
        <a:p>
          <a:r>
            <a:rPr lang="en-US" b="1"/>
            <a:t>Immediate</a:t>
          </a:r>
        </a:p>
      </dgm:t>
    </dgm:pt>
    <dgm:pt modelId="{B52B6907-13CA-4CC9-9D25-3F8B7EAB7D26}" type="parTrans" cxnId="{D38A36D0-0C6A-4A44-AB8F-1AE2D73CDE52}">
      <dgm:prSet/>
      <dgm:spPr/>
      <dgm:t>
        <a:bodyPr/>
        <a:lstStyle/>
        <a:p>
          <a:endParaRPr lang="en-US" b="1"/>
        </a:p>
      </dgm:t>
    </dgm:pt>
    <dgm:pt modelId="{8F43ED23-1404-43A1-9768-75744E683C44}" type="sibTrans" cxnId="{D38A36D0-0C6A-4A44-AB8F-1AE2D73CDE52}">
      <dgm:prSet/>
      <dgm:spPr/>
      <dgm:t>
        <a:bodyPr/>
        <a:lstStyle/>
        <a:p>
          <a:endParaRPr lang="en-US" b="1"/>
        </a:p>
      </dgm:t>
    </dgm:pt>
    <dgm:pt modelId="{E219A6B5-BA00-4816-B09D-E6DFA3561618}">
      <dgm:prSet/>
      <dgm:spPr/>
      <dgm:t>
        <a:bodyPr/>
        <a:lstStyle/>
        <a:p>
          <a:r>
            <a:rPr lang="en-US" b="1"/>
            <a:t>Direct</a:t>
          </a:r>
        </a:p>
      </dgm:t>
    </dgm:pt>
    <dgm:pt modelId="{8C6F293F-812A-4216-A83C-443CEDF5E1A8}" type="parTrans" cxnId="{DE879269-0096-4A32-82F2-8E8C125BB88C}">
      <dgm:prSet/>
      <dgm:spPr/>
      <dgm:t>
        <a:bodyPr/>
        <a:lstStyle/>
        <a:p>
          <a:endParaRPr lang="en-US" b="1"/>
        </a:p>
      </dgm:t>
    </dgm:pt>
    <dgm:pt modelId="{36ECF7BB-F4D5-46D0-A4BB-F75834E9BA7A}" type="sibTrans" cxnId="{DE879269-0096-4A32-82F2-8E8C125BB88C}">
      <dgm:prSet/>
      <dgm:spPr/>
      <dgm:t>
        <a:bodyPr/>
        <a:lstStyle/>
        <a:p>
          <a:endParaRPr lang="en-US" b="1"/>
        </a:p>
      </dgm:t>
    </dgm:pt>
    <dgm:pt modelId="{BC9005FC-2BE3-46DE-A6C0-2768029DD399}">
      <dgm:prSet/>
      <dgm:spPr/>
      <dgm:t>
        <a:bodyPr/>
        <a:lstStyle/>
        <a:p>
          <a:r>
            <a:rPr lang="en-US" b="1"/>
            <a:t>Indirect</a:t>
          </a:r>
        </a:p>
      </dgm:t>
    </dgm:pt>
    <dgm:pt modelId="{A745775E-E1CF-4AA0-B5E2-C3A372D9F794}" type="parTrans" cxnId="{92244613-D1C9-481C-B9A9-F7CACB5BF00B}">
      <dgm:prSet/>
      <dgm:spPr/>
      <dgm:t>
        <a:bodyPr/>
        <a:lstStyle/>
        <a:p>
          <a:endParaRPr lang="en-US" b="1"/>
        </a:p>
      </dgm:t>
    </dgm:pt>
    <dgm:pt modelId="{029E4704-AC8D-4019-B591-46BE1248F661}" type="sibTrans" cxnId="{92244613-D1C9-481C-B9A9-F7CACB5BF00B}">
      <dgm:prSet/>
      <dgm:spPr/>
      <dgm:t>
        <a:bodyPr/>
        <a:lstStyle/>
        <a:p>
          <a:endParaRPr lang="en-US" b="1"/>
        </a:p>
      </dgm:t>
    </dgm:pt>
    <dgm:pt modelId="{C316321A-5D9D-4DB3-8F36-A3276B8B4B21}">
      <dgm:prSet/>
      <dgm:spPr/>
      <dgm:t>
        <a:bodyPr/>
        <a:lstStyle/>
        <a:p>
          <a:r>
            <a:rPr lang="en-US" b="1"/>
            <a:t>Register</a:t>
          </a:r>
        </a:p>
      </dgm:t>
    </dgm:pt>
    <dgm:pt modelId="{21500E23-1FD6-4F9F-B353-F4537094C155}" type="parTrans" cxnId="{09C67F9B-0E9B-44EC-8576-451FF99A4F06}">
      <dgm:prSet/>
      <dgm:spPr/>
      <dgm:t>
        <a:bodyPr/>
        <a:lstStyle/>
        <a:p>
          <a:endParaRPr lang="en-US" b="1"/>
        </a:p>
      </dgm:t>
    </dgm:pt>
    <dgm:pt modelId="{3C6E8EEA-A2A1-4A97-86C3-3F78F82BB9FB}" type="sibTrans" cxnId="{09C67F9B-0E9B-44EC-8576-451FF99A4F06}">
      <dgm:prSet/>
      <dgm:spPr/>
      <dgm:t>
        <a:bodyPr/>
        <a:lstStyle/>
        <a:p>
          <a:endParaRPr lang="en-US" b="1"/>
        </a:p>
      </dgm:t>
    </dgm:pt>
    <dgm:pt modelId="{E94985EE-F1BD-4E9D-8090-663A4F037F31}">
      <dgm:prSet/>
      <dgm:spPr/>
      <dgm:t>
        <a:bodyPr/>
        <a:lstStyle/>
        <a:p>
          <a:r>
            <a:rPr lang="en-US" b="1"/>
            <a:t>Register Indirect</a:t>
          </a:r>
        </a:p>
      </dgm:t>
    </dgm:pt>
    <dgm:pt modelId="{1FCBF314-4CBD-4798-8F14-7581DCACC3B3}" type="parTrans" cxnId="{DB2302C0-FF7A-4381-ADA5-CAF64B48006F}">
      <dgm:prSet/>
      <dgm:spPr/>
      <dgm:t>
        <a:bodyPr/>
        <a:lstStyle/>
        <a:p>
          <a:endParaRPr lang="en-US" b="1"/>
        </a:p>
      </dgm:t>
    </dgm:pt>
    <dgm:pt modelId="{22CC0AB6-B8C3-48A2-8C66-4345204A7439}" type="sibTrans" cxnId="{DB2302C0-FF7A-4381-ADA5-CAF64B48006F}">
      <dgm:prSet/>
      <dgm:spPr/>
      <dgm:t>
        <a:bodyPr/>
        <a:lstStyle/>
        <a:p>
          <a:endParaRPr lang="en-US" b="1"/>
        </a:p>
      </dgm:t>
    </dgm:pt>
    <dgm:pt modelId="{F209379B-90A1-4701-86BF-3D53CFC0B303}">
      <dgm:prSet/>
      <dgm:spPr/>
      <dgm:t>
        <a:bodyPr/>
        <a:lstStyle/>
        <a:p>
          <a:r>
            <a:rPr lang="en-US" b="1"/>
            <a:t>Displacement</a:t>
          </a:r>
        </a:p>
      </dgm:t>
    </dgm:pt>
    <dgm:pt modelId="{93567D52-736F-4CE5-BB23-F8BC07BB3870}" type="parTrans" cxnId="{0F59BF92-2499-4C24-B4C2-D857A583F236}">
      <dgm:prSet/>
      <dgm:spPr/>
      <dgm:t>
        <a:bodyPr/>
        <a:lstStyle/>
        <a:p>
          <a:endParaRPr lang="en-US" b="1"/>
        </a:p>
      </dgm:t>
    </dgm:pt>
    <dgm:pt modelId="{29CE5EBB-50B0-4C09-BE5E-323154265E99}" type="sibTrans" cxnId="{0F59BF92-2499-4C24-B4C2-D857A583F236}">
      <dgm:prSet/>
      <dgm:spPr/>
      <dgm:t>
        <a:bodyPr/>
        <a:lstStyle/>
        <a:p>
          <a:endParaRPr lang="en-US" b="1"/>
        </a:p>
      </dgm:t>
    </dgm:pt>
    <dgm:pt modelId="{5D595E97-3896-4F38-9C03-13C499F2928C}">
      <dgm:prSet/>
      <dgm:spPr/>
      <dgm:t>
        <a:bodyPr/>
        <a:lstStyle/>
        <a:p>
          <a:r>
            <a:rPr lang="en-US" b="1"/>
            <a:t>Stack</a:t>
          </a:r>
        </a:p>
      </dgm:t>
    </dgm:pt>
    <dgm:pt modelId="{D2BBDA98-EF5C-40E4-B61C-9EF5CBD5D96C}" type="parTrans" cxnId="{9AA5A7F5-FB65-4D64-8A61-50E45BC6EA9C}">
      <dgm:prSet/>
      <dgm:spPr/>
      <dgm:t>
        <a:bodyPr/>
        <a:lstStyle/>
        <a:p>
          <a:endParaRPr lang="en-US" b="1"/>
        </a:p>
      </dgm:t>
    </dgm:pt>
    <dgm:pt modelId="{2BC82152-B7BC-4247-A452-49D5D99AB4AB}" type="sibTrans" cxnId="{9AA5A7F5-FB65-4D64-8A61-50E45BC6EA9C}">
      <dgm:prSet/>
      <dgm:spPr/>
      <dgm:t>
        <a:bodyPr/>
        <a:lstStyle/>
        <a:p>
          <a:endParaRPr lang="en-US" b="1"/>
        </a:p>
      </dgm:t>
    </dgm:pt>
    <dgm:pt modelId="{CF752DAD-5100-42ED-A22D-E5A3DA161C42}" type="pres">
      <dgm:prSet presAssocID="{56E8D318-EE86-4995-BB99-BDBA99178C79}" presName="linear" presStyleCnt="0">
        <dgm:presLayoutVars>
          <dgm:animLvl val="lvl"/>
          <dgm:resizeHandles val="exact"/>
        </dgm:presLayoutVars>
      </dgm:prSet>
      <dgm:spPr/>
    </dgm:pt>
    <dgm:pt modelId="{7942EB63-0AAD-4B65-A42B-9BFAB5E45D4E}" type="pres">
      <dgm:prSet presAssocID="{C063DD5D-6042-4396-BAC6-111704DA427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39FA62-6DFB-423D-8416-EDC2AD0432C6}" type="pres">
      <dgm:prSet presAssocID="{8F43ED23-1404-43A1-9768-75744E683C44}" presName="spacer" presStyleCnt="0"/>
      <dgm:spPr/>
    </dgm:pt>
    <dgm:pt modelId="{978DE0C4-5550-4D94-BF14-55E7AF04883B}" type="pres">
      <dgm:prSet presAssocID="{E219A6B5-BA00-4816-B09D-E6DFA356161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16A17DB-58F7-4712-B095-9F1924E6A0DC}" type="pres">
      <dgm:prSet presAssocID="{36ECF7BB-F4D5-46D0-A4BB-F75834E9BA7A}" presName="spacer" presStyleCnt="0"/>
      <dgm:spPr/>
    </dgm:pt>
    <dgm:pt modelId="{B73431CD-E4A9-475F-B4BD-C77B1992A4FA}" type="pres">
      <dgm:prSet presAssocID="{BC9005FC-2BE3-46DE-A6C0-2768029DD39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46B9827-B878-408A-AAB5-7B99BF8D9B91}" type="pres">
      <dgm:prSet presAssocID="{029E4704-AC8D-4019-B591-46BE1248F661}" presName="spacer" presStyleCnt="0"/>
      <dgm:spPr/>
    </dgm:pt>
    <dgm:pt modelId="{E6403FA1-AC93-4168-BB5D-52CE12DD4343}" type="pres">
      <dgm:prSet presAssocID="{C316321A-5D9D-4DB3-8F36-A3276B8B4B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6F38E6-F2AA-46B9-B796-1BBABDB419A4}" type="pres">
      <dgm:prSet presAssocID="{3C6E8EEA-A2A1-4A97-86C3-3F78F82BB9FB}" presName="spacer" presStyleCnt="0"/>
      <dgm:spPr/>
    </dgm:pt>
    <dgm:pt modelId="{182C2CB8-3B7D-47AC-90D6-3D64271C3054}" type="pres">
      <dgm:prSet presAssocID="{E94985EE-F1BD-4E9D-8090-663A4F037F3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92FF318-0B7A-40FE-AC56-193001DA0D1B}" type="pres">
      <dgm:prSet presAssocID="{22CC0AB6-B8C3-48A2-8C66-4345204A7439}" presName="spacer" presStyleCnt="0"/>
      <dgm:spPr/>
    </dgm:pt>
    <dgm:pt modelId="{B7C9A59E-301C-4117-91FC-8DA8162FE4CF}" type="pres">
      <dgm:prSet presAssocID="{F209379B-90A1-4701-86BF-3D53CFC0B30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99287BE-00B6-4E21-B141-DA4158353A3F}" type="pres">
      <dgm:prSet presAssocID="{29CE5EBB-50B0-4C09-BE5E-323154265E99}" presName="spacer" presStyleCnt="0"/>
      <dgm:spPr/>
    </dgm:pt>
    <dgm:pt modelId="{35F66C9E-D861-4004-B7E1-66B2F166A95F}" type="pres">
      <dgm:prSet presAssocID="{5D595E97-3896-4F38-9C03-13C499F292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51F910-AAC2-4C6C-AFE8-C17288464847}" type="presOf" srcId="{5D595E97-3896-4F38-9C03-13C499F2928C}" destId="{35F66C9E-D861-4004-B7E1-66B2F166A95F}" srcOrd="0" destOrd="0" presId="urn:microsoft.com/office/officeart/2005/8/layout/vList2"/>
    <dgm:cxn modelId="{92244613-D1C9-481C-B9A9-F7CACB5BF00B}" srcId="{56E8D318-EE86-4995-BB99-BDBA99178C79}" destId="{BC9005FC-2BE3-46DE-A6C0-2768029DD399}" srcOrd="2" destOrd="0" parTransId="{A745775E-E1CF-4AA0-B5E2-C3A372D9F794}" sibTransId="{029E4704-AC8D-4019-B591-46BE1248F661}"/>
    <dgm:cxn modelId="{2236A219-04E3-4D74-9E2C-2BA318B239AB}" type="presOf" srcId="{56E8D318-EE86-4995-BB99-BDBA99178C79}" destId="{CF752DAD-5100-42ED-A22D-E5A3DA161C42}" srcOrd="0" destOrd="0" presId="urn:microsoft.com/office/officeart/2005/8/layout/vList2"/>
    <dgm:cxn modelId="{5E198234-36DD-44E9-9489-CA6DEC010F90}" type="presOf" srcId="{E219A6B5-BA00-4816-B09D-E6DFA3561618}" destId="{978DE0C4-5550-4D94-BF14-55E7AF04883B}" srcOrd="0" destOrd="0" presId="urn:microsoft.com/office/officeart/2005/8/layout/vList2"/>
    <dgm:cxn modelId="{DE879269-0096-4A32-82F2-8E8C125BB88C}" srcId="{56E8D318-EE86-4995-BB99-BDBA99178C79}" destId="{E219A6B5-BA00-4816-B09D-E6DFA3561618}" srcOrd="1" destOrd="0" parTransId="{8C6F293F-812A-4216-A83C-443CEDF5E1A8}" sibTransId="{36ECF7BB-F4D5-46D0-A4BB-F75834E9BA7A}"/>
    <dgm:cxn modelId="{34B5EF4D-BBA3-4E49-8583-9D5BCA7D603C}" type="presOf" srcId="{C316321A-5D9D-4DB3-8F36-A3276B8B4B21}" destId="{E6403FA1-AC93-4168-BB5D-52CE12DD4343}" srcOrd="0" destOrd="0" presId="urn:microsoft.com/office/officeart/2005/8/layout/vList2"/>
    <dgm:cxn modelId="{0F59BF92-2499-4C24-B4C2-D857A583F236}" srcId="{56E8D318-EE86-4995-BB99-BDBA99178C79}" destId="{F209379B-90A1-4701-86BF-3D53CFC0B303}" srcOrd="5" destOrd="0" parTransId="{93567D52-736F-4CE5-BB23-F8BC07BB3870}" sibTransId="{29CE5EBB-50B0-4C09-BE5E-323154265E99}"/>
    <dgm:cxn modelId="{45A5B996-17A7-436F-85CE-2609A42D6E05}" type="presOf" srcId="{E94985EE-F1BD-4E9D-8090-663A4F037F31}" destId="{182C2CB8-3B7D-47AC-90D6-3D64271C3054}" srcOrd="0" destOrd="0" presId="urn:microsoft.com/office/officeart/2005/8/layout/vList2"/>
    <dgm:cxn modelId="{09C67F9B-0E9B-44EC-8576-451FF99A4F06}" srcId="{56E8D318-EE86-4995-BB99-BDBA99178C79}" destId="{C316321A-5D9D-4DB3-8F36-A3276B8B4B21}" srcOrd="3" destOrd="0" parTransId="{21500E23-1FD6-4F9F-B353-F4537094C155}" sibTransId="{3C6E8EEA-A2A1-4A97-86C3-3F78F82BB9FB}"/>
    <dgm:cxn modelId="{43A98FBC-F81E-4562-8810-B33AC49854D2}" type="presOf" srcId="{C063DD5D-6042-4396-BAC6-111704DA4273}" destId="{7942EB63-0AAD-4B65-A42B-9BFAB5E45D4E}" srcOrd="0" destOrd="0" presId="urn:microsoft.com/office/officeart/2005/8/layout/vList2"/>
    <dgm:cxn modelId="{DB2302C0-FF7A-4381-ADA5-CAF64B48006F}" srcId="{56E8D318-EE86-4995-BB99-BDBA99178C79}" destId="{E94985EE-F1BD-4E9D-8090-663A4F037F31}" srcOrd="4" destOrd="0" parTransId="{1FCBF314-4CBD-4798-8F14-7581DCACC3B3}" sibTransId="{22CC0AB6-B8C3-48A2-8C66-4345204A7439}"/>
    <dgm:cxn modelId="{D38A36D0-0C6A-4A44-AB8F-1AE2D73CDE52}" srcId="{56E8D318-EE86-4995-BB99-BDBA99178C79}" destId="{C063DD5D-6042-4396-BAC6-111704DA4273}" srcOrd="0" destOrd="0" parTransId="{B52B6907-13CA-4CC9-9D25-3F8B7EAB7D26}" sibTransId="{8F43ED23-1404-43A1-9768-75744E683C44}"/>
    <dgm:cxn modelId="{287AD7E6-32EF-47FF-9528-5EA50B3B58F1}" type="presOf" srcId="{BC9005FC-2BE3-46DE-A6C0-2768029DD399}" destId="{B73431CD-E4A9-475F-B4BD-C77B1992A4FA}" srcOrd="0" destOrd="0" presId="urn:microsoft.com/office/officeart/2005/8/layout/vList2"/>
    <dgm:cxn modelId="{9AA5A7F5-FB65-4D64-8A61-50E45BC6EA9C}" srcId="{56E8D318-EE86-4995-BB99-BDBA99178C79}" destId="{5D595E97-3896-4F38-9C03-13C499F2928C}" srcOrd="6" destOrd="0" parTransId="{D2BBDA98-EF5C-40E4-B61C-9EF5CBD5D96C}" sibTransId="{2BC82152-B7BC-4247-A452-49D5D99AB4AB}"/>
    <dgm:cxn modelId="{CA5238FA-205C-441A-B5F0-BE8AB23153D2}" type="presOf" srcId="{F209379B-90A1-4701-86BF-3D53CFC0B303}" destId="{B7C9A59E-301C-4117-91FC-8DA8162FE4CF}" srcOrd="0" destOrd="0" presId="urn:microsoft.com/office/officeart/2005/8/layout/vList2"/>
    <dgm:cxn modelId="{F00ADD22-47CC-480B-B34C-AB48CC9061A6}" type="presParOf" srcId="{CF752DAD-5100-42ED-A22D-E5A3DA161C42}" destId="{7942EB63-0AAD-4B65-A42B-9BFAB5E45D4E}" srcOrd="0" destOrd="0" presId="urn:microsoft.com/office/officeart/2005/8/layout/vList2"/>
    <dgm:cxn modelId="{0C739265-DBA1-43E5-9CAF-F76E7DF2DA9F}" type="presParOf" srcId="{CF752DAD-5100-42ED-A22D-E5A3DA161C42}" destId="{3839FA62-6DFB-423D-8416-EDC2AD0432C6}" srcOrd="1" destOrd="0" presId="urn:microsoft.com/office/officeart/2005/8/layout/vList2"/>
    <dgm:cxn modelId="{00D9D6AF-A0A4-4204-87BF-6D1ADCD74553}" type="presParOf" srcId="{CF752DAD-5100-42ED-A22D-E5A3DA161C42}" destId="{978DE0C4-5550-4D94-BF14-55E7AF04883B}" srcOrd="2" destOrd="0" presId="urn:microsoft.com/office/officeart/2005/8/layout/vList2"/>
    <dgm:cxn modelId="{F2FDC88E-2F12-45B5-889C-6F7949E2456B}" type="presParOf" srcId="{CF752DAD-5100-42ED-A22D-E5A3DA161C42}" destId="{A16A17DB-58F7-4712-B095-9F1924E6A0DC}" srcOrd="3" destOrd="0" presId="urn:microsoft.com/office/officeart/2005/8/layout/vList2"/>
    <dgm:cxn modelId="{26C439F8-49E3-4D26-AA30-EBA080348922}" type="presParOf" srcId="{CF752DAD-5100-42ED-A22D-E5A3DA161C42}" destId="{B73431CD-E4A9-475F-B4BD-C77B1992A4FA}" srcOrd="4" destOrd="0" presId="urn:microsoft.com/office/officeart/2005/8/layout/vList2"/>
    <dgm:cxn modelId="{41828DB4-0AA7-4C02-8FBB-817906D55347}" type="presParOf" srcId="{CF752DAD-5100-42ED-A22D-E5A3DA161C42}" destId="{546B9827-B878-408A-AAB5-7B99BF8D9B91}" srcOrd="5" destOrd="0" presId="urn:microsoft.com/office/officeart/2005/8/layout/vList2"/>
    <dgm:cxn modelId="{FE0C21CA-F6AD-492E-AD25-2B43FE57BFA8}" type="presParOf" srcId="{CF752DAD-5100-42ED-A22D-E5A3DA161C42}" destId="{E6403FA1-AC93-4168-BB5D-52CE12DD4343}" srcOrd="6" destOrd="0" presId="urn:microsoft.com/office/officeart/2005/8/layout/vList2"/>
    <dgm:cxn modelId="{0082F3C1-E2BC-4367-ADE2-D80DC6CB6269}" type="presParOf" srcId="{CF752DAD-5100-42ED-A22D-E5A3DA161C42}" destId="{A76F38E6-F2AA-46B9-B796-1BBABDB419A4}" srcOrd="7" destOrd="0" presId="urn:microsoft.com/office/officeart/2005/8/layout/vList2"/>
    <dgm:cxn modelId="{E1D2E803-F97B-4811-BB53-9DE242DE359D}" type="presParOf" srcId="{CF752DAD-5100-42ED-A22D-E5A3DA161C42}" destId="{182C2CB8-3B7D-47AC-90D6-3D64271C3054}" srcOrd="8" destOrd="0" presId="urn:microsoft.com/office/officeart/2005/8/layout/vList2"/>
    <dgm:cxn modelId="{72DDA8A5-1C36-4A89-A504-E480CCEB0C99}" type="presParOf" srcId="{CF752DAD-5100-42ED-A22D-E5A3DA161C42}" destId="{C92FF318-0B7A-40FE-AC56-193001DA0D1B}" srcOrd="9" destOrd="0" presId="urn:microsoft.com/office/officeart/2005/8/layout/vList2"/>
    <dgm:cxn modelId="{7BDE6C3E-1F3C-4046-A25F-D9118BB618A6}" type="presParOf" srcId="{CF752DAD-5100-42ED-A22D-E5A3DA161C42}" destId="{B7C9A59E-301C-4117-91FC-8DA8162FE4CF}" srcOrd="10" destOrd="0" presId="urn:microsoft.com/office/officeart/2005/8/layout/vList2"/>
    <dgm:cxn modelId="{6F3FB86F-7F8C-442F-B026-ABDCD262F2CE}" type="presParOf" srcId="{CF752DAD-5100-42ED-A22D-E5A3DA161C42}" destId="{C99287BE-00B6-4E21-B141-DA4158353A3F}" srcOrd="11" destOrd="0" presId="urn:microsoft.com/office/officeart/2005/8/layout/vList2"/>
    <dgm:cxn modelId="{389DDB39-5DCF-469E-A821-BC2ABD56FFEE}" type="presParOf" srcId="{CF752DAD-5100-42ED-A22D-E5A3DA161C42}" destId="{35F66C9E-D861-4004-B7E1-66B2F166A9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2EB63-0AAD-4B65-A42B-9BFAB5E45D4E}">
      <dsp:nvSpPr>
        <dsp:cNvPr id="0" name=""/>
        <dsp:cNvSpPr/>
      </dsp:nvSpPr>
      <dsp:spPr>
        <a:xfrm>
          <a:off x="0" y="46156"/>
          <a:ext cx="7315200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Immediate</a:t>
          </a:r>
        </a:p>
      </dsp:txBody>
      <dsp:txXfrm>
        <a:off x="26930" y="73086"/>
        <a:ext cx="7261340" cy="497795"/>
      </dsp:txXfrm>
    </dsp:sp>
    <dsp:sp modelId="{978DE0C4-5550-4D94-BF14-55E7AF04883B}">
      <dsp:nvSpPr>
        <dsp:cNvPr id="0" name=""/>
        <dsp:cNvSpPr/>
      </dsp:nvSpPr>
      <dsp:spPr>
        <a:xfrm>
          <a:off x="0" y="664051"/>
          <a:ext cx="7315200" cy="551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Direct</a:t>
          </a:r>
        </a:p>
      </dsp:txBody>
      <dsp:txXfrm>
        <a:off x="26930" y="690981"/>
        <a:ext cx="7261340" cy="497795"/>
      </dsp:txXfrm>
    </dsp:sp>
    <dsp:sp modelId="{B73431CD-E4A9-475F-B4BD-C77B1992A4FA}">
      <dsp:nvSpPr>
        <dsp:cNvPr id="0" name=""/>
        <dsp:cNvSpPr/>
      </dsp:nvSpPr>
      <dsp:spPr>
        <a:xfrm>
          <a:off x="0" y="1281946"/>
          <a:ext cx="7315200" cy="5516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Indirect</a:t>
          </a:r>
        </a:p>
      </dsp:txBody>
      <dsp:txXfrm>
        <a:off x="26930" y="1308876"/>
        <a:ext cx="7261340" cy="497795"/>
      </dsp:txXfrm>
    </dsp:sp>
    <dsp:sp modelId="{E6403FA1-AC93-4168-BB5D-52CE12DD4343}">
      <dsp:nvSpPr>
        <dsp:cNvPr id="0" name=""/>
        <dsp:cNvSpPr/>
      </dsp:nvSpPr>
      <dsp:spPr>
        <a:xfrm>
          <a:off x="0" y="1899841"/>
          <a:ext cx="7315200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Register</a:t>
          </a:r>
        </a:p>
      </dsp:txBody>
      <dsp:txXfrm>
        <a:off x="26930" y="1926771"/>
        <a:ext cx="7261340" cy="497795"/>
      </dsp:txXfrm>
    </dsp:sp>
    <dsp:sp modelId="{182C2CB8-3B7D-47AC-90D6-3D64271C3054}">
      <dsp:nvSpPr>
        <dsp:cNvPr id="0" name=""/>
        <dsp:cNvSpPr/>
      </dsp:nvSpPr>
      <dsp:spPr>
        <a:xfrm>
          <a:off x="0" y="2517736"/>
          <a:ext cx="731520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Register Indirect</a:t>
          </a:r>
        </a:p>
      </dsp:txBody>
      <dsp:txXfrm>
        <a:off x="26930" y="2544666"/>
        <a:ext cx="7261340" cy="497795"/>
      </dsp:txXfrm>
    </dsp:sp>
    <dsp:sp modelId="{B7C9A59E-301C-4117-91FC-8DA8162FE4CF}">
      <dsp:nvSpPr>
        <dsp:cNvPr id="0" name=""/>
        <dsp:cNvSpPr/>
      </dsp:nvSpPr>
      <dsp:spPr>
        <a:xfrm>
          <a:off x="0" y="3135631"/>
          <a:ext cx="7315200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Displacement</a:t>
          </a:r>
        </a:p>
      </dsp:txBody>
      <dsp:txXfrm>
        <a:off x="26930" y="3162561"/>
        <a:ext cx="7261340" cy="497795"/>
      </dsp:txXfrm>
    </dsp:sp>
    <dsp:sp modelId="{35F66C9E-D861-4004-B7E1-66B2F166A95F}">
      <dsp:nvSpPr>
        <dsp:cNvPr id="0" name=""/>
        <dsp:cNvSpPr/>
      </dsp:nvSpPr>
      <dsp:spPr>
        <a:xfrm>
          <a:off x="0" y="3753526"/>
          <a:ext cx="7315200" cy="5516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Stack</a:t>
          </a:r>
        </a:p>
      </dsp:txBody>
      <dsp:txXfrm>
        <a:off x="26930" y="3780456"/>
        <a:ext cx="72613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1AF9268-42AB-74EE-62EB-A3DD4DC929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642557-2320-DC26-2D96-BE3DDE44EB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4FACAF-C21D-4B28-9591-15E55BC9ABD9}" type="datetime3">
              <a:rPr lang="en-US" altLang="en-US" smtClean="0">
                <a:latin typeface="Times New Roman" panose="02020603050405020304" pitchFamily="18" charset="0"/>
              </a:rPr>
              <a:pPr/>
              <a:t>13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9A6DC0BF-9DDA-A524-8194-409E5E4521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434904FC-E645-3361-CCCA-4714C3CFC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17243-0C0B-43CE-99C6-CCBECFA2C0B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CC2F3233-4D54-1EF0-B860-485871F2D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58ADA107-4B15-9588-090C-77CDCD31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4669392-2E9D-55F5-53ED-0E58DFC36E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E1D3507-29A8-E603-D313-F812AA199A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8226E7-2ECD-47F9-8B36-E34929AE6DFD}" type="datetime3">
              <a:rPr lang="en-US" altLang="en-US" smtClean="0">
                <a:latin typeface="Times New Roman" panose="02020603050405020304" pitchFamily="18" charset="0"/>
              </a:rPr>
              <a:pPr/>
              <a:t>13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433E08F8-8D82-3C1E-AFED-7CAFA95750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2DD3958F-648C-BBA3-E0CF-DA3DBC0D0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70FDA-455A-4476-8590-0F91068A5BBA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732E31BC-A03D-B6E3-AAB0-105B3A1A5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5FB803D9-EE0C-E1B2-FDA0-FC25FFBB9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094B70A-1A76-C8A8-1F5E-26A06ADDAE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60E12DE-4033-3B05-E527-DB0DCCD28A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987F2-D230-4B0A-921F-1D84214AB455}" type="datetime3">
              <a:rPr lang="en-US" altLang="en-US" smtClean="0">
                <a:latin typeface="Times New Roman" panose="02020603050405020304" pitchFamily="18" charset="0"/>
              </a:rPr>
              <a:pPr/>
              <a:t>13 February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5C27863B-B49E-88B1-6EF9-424EABB40B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68C75766-CF43-BD83-01FE-6AB08AA613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EBAE5-B9E1-4293-861E-D89C45489D3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A2321257-A25D-CF69-C052-6716AEC87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B90F55E8-6F73-F375-E31D-012918E1E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8BA20AD-91D2-48A3-8B8F-5A47A2A7730F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D2574427-41C8-410B-89B7-FF88290AF23D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0188207-20FE-42E8-A488-35F4A0C0D4C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9B675914-8ED3-47AE-B636-18731F22B1A0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CFCC679-BDA8-4558-A0B9-8CF1589A9CB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19582E2-5094-4425-8901-743C849CBB4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EDF979FA-C808-4CD4-ABFA-342A42E0C7BF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690141C4-52C4-4CCE-BF00-4CFE94519397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E6CB447-7F87-4824-ABD2-53799C90F6C2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86E6928A-B853-48E9-905E-520A5088742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12B724B-9AF6-4447-8B00-1D4BB41C6471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 Lecture 7 Spring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762E-0616-44D3-B24F-80C524FE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71" y="476250"/>
            <a:ext cx="10825315" cy="2952750"/>
          </a:xfrm>
          <a:solidFill>
            <a:schemeClr val="accent6">
              <a:lumMod val="5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Computer Organization and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Assembly Language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CS / EE 320 Spring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3BD0-31EF-450D-8F4C-8C0B40A98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296"/>
            <a:ext cx="9144000" cy="1349477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Shahid Masud</a:t>
            </a:r>
          </a:p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Lecture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E295-5623-4C96-8BD9-483B2AFE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B93BD-72E7-426C-8426-F0A2130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3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1A6F-6D0D-C8FA-EE30-AB7D4AD5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47"/>
            <a:ext cx="10668000" cy="1082067"/>
          </a:xfrm>
        </p:spPr>
        <p:txBody>
          <a:bodyPr/>
          <a:lstStyle/>
          <a:p>
            <a:r>
              <a:rPr lang="en-US" dirty="0"/>
              <a:t>Evaluating PC from Immediate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3264-D642-2D2E-4B84-648BDF10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61587"/>
            <a:ext cx="10515600" cy="4138410"/>
          </a:xfrm>
        </p:spPr>
        <p:txBody>
          <a:bodyPr/>
          <a:lstStyle/>
          <a:p>
            <a:r>
              <a:rPr lang="en-US" dirty="0"/>
              <a:t>The address provided by Jump Instruction can be ‘26 bits’</a:t>
            </a:r>
          </a:p>
          <a:p>
            <a:r>
              <a:rPr lang="en-US" dirty="0"/>
              <a:t>The address provided by Branch (</a:t>
            </a:r>
            <a:r>
              <a:rPr lang="en-US" dirty="0" err="1"/>
              <a:t>bne</a:t>
            </a:r>
            <a:r>
              <a:rPr lang="en-US" dirty="0"/>
              <a:t>, </a:t>
            </a:r>
            <a:r>
              <a:rPr lang="en-US" dirty="0" err="1"/>
              <a:t>beq</a:t>
            </a:r>
            <a:r>
              <a:rPr lang="en-US" dirty="0"/>
              <a:t>) Instruction can be ‘16 bits’</a:t>
            </a:r>
          </a:p>
          <a:p>
            <a:r>
              <a:rPr lang="en-US" dirty="0"/>
              <a:t>But all registers and memory addresses are 32 bits: So,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EF7F-27EF-C77F-0C6B-6A28E954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FE2D2-DA61-059F-2133-C8282ADA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BF6A-9FD9-493F-BF10-1AA024B06BE8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AB50DD-6F00-D930-14D3-7CC78DFB764D}"/>
              </a:ext>
            </a:extLst>
          </p:cNvPr>
          <p:cNvGrpSpPr/>
          <p:nvPr/>
        </p:nvGrpSpPr>
        <p:grpSpPr>
          <a:xfrm>
            <a:off x="1009650" y="3495675"/>
            <a:ext cx="4152900" cy="2575978"/>
            <a:chOff x="1009650" y="3495675"/>
            <a:chExt cx="4152900" cy="25759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07F54F-C355-D15B-F21F-B2F26EC3F55E}"/>
                </a:ext>
              </a:extLst>
            </p:cNvPr>
            <p:cNvSpPr/>
            <p:nvPr/>
          </p:nvSpPr>
          <p:spPr>
            <a:xfrm>
              <a:off x="1304925" y="3781425"/>
              <a:ext cx="3467099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 32 bit PC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7CC994-FFE0-341F-E0C4-C6715E7C7F25}"/>
                </a:ext>
              </a:extLst>
            </p:cNvPr>
            <p:cNvSpPr/>
            <p:nvPr/>
          </p:nvSpPr>
          <p:spPr>
            <a:xfrm>
              <a:off x="4286249" y="4287708"/>
              <a:ext cx="48577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+ 4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D7BFF-52C0-276D-963F-7D4667E8BBA0}"/>
                </a:ext>
              </a:extLst>
            </p:cNvPr>
            <p:cNvSpPr/>
            <p:nvPr/>
          </p:nvSpPr>
          <p:spPr>
            <a:xfrm>
              <a:off x="2657474" y="4924683"/>
              <a:ext cx="1728787" cy="36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16 bit Immediate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63B96F-7E92-1C38-CDDB-4AF818EF6F04}"/>
                </a:ext>
              </a:extLst>
            </p:cNvPr>
            <p:cNvSpPr/>
            <p:nvPr/>
          </p:nvSpPr>
          <p:spPr>
            <a:xfrm>
              <a:off x="1304924" y="4924683"/>
              <a:ext cx="1352550" cy="3581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Sign Extend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A641B3-BB2A-487D-834E-7F90E8714D0F}"/>
                </a:ext>
              </a:extLst>
            </p:cNvPr>
            <p:cNvSpPr/>
            <p:nvPr/>
          </p:nvSpPr>
          <p:spPr>
            <a:xfrm>
              <a:off x="4386261" y="4924683"/>
              <a:ext cx="366117" cy="3742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00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CB2201-8483-2681-6B0A-D8275C7D6795}"/>
                </a:ext>
              </a:extLst>
            </p:cNvPr>
            <p:cNvGrpSpPr/>
            <p:nvPr/>
          </p:nvGrpSpPr>
          <p:grpSpPr>
            <a:xfrm>
              <a:off x="1304926" y="5706527"/>
              <a:ext cx="3467098" cy="365126"/>
              <a:chOff x="1304926" y="5763677"/>
              <a:chExt cx="3467098" cy="365126"/>
            </a:xfrm>
            <a:solidFill>
              <a:srgbClr val="7030A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F58014-CBFF-BA46-F860-A36AE6BC3C5C}"/>
                  </a:ext>
                </a:extLst>
              </p:cNvPr>
              <p:cNvSpPr/>
              <p:nvPr/>
            </p:nvSpPr>
            <p:spPr>
              <a:xfrm>
                <a:off x="1304926" y="5763678"/>
                <a:ext cx="3081336" cy="3651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= Next 32 bit PC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4791B7-9CC3-2633-23C4-563CFD4D6D0D}"/>
                  </a:ext>
                </a:extLst>
              </p:cNvPr>
              <p:cNvSpPr/>
              <p:nvPr/>
            </p:nvSpPr>
            <p:spPr>
              <a:xfrm>
                <a:off x="4386261" y="5763677"/>
                <a:ext cx="385763" cy="35811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00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735B91-6668-4A3F-4231-6A9E358AB603}"/>
                </a:ext>
              </a:extLst>
            </p:cNvPr>
            <p:cNvCxnSpPr/>
            <p:nvPr/>
          </p:nvCxnSpPr>
          <p:spPr>
            <a:xfrm>
              <a:off x="1009650" y="5505450"/>
              <a:ext cx="41529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0CCC39-2D86-4AC6-45E8-AE50C95A2A3E}"/>
                </a:ext>
              </a:extLst>
            </p:cNvPr>
            <p:cNvSpPr txBox="1"/>
            <p:nvPr/>
          </p:nvSpPr>
          <p:spPr>
            <a:xfrm>
              <a:off x="2305050" y="3495675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FE0C4A-4C93-78BC-FDD9-CBC57F992ACC}"/>
              </a:ext>
            </a:extLst>
          </p:cNvPr>
          <p:cNvGrpSpPr/>
          <p:nvPr/>
        </p:nvGrpSpPr>
        <p:grpSpPr>
          <a:xfrm>
            <a:off x="6829425" y="3491586"/>
            <a:ext cx="4152900" cy="2585363"/>
            <a:chOff x="6829425" y="3491586"/>
            <a:chExt cx="4152900" cy="2585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956126-9834-9D9C-1DBC-3D601FA8747A}"/>
                </a:ext>
              </a:extLst>
            </p:cNvPr>
            <p:cNvSpPr/>
            <p:nvPr/>
          </p:nvSpPr>
          <p:spPr>
            <a:xfrm>
              <a:off x="7124700" y="3782883"/>
              <a:ext cx="3467099" cy="365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 32 bit PC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E1ACB4-7F84-1A72-8FA7-A55ECF8F2EF3}"/>
                </a:ext>
              </a:extLst>
            </p:cNvPr>
            <p:cNvSpPr/>
            <p:nvPr/>
          </p:nvSpPr>
          <p:spPr>
            <a:xfrm>
              <a:off x="7529511" y="4439305"/>
              <a:ext cx="2676527" cy="365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 bit Immediate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4FB325-197D-7A7E-1478-D4D7245BDCE8}"/>
                </a:ext>
              </a:extLst>
            </p:cNvPr>
            <p:cNvSpPr/>
            <p:nvPr/>
          </p:nvSpPr>
          <p:spPr>
            <a:xfrm>
              <a:off x="10206037" y="4439303"/>
              <a:ext cx="395137" cy="37952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00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08FBE82-6189-1CDB-1B74-A0CB48E75BAD}"/>
                </a:ext>
              </a:extLst>
            </p:cNvPr>
            <p:cNvGrpSpPr/>
            <p:nvPr/>
          </p:nvGrpSpPr>
          <p:grpSpPr>
            <a:xfrm>
              <a:off x="7124701" y="5707984"/>
              <a:ext cx="3467098" cy="368965"/>
              <a:chOff x="1304926" y="5763676"/>
              <a:chExt cx="3467098" cy="36896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B6F57-BFB7-533F-490F-DE0727A35A52}"/>
                  </a:ext>
                </a:extLst>
              </p:cNvPr>
              <p:cNvSpPr/>
              <p:nvPr/>
            </p:nvSpPr>
            <p:spPr>
              <a:xfrm>
                <a:off x="1304926" y="5763678"/>
                <a:ext cx="3081336" cy="36512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= Next 32 bit PC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478754-E979-7887-5F9E-3F79C9556FEB}"/>
                  </a:ext>
                </a:extLst>
              </p:cNvPr>
              <p:cNvSpPr/>
              <p:nvPr/>
            </p:nvSpPr>
            <p:spPr>
              <a:xfrm>
                <a:off x="4386261" y="5763676"/>
                <a:ext cx="385763" cy="3689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00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4EC642-D0C3-D25B-6654-208401EB66DA}"/>
                </a:ext>
              </a:extLst>
            </p:cNvPr>
            <p:cNvCxnSpPr/>
            <p:nvPr/>
          </p:nvCxnSpPr>
          <p:spPr>
            <a:xfrm>
              <a:off x="6829425" y="5506908"/>
              <a:ext cx="41529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DF72EA49-F4E3-CC08-E67D-2F934715E398}"/>
                </a:ext>
              </a:extLst>
            </p:cNvPr>
            <p:cNvSpPr/>
            <p:nvPr/>
          </p:nvSpPr>
          <p:spPr>
            <a:xfrm>
              <a:off x="10332243" y="4813138"/>
              <a:ext cx="133350" cy="89085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FEE7FE71-33F1-38B6-6A7E-3DD2156D1E70}"/>
                </a:ext>
              </a:extLst>
            </p:cNvPr>
            <p:cNvSpPr/>
            <p:nvPr/>
          </p:nvSpPr>
          <p:spPr>
            <a:xfrm>
              <a:off x="7292577" y="4146549"/>
              <a:ext cx="155973" cy="155575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A599BB5F-DFBC-F20E-86F6-6E408324A62C}"/>
                </a:ext>
              </a:extLst>
            </p:cNvPr>
            <p:cNvSpPr/>
            <p:nvPr/>
          </p:nvSpPr>
          <p:spPr>
            <a:xfrm>
              <a:off x="7814667" y="4803613"/>
              <a:ext cx="155974" cy="88916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4089C818-1F12-A2BA-96BE-791F83632C48}"/>
                </a:ext>
              </a:extLst>
            </p:cNvPr>
            <p:cNvSpPr/>
            <p:nvPr/>
          </p:nvSpPr>
          <p:spPr>
            <a:xfrm>
              <a:off x="8365777" y="4811269"/>
              <a:ext cx="155974" cy="88916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0A3C12A-E295-9146-ECEE-2178C01D47AF}"/>
                </a:ext>
              </a:extLst>
            </p:cNvPr>
            <p:cNvSpPr/>
            <p:nvPr/>
          </p:nvSpPr>
          <p:spPr>
            <a:xfrm>
              <a:off x="8918075" y="4813138"/>
              <a:ext cx="155974" cy="88916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6CAA5F7E-1587-8D3E-8BBB-F653D23C7AB8}"/>
                </a:ext>
              </a:extLst>
            </p:cNvPr>
            <p:cNvSpPr/>
            <p:nvPr/>
          </p:nvSpPr>
          <p:spPr>
            <a:xfrm>
              <a:off x="9425582" y="4804429"/>
              <a:ext cx="155974" cy="88916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15FE97EF-43D6-2F6D-F2D8-BB5AD0F859B0}"/>
                </a:ext>
              </a:extLst>
            </p:cNvPr>
            <p:cNvSpPr/>
            <p:nvPr/>
          </p:nvSpPr>
          <p:spPr>
            <a:xfrm>
              <a:off x="9923856" y="4804430"/>
              <a:ext cx="155974" cy="88916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572143-1631-C161-9EDA-F800C040C57B}"/>
                </a:ext>
              </a:extLst>
            </p:cNvPr>
            <p:cNvSpPr txBox="1"/>
            <p:nvPr/>
          </p:nvSpPr>
          <p:spPr>
            <a:xfrm>
              <a:off x="8365777" y="3491586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AF707-EA33-3A60-85A1-54847B346099}"/>
              </a:ext>
            </a:extLst>
          </p:cNvPr>
          <p:cNvCxnSpPr/>
          <p:nvPr/>
        </p:nvCxnSpPr>
        <p:spPr>
          <a:xfrm>
            <a:off x="5934075" y="3035964"/>
            <a:ext cx="0" cy="30356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DFE-22D6-6332-7464-39D41915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77525" cy="723926"/>
          </a:xfrm>
        </p:spPr>
        <p:txBody>
          <a:bodyPr/>
          <a:lstStyle/>
          <a:p>
            <a:r>
              <a:rPr lang="en-US" dirty="0"/>
              <a:t>Loops and Jump Instructions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C5F1D-0F54-C4EA-53A3-318710AC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D9F9-23FB-5EAC-450A-D42CAAAF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682D3-2E88-653D-6453-AD28B3966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6" t="13630" r="2349" b="10401"/>
          <a:stretch/>
        </p:blipFill>
        <p:spPr>
          <a:xfrm>
            <a:off x="360216" y="1029378"/>
            <a:ext cx="11071518" cy="53831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FD6266-0602-AC34-3FFB-5B7A7A081ACA}"/>
              </a:ext>
            </a:extLst>
          </p:cNvPr>
          <p:cNvCxnSpPr>
            <a:cxnSpLocks/>
          </p:cNvCxnSpPr>
          <p:nvPr/>
        </p:nvCxnSpPr>
        <p:spPr>
          <a:xfrm>
            <a:off x="6877050" y="3095625"/>
            <a:ext cx="0" cy="331691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DCEB-8270-4477-44A7-C43DA420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715625" cy="991035"/>
          </a:xfrm>
        </p:spPr>
        <p:txBody>
          <a:bodyPr/>
          <a:lstStyle/>
          <a:p>
            <a:r>
              <a:rPr lang="en-US" dirty="0"/>
              <a:t>Example of Branch Destination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3F334-D721-188B-5A78-A8727AB7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22" t="55101" r="6304" b="8538"/>
          <a:stretch/>
        </p:blipFill>
        <p:spPr>
          <a:xfrm>
            <a:off x="970935" y="3126185"/>
            <a:ext cx="10636046" cy="27126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2C2B7-CEF7-F0EC-6898-07C04F5F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8893-9755-AD4A-F6FA-1594D14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B9B5A-FADB-33F6-58DE-58A74BCD2AE4}"/>
              </a:ext>
            </a:extLst>
          </p:cNvPr>
          <p:cNvSpPr txBox="1"/>
          <p:nvPr/>
        </p:nvSpPr>
        <p:spPr>
          <a:xfrm>
            <a:off x="1083836" y="1407680"/>
            <a:ext cx="933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Instruction: </a:t>
            </a:r>
            <a:r>
              <a:rPr lang="en-US" sz="2400" b="1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R0,	R1,	16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Current Address is ‘12’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Question: What is the destination address when Branch is Taken?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8B031-3927-C24C-AE6A-E693DA6B0F80}"/>
              </a:ext>
            </a:extLst>
          </p:cNvPr>
          <p:cNvCxnSpPr/>
          <p:nvPr/>
        </p:nvCxnSpPr>
        <p:spPr>
          <a:xfrm>
            <a:off x="5705475" y="2933700"/>
            <a:ext cx="0" cy="32956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3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23A48C18-E4CC-2954-931D-D663A665E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ED42000-AAF5-02C0-49D1-1A317BCA5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5017" y="147099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  <a:endParaRPr lang="en-AU" altLang="en-US" dirty="0"/>
          </a:p>
        </p:txBody>
      </p:sp>
      <p:grpSp>
        <p:nvGrpSpPr>
          <p:cNvPr id="109573" name="Group 4">
            <a:extLst>
              <a:ext uri="{FF2B5EF4-FFF2-40B4-BE49-F238E27FC236}">
                <a16:creationId xmlns:a16="http://schemas.microsoft.com/office/drawing/2014/main" id="{9BB544C1-2E0F-A8E7-9BD3-5CBF6F82B89D}"/>
              </a:ext>
            </a:extLst>
          </p:cNvPr>
          <p:cNvGrpSpPr>
            <a:grpSpLocks/>
          </p:cNvGrpSpPr>
          <p:nvPr/>
        </p:nvGrpSpPr>
        <p:grpSpPr bwMode="auto">
          <a:xfrm>
            <a:off x="2755901" y="3575331"/>
            <a:ext cx="6913563" cy="773113"/>
            <a:chOff x="884" y="981"/>
            <a:chExt cx="4355" cy="487"/>
          </a:xfrm>
        </p:grpSpPr>
        <p:sp>
          <p:nvSpPr>
            <p:cNvPr id="109575" name="Text Box 5">
              <a:extLst>
                <a:ext uri="{FF2B5EF4-FFF2-40B4-BE49-F238E27FC236}">
                  <a16:creationId xmlns:a16="http://schemas.microsoft.com/office/drawing/2014/main" id="{F8D655FB-22CA-3B67-5484-808DD0CEE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09576" name="Text Box 6">
              <a:extLst>
                <a:ext uri="{FF2B5EF4-FFF2-40B4-BE49-F238E27FC236}">
                  <a16:creationId xmlns:a16="http://schemas.microsoft.com/office/drawing/2014/main" id="{3D2BE5BE-84F7-E1B9-C9ED-01438CC10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09577" name="Text Box 7">
              <a:extLst>
                <a:ext uri="{FF2B5EF4-FFF2-40B4-BE49-F238E27FC236}">
                  <a16:creationId xmlns:a16="http://schemas.microsoft.com/office/drawing/2014/main" id="{A373FC80-32BB-9659-C04F-4CD0415B6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09578" name="Text Box 8">
              <a:extLst>
                <a:ext uri="{FF2B5EF4-FFF2-40B4-BE49-F238E27FC236}">
                  <a16:creationId xmlns:a16="http://schemas.microsoft.com/office/drawing/2014/main" id="{D202ED8A-15C0-C487-6FD7-E83F70848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109579" name="Text Box 9">
              <a:extLst>
                <a:ext uri="{FF2B5EF4-FFF2-40B4-BE49-F238E27FC236}">
                  <a16:creationId xmlns:a16="http://schemas.microsoft.com/office/drawing/2014/main" id="{E1F89FB1-E107-05AC-FAE8-D4E93C4EA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09580" name="Text Box 10">
              <a:extLst>
                <a:ext uri="{FF2B5EF4-FFF2-40B4-BE49-F238E27FC236}">
                  <a16:creationId xmlns:a16="http://schemas.microsoft.com/office/drawing/2014/main" id="{D154160E-8FD7-7B85-4BE5-86B523C0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09581" name="Text Box 11">
              <a:extLst>
                <a:ext uri="{FF2B5EF4-FFF2-40B4-BE49-F238E27FC236}">
                  <a16:creationId xmlns:a16="http://schemas.microsoft.com/office/drawing/2014/main" id="{0A53B73A-E4B2-A69C-907B-1E68FB4E0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09582" name="Text Box 12">
              <a:extLst>
                <a:ext uri="{FF2B5EF4-FFF2-40B4-BE49-F238E27FC236}">
                  <a16:creationId xmlns:a16="http://schemas.microsoft.com/office/drawing/2014/main" id="{BD1AF595-04ED-A82B-0C82-7CA64B01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109574" name="Rectangle 13">
            <a:extLst>
              <a:ext uri="{FF2B5EF4-FFF2-40B4-BE49-F238E27FC236}">
                <a16:creationId xmlns:a16="http://schemas.microsoft.com/office/drawing/2014/main" id="{461E94DD-0CC7-D765-E1F7-DA1FCE22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545627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PC-relative addressing</a:t>
            </a:r>
          </a:p>
          <a:p>
            <a:pPr lvl="1" eaLnBrk="1" hangingPunct="1"/>
            <a:r>
              <a:rPr lang="en-US" altLang="en-US" dirty="0"/>
              <a:t>Target address = PC + offset × 4</a:t>
            </a:r>
          </a:p>
          <a:p>
            <a:pPr lvl="1" eaLnBrk="1" hangingPunct="1"/>
            <a:r>
              <a:rPr lang="en-US" altLang="en-US" dirty="0"/>
              <a:t>PC already incremented by 4 by this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194CB-B32B-F375-A8E3-2B50D769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5B137-588D-E556-268A-1EFBA371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>
            <a:extLst>
              <a:ext uri="{FF2B5EF4-FFF2-40B4-BE49-F238E27FC236}">
                <a16:creationId xmlns:a16="http://schemas.microsoft.com/office/drawing/2014/main" id="{5272EEC1-36D6-C4E2-4B0B-EB30799A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FC7629D-F6F2-7421-A399-714C0008A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482727"/>
            <a:ext cx="8270875" cy="1544638"/>
          </a:xfrm>
        </p:spPr>
        <p:txBody>
          <a:bodyPr/>
          <a:lstStyle/>
          <a:p>
            <a:pPr eaLnBrk="1" hangingPunct="1"/>
            <a:r>
              <a:rPr lang="en-US" altLang="en-US" dirty="0"/>
              <a:t>Jump (</a:t>
            </a:r>
            <a:r>
              <a:rPr lang="en-US" altLang="en-US" b="1" dirty="0">
                <a:latin typeface="Lucida Console" panose="020B0609040504020204" pitchFamily="49" charset="0"/>
              </a:rPr>
              <a:t>j</a:t>
            </a:r>
            <a:r>
              <a:rPr lang="en-US" altLang="en-US" dirty="0"/>
              <a:t> and </a:t>
            </a:r>
            <a:r>
              <a:rPr lang="en-US" altLang="en-US" b="1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targets could be anywhere in text segment</a:t>
            </a:r>
          </a:p>
          <a:p>
            <a:pPr lvl="1" eaLnBrk="1" hangingPunct="1"/>
            <a:r>
              <a:rPr lang="en-US" altLang="en-US" dirty="0"/>
              <a:t>Encode full address in instruction</a:t>
            </a:r>
            <a:endParaRPr lang="en-AU" altLang="en-US" dirty="0"/>
          </a:p>
        </p:txBody>
      </p:sp>
      <p:grpSp>
        <p:nvGrpSpPr>
          <p:cNvPr id="111621" name="Group 4">
            <a:extLst>
              <a:ext uri="{FF2B5EF4-FFF2-40B4-BE49-F238E27FC236}">
                <a16:creationId xmlns:a16="http://schemas.microsoft.com/office/drawing/2014/main" id="{0F3D5851-B5AD-AC8F-4D89-7B8858BA2472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165476"/>
            <a:ext cx="6913565" cy="773113"/>
            <a:chOff x="884" y="2356"/>
            <a:chExt cx="4355" cy="487"/>
          </a:xfrm>
        </p:grpSpPr>
        <p:sp>
          <p:nvSpPr>
            <p:cNvPr id="111623" name="Text Box 5">
              <a:extLst>
                <a:ext uri="{FF2B5EF4-FFF2-40B4-BE49-F238E27FC236}">
                  <a16:creationId xmlns:a16="http://schemas.microsoft.com/office/drawing/2014/main" id="{38988221-B337-8D8E-B420-5E7B59D08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11624" name="Text Box 6">
              <a:extLst>
                <a:ext uri="{FF2B5EF4-FFF2-40B4-BE49-F238E27FC236}">
                  <a16:creationId xmlns:a16="http://schemas.microsoft.com/office/drawing/2014/main" id="{864A6CA8-52D3-491B-97FB-EFA0745D4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address</a:t>
              </a:r>
              <a:endParaRPr lang="en-AU" altLang="en-US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625" name="Text Box 7">
              <a:extLst>
                <a:ext uri="{FF2B5EF4-FFF2-40B4-BE49-F238E27FC236}">
                  <a16:creationId xmlns:a16="http://schemas.microsoft.com/office/drawing/2014/main" id="{71934455-6516-2260-74AB-BE5F1C3F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11626" name="Text Box 8">
              <a:extLst>
                <a:ext uri="{FF2B5EF4-FFF2-40B4-BE49-F238E27FC236}">
                  <a16:creationId xmlns:a16="http://schemas.microsoft.com/office/drawing/2014/main" id="{5A81B326-81CB-CB2C-27DE-46B50930D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111622" name="Rectangle 9">
            <a:extLst>
              <a:ext uri="{FF2B5EF4-FFF2-40B4-BE49-F238E27FC236}">
                <a16:creationId xmlns:a16="http://schemas.microsoft.com/office/drawing/2014/main" id="{26D0FF2C-FEC7-0708-800D-C447BBA2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260696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(Pseudo) Direct jump addressing</a:t>
            </a:r>
          </a:p>
          <a:p>
            <a:pPr lvl="1" eaLnBrk="1" hangingPunct="1"/>
            <a:r>
              <a:rPr lang="en-US" altLang="en-US" dirty="0"/>
              <a:t>Target address = PC</a:t>
            </a:r>
            <a:r>
              <a:rPr lang="en-US" altLang="en-US" baseline="-25000" dirty="0"/>
              <a:t>31…28</a:t>
            </a:r>
            <a:r>
              <a:rPr lang="en-US" altLang="en-US" dirty="0"/>
              <a:t> </a:t>
            </a:r>
            <a:r>
              <a:rPr lang="en-US" altLang="en-US" b="1" dirty="0"/>
              <a:t>:</a:t>
            </a:r>
            <a:r>
              <a:rPr lang="en-US" altLang="en-US" dirty="0"/>
              <a:t> (address × 4)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E28B3-400C-98ED-8C33-D775CBA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E309A-AC21-1003-E715-A9CE9565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2E603BDC-7C4F-D24A-B42D-A9ECCBE74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696575" cy="1035051"/>
          </a:xfrm>
        </p:spPr>
        <p:txBody>
          <a:bodyPr/>
          <a:lstStyle/>
          <a:p>
            <a:pPr eaLnBrk="1" hangingPunct="1"/>
            <a:r>
              <a:rPr lang="en-US" altLang="en-US" dirty="0"/>
              <a:t>Target Addressing Example</a:t>
            </a:r>
            <a:endParaRPr lang="en-AU" altLang="en-US" dirty="0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2458C0F-DD5D-7BF9-DEF6-C2589958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0562" y="1400176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Loop code from earlier example</a:t>
            </a:r>
          </a:p>
          <a:p>
            <a:pPr lvl="1" eaLnBrk="1" hangingPunct="1"/>
            <a:r>
              <a:rPr lang="en-US" altLang="en-US" dirty="0"/>
              <a:t>Assume Loop at location 80000</a:t>
            </a:r>
            <a:endParaRPr lang="en-AU" altLang="en-US" sz="20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>
            <a:extLst>
              <a:ext uri="{FF2B5EF4-FFF2-40B4-BE49-F238E27FC236}">
                <a16:creationId xmlns:a16="http://schemas.microsoft.com/office/drawing/2014/main" id="{A767728B-3F6B-7008-1567-2332269175FF}"/>
              </a:ext>
            </a:extLst>
          </p:cNvPr>
          <p:cNvGraphicFramePr>
            <a:graphicFrameLocks noGrp="1"/>
          </p:cNvGraphicFramePr>
          <p:nvPr/>
        </p:nvGraphicFramePr>
        <p:xfrm>
          <a:off x="1533832" y="2708275"/>
          <a:ext cx="8876993" cy="3338562"/>
        </p:xfrm>
        <a:graphic>
          <a:graphicData uri="http://schemas.openxmlformats.org/drawingml/2006/table">
            <a:tbl>
              <a:tblPr/>
              <a:tblGrid>
                <a:gridCol w="397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736" name="Line 71">
            <a:extLst>
              <a:ext uri="{FF2B5EF4-FFF2-40B4-BE49-F238E27FC236}">
                <a16:creationId xmlns:a16="http://schemas.microsoft.com/office/drawing/2014/main" id="{212FDFB4-1981-3327-3C65-786BA753C1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7800" y="2997201"/>
            <a:ext cx="2139949" cy="1965324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37" name="Line 72">
            <a:extLst>
              <a:ext uri="{FF2B5EF4-FFF2-40B4-BE49-F238E27FC236}">
                <a16:creationId xmlns:a16="http://schemas.microsoft.com/office/drawing/2014/main" id="{B920033F-F640-28C0-FFB9-F37179466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4302125"/>
            <a:ext cx="2695575" cy="9985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5EC71F-795F-3595-AAA6-C4D1DD0D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52B75-F34F-1D89-DFBF-46DB10E0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822-3F0A-900F-7C2A-96EDFB3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48" y="1988288"/>
            <a:ext cx="7740503" cy="2275366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>
                <a:latin typeface="Eras Bold ITC" panose="020B0907030504020204" pitchFamily="34" charset="0"/>
              </a:rPr>
              <a:t> Addressing Modes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3A4B-BB2F-2CB2-2C69-54E8960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B459-3E51-4D67-350C-5EA2240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FD7B-CB00-BB67-5EA0-E276858E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 in Assembly Language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B9D9FF-F738-0D1D-DFF5-1D5C9476AD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00300" y="1690688"/>
          <a:ext cx="7315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ECFD-C1A9-BB82-CDD7-636BDB26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BDAD-4F57-E6D6-541C-1E0015F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816F-6D7A-B7CD-B61E-BAA49F03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E6A77-BD29-3B9E-EA65-FDDF602C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56B8A-83DF-DFAC-FF61-47084AE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74B1-C659-358E-4DE4-DAE6AD00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8" y="1654746"/>
            <a:ext cx="3115110" cy="3124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FAA4A-2903-413C-F55C-CA120993271B}"/>
              </a:ext>
            </a:extLst>
          </p:cNvPr>
          <p:cNvSpPr txBox="1"/>
          <p:nvPr/>
        </p:nvSpPr>
        <p:spPr>
          <a:xfrm>
            <a:off x="3586579" y="1848523"/>
            <a:ext cx="853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operand value is present in the instruction as Immediate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Operand =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 is used to define Constants or Set Initial Values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Mostly, Immediate value is stored in 2’s Complement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 is that no other memory reference is required other than Instruction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Disadvantage is the limited range of address and data that can be specified in Immediate field</a:t>
            </a:r>
          </a:p>
        </p:txBody>
      </p:sp>
    </p:spTree>
    <p:extLst>
      <p:ext uri="{BB962C8B-B14F-4D97-AF65-F5344CB8AC3E}">
        <p14:creationId xmlns:p14="http://schemas.microsoft.com/office/powerpoint/2010/main" val="361175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1371-A0F1-2B46-D423-D6C40D09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1A5B8-6DB5-2001-8E0A-5F7BD83A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10C7-A2B3-A2A3-1E5A-F7CD7B9D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7AC5A-8496-9BE0-2088-6A881673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2" y="1575188"/>
            <a:ext cx="3105583" cy="3105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E846E-E8F8-823C-F700-F4B1BCC5FF15}"/>
              </a:ext>
            </a:extLst>
          </p:cNvPr>
          <p:cNvSpPr txBox="1"/>
          <p:nvPr/>
        </p:nvSpPr>
        <p:spPr>
          <a:xfrm>
            <a:off x="3586579" y="2343150"/>
            <a:ext cx="8091071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Address field contains Effective Address of Operand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requires only one memory reference and no special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Disadvantage is limited address space can be specified</a:t>
            </a:r>
          </a:p>
        </p:txBody>
      </p:sp>
    </p:spTree>
    <p:extLst>
      <p:ext uri="{BB962C8B-B14F-4D97-AF65-F5344CB8AC3E}">
        <p14:creationId xmlns:p14="http://schemas.microsoft.com/office/powerpoint/2010/main" val="27591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A38E-6FE8-41BF-9971-F9E7F882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96575" cy="1271170"/>
          </a:xfrm>
        </p:spPr>
        <p:txBody>
          <a:bodyPr/>
          <a:lstStyle/>
          <a:p>
            <a:r>
              <a:rPr lang="en-US" b="1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EC0C-06FB-42BB-83C2-0C039408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924050"/>
            <a:ext cx="10963922" cy="4252913"/>
          </a:xfrm>
        </p:spPr>
        <p:txBody>
          <a:bodyPr/>
          <a:lstStyle/>
          <a:p>
            <a:r>
              <a:rPr lang="en-US" dirty="0"/>
              <a:t>Working of MIPS Assembly Instructions</a:t>
            </a:r>
          </a:p>
          <a:p>
            <a:pPr lvl="1"/>
            <a:r>
              <a:rPr lang="en-US" dirty="0"/>
              <a:t>Jump Instructions</a:t>
            </a:r>
          </a:p>
          <a:p>
            <a:pPr lvl="1"/>
            <a:r>
              <a:rPr lang="en-US" dirty="0"/>
              <a:t>Branch Instructions</a:t>
            </a:r>
          </a:p>
          <a:p>
            <a:pPr lvl="1"/>
            <a:r>
              <a:rPr lang="en-US" dirty="0"/>
              <a:t>Examples of Different Instruction Type</a:t>
            </a:r>
          </a:p>
          <a:p>
            <a:pPr lvl="1"/>
            <a:r>
              <a:rPr lang="en-US" dirty="0"/>
              <a:t>Addressing Modes</a:t>
            </a:r>
          </a:p>
          <a:p>
            <a:pPr lvl="1"/>
            <a:r>
              <a:rPr lang="en-US" dirty="0"/>
              <a:t>Interrupt Processing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708B3-1BCD-4624-BF44-81D7EA01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A1CEB-84DF-4B05-B51A-6CE48218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7ECBE6-E77A-F539-A119-AB8726B6693C}"/>
              </a:ext>
            </a:extLst>
          </p:cNvPr>
          <p:cNvSpPr/>
          <p:nvPr/>
        </p:nvSpPr>
        <p:spPr>
          <a:xfrm>
            <a:off x="5334000" y="2457450"/>
            <a:ext cx="142875" cy="714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5ECE-3CB6-3D39-8E83-35BA1DFC878C}"/>
              </a:ext>
            </a:extLst>
          </p:cNvPr>
          <p:cNvSpPr txBox="1"/>
          <p:nvPr/>
        </p:nvSpPr>
        <p:spPr>
          <a:xfrm>
            <a:off x="5609741" y="2629971"/>
            <a:ext cx="19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Instruction</a:t>
            </a:r>
          </a:p>
        </p:txBody>
      </p:sp>
    </p:spTree>
    <p:extLst>
      <p:ext uri="{BB962C8B-B14F-4D97-AF65-F5344CB8AC3E}">
        <p14:creationId xmlns:p14="http://schemas.microsoft.com/office/powerpoint/2010/main" val="12656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1DB-B94F-8231-09E6-6B5F5D2E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87050" cy="1325563"/>
          </a:xfrm>
        </p:spPr>
        <p:txBody>
          <a:bodyPr/>
          <a:lstStyle/>
          <a:p>
            <a:r>
              <a:rPr lang="en-US" dirty="0"/>
              <a:t>Indirect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9303-A13A-2C31-77B2-DAC5E727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61082-937C-D138-24F5-3C0A67C7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2E8D7-402A-2B4D-EF05-58555B13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" y="1719263"/>
            <a:ext cx="3124636" cy="3115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5B8A2-5886-8BE7-80C7-5F88B9BAB6B5}"/>
              </a:ext>
            </a:extLst>
          </p:cNvPr>
          <p:cNvSpPr txBox="1"/>
          <p:nvPr/>
        </p:nvSpPr>
        <p:spPr>
          <a:xfrm>
            <a:off x="3586579" y="1933575"/>
            <a:ext cx="81375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address field in Instruction refers to the address of a word in memory which in turn contains full-length address of the operand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Advantage is that full range of memory is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Disadvantage is that two memory references are needed to fetch operand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41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A035-BABD-1CE9-9B2C-1CA3F756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22"/>
            <a:ext cx="10706100" cy="1325563"/>
          </a:xfrm>
        </p:spPr>
        <p:txBody>
          <a:bodyPr/>
          <a:lstStyle/>
          <a:p>
            <a:r>
              <a:rPr lang="en-US" dirty="0"/>
              <a:t>Register based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0030D-6DF0-90F0-3DC2-4143A8DC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0112-2F2D-104B-1CC5-A1090798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A0F68-10BC-DF7D-EF7A-F28580DB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1" y="1626970"/>
            <a:ext cx="3124636" cy="3115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246566-7E48-37D3-D73D-A86F191A5E87}"/>
              </a:ext>
            </a:extLst>
          </p:cNvPr>
          <p:cNvSpPr txBox="1"/>
          <p:nvPr/>
        </p:nvSpPr>
        <p:spPr>
          <a:xfrm>
            <a:off x="3586579" y="1991290"/>
            <a:ext cx="8532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address field in Instruction refers to a Register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 Address is stored in this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Advantage is that register access is fast and only one memory reference is needed to Fetch the operand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Disadvantage is that number of registers is limited so only few registers can be used for this addressing mode</a:t>
            </a:r>
          </a:p>
        </p:txBody>
      </p:sp>
    </p:spTree>
    <p:extLst>
      <p:ext uri="{BB962C8B-B14F-4D97-AF65-F5344CB8AC3E}">
        <p14:creationId xmlns:p14="http://schemas.microsoft.com/office/powerpoint/2010/main" val="241257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9AFD-02E9-8253-D10D-DB15DCFB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D4DD-F90C-9411-FCEC-4298BED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7EFF8-D6F8-EE86-4B69-E24D7BD1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3CB-D912-D727-18AC-F8953838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1" y="1609507"/>
            <a:ext cx="3115110" cy="3124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931F26-C8B6-722A-772F-3B6A05BC71AB}"/>
              </a:ext>
            </a:extLst>
          </p:cNvPr>
          <p:cNvSpPr txBox="1"/>
          <p:nvPr/>
        </p:nvSpPr>
        <p:spPr>
          <a:xfrm>
            <a:off x="3667126" y="2362200"/>
            <a:ext cx="8120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address field refers to a Register that contains Memory Address of operand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number of registers is a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one memory reference is needed to Fetch the operand</a:t>
            </a:r>
          </a:p>
        </p:txBody>
      </p:sp>
    </p:spTree>
    <p:extLst>
      <p:ext uri="{BB962C8B-B14F-4D97-AF65-F5344CB8AC3E}">
        <p14:creationId xmlns:p14="http://schemas.microsoft.com/office/powerpoint/2010/main" val="143617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FC2C-1C6E-91B9-7818-54ED642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853B-35FF-6DF4-54A2-DAD9A58A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E7D4D-8B9E-822A-2C46-481C7A44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DF502-924B-BDBD-7FF3-160AC145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700213"/>
            <a:ext cx="3134162" cy="3115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13287-7C75-7AC4-608E-207CAB7D61CC}"/>
              </a:ext>
            </a:extLst>
          </p:cNvPr>
          <p:cNvSpPr txBox="1"/>
          <p:nvPr/>
        </p:nvSpPr>
        <p:spPr>
          <a:xfrm>
            <a:off x="3410386" y="1417909"/>
            <a:ext cx="8705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 Address of operand is calculated by adding contents of ‘A’ Field in Instruction with contents of ‘R’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operand is then fetched from the Effective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Variants of this mode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PC Relative Addressing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Base Register Addressing (e.g. initial value in a String)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Indexing (storing in a sequence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90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D485-7E6D-418F-70C0-5CF6C18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based Addressing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322F7-C75A-CCEB-8319-93AB8F2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E027-4F8D-9F5C-D804-5CC7D352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675F-34A1-20A5-FB91-F5FA8B01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7" y="1609120"/>
            <a:ext cx="3124636" cy="3115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89AC5-BE1F-06DA-DC71-CDDEEFEF5C08}"/>
              </a:ext>
            </a:extLst>
          </p:cNvPr>
          <p:cNvSpPr txBox="1"/>
          <p:nvPr/>
        </p:nvSpPr>
        <p:spPr>
          <a:xfrm>
            <a:off x="3586579" y="2459504"/>
            <a:ext cx="8605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Stack is a linear array of locations, also called ‘LIFO’ Last In </a:t>
            </a:r>
          </a:p>
          <a:p>
            <a:r>
              <a:rPr lang="en-US" sz="2400" dirty="0"/>
              <a:t>First Out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Stack Pointer Register always contains address of the top of </a:t>
            </a:r>
          </a:p>
          <a:p>
            <a:r>
              <a:rPr lang="en-US" sz="2400" dirty="0"/>
              <a:t>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Implied Addressing uses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Displacement could also be added to the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40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6DC4-C375-2E12-A7BD-F93D79F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77525" cy="1138475"/>
          </a:xfrm>
        </p:spPr>
        <p:txBody>
          <a:bodyPr/>
          <a:lstStyle/>
          <a:p>
            <a:r>
              <a:rPr lang="en-US" dirty="0"/>
              <a:t>Addressing Modes -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0AFA-F374-7512-3C07-238B8AD0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6508-5FE6-AED2-F2D9-15B24A8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9961B-AD9C-E257-6310-A7A637926A82}"/>
              </a:ext>
            </a:extLst>
          </p:cNvPr>
          <p:cNvSpPr txBox="1"/>
          <p:nvPr/>
        </p:nvSpPr>
        <p:spPr>
          <a:xfrm>
            <a:off x="1372779" y="1545725"/>
            <a:ext cx="830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Abbreviations:	</a:t>
            </a:r>
          </a:p>
          <a:p>
            <a:r>
              <a:rPr lang="en-US" dirty="0"/>
              <a:t>	A = Contents of Address field inside an Instruction</a:t>
            </a:r>
          </a:p>
          <a:p>
            <a:r>
              <a:rPr lang="en-US" dirty="0"/>
              <a:t>	R = Contents of an Address </a:t>
            </a:r>
            <a:r>
              <a:rPr lang="en-US" dirty="0">
                <a:highlight>
                  <a:srgbClr val="FFFF00"/>
                </a:highlight>
              </a:rPr>
              <a:t>field inside an Instruction </a:t>
            </a:r>
            <a:r>
              <a:rPr lang="en-US" dirty="0"/>
              <a:t>that </a:t>
            </a:r>
            <a:r>
              <a:rPr lang="en-US" dirty="0">
                <a:highlight>
                  <a:srgbClr val="FFFF00"/>
                </a:highlight>
              </a:rPr>
              <a:t>refers to a Register</a:t>
            </a:r>
          </a:p>
          <a:p>
            <a:r>
              <a:rPr lang="en-US" dirty="0"/>
              <a:t>	(X) = contents contained in memory location X or register X</a:t>
            </a:r>
          </a:p>
          <a:p>
            <a:r>
              <a:rPr lang="en-US" dirty="0"/>
              <a:t>	EA = Effective Address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2EC6C2-FAC6-DE9C-97BD-8C5F268F21EE}"/>
              </a:ext>
            </a:extLst>
          </p:cNvPr>
          <p:cNvGraphicFramePr>
            <a:graphicFrameLocks noGrp="1"/>
          </p:cNvGraphicFramePr>
          <p:nvPr/>
        </p:nvGraphicFramePr>
        <p:xfrm>
          <a:off x="1372779" y="3065179"/>
          <a:ext cx="978077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470">
                  <a:extLst>
                    <a:ext uri="{9D8B030D-6E8A-4147-A177-3AD203B41FA5}">
                      <a16:colId xmlns:a16="http://schemas.microsoft.com/office/drawing/2014/main" val="2420723332"/>
                    </a:ext>
                  </a:extLst>
                </a:gridCol>
                <a:gridCol w="2332802">
                  <a:extLst>
                    <a:ext uri="{9D8B030D-6E8A-4147-A177-3AD203B41FA5}">
                      <a16:colId xmlns:a16="http://schemas.microsoft.com/office/drawing/2014/main" val="3870590865"/>
                    </a:ext>
                  </a:extLst>
                </a:gridCol>
                <a:gridCol w="2307265">
                  <a:extLst>
                    <a:ext uri="{9D8B030D-6E8A-4147-A177-3AD203B41FA5}">
                      <a16:colId xmlns:a16="http://schemas.microsoft.com/office/drawing/2014/main" val="90920299"/>
                    </a:ext>
                  </a:extLst>
                </a:gridCol>
                <a:gridCol w="3147236">
                  <a:extLst>
                    <a:ext uri="{9D8B030D-6E8A-4147-A177-3AD203B41FA5}">
                      <a16:colId xmlns:a16="http://schemas.microsoft.com/office/drawing/2014/main" val="81058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Advantage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Disadvantage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7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Immediate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Operand = 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No memory Reference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Limited Operand magnitude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Direct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Simplicity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Limited address space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4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Indirect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(A)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Large Address space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Multiple memory references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0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Register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No memory reference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Limited Address space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8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Register Indirect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(R)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Large Address space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Extra memory reference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6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Displacement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A + (R)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Flexibility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Complexity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0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Stack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EA = top of stack, stack pointer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No memory reference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Limited usage and capability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822-3F0A-900F-7C2A-96EDFB3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093" y="1998921"/>
            <a:ext cx="8647814" cy="2275366"/>
          </a:xfr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>
                <a:latin typeface="Eras Bold ITC" panose="020B0907030504020204" pitchFamily="34" charset="0"/>
              </a:rPr>
              <a:t> Interrupts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3A4B-BB2F-2CB2-2C69-54E8960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B459-3E51-4D67-350C-5EA2240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18E0A2-2C98-F627-B058-E85BABBA9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Interrupts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8C62C0-BA64-19BA-DFD6-68ED66BF0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Mechanism by which other modules (e.g. I/O) may interrupt normal sequence of processing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Program Exception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e.g. overflow, division by zero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Timer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Generated by internal processor timer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Used in pre-emptive multi-tasking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I/O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from I/O controller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Hardware failure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e.g. memory parity error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5D58C-6DCC-805C-7970-3E2E0862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F65FD-C97A-5DB6-953E-4C053BF8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330023B2-5A25-2AEC-E2DE-69950F736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6713" y="1921172"/>
            <a:ext cx="4169266" cy="1471733"/>
          </a:xfrm>
        </p:spPr>
        <p:txBody>
          <a:bodyPr>
            <a:normAutofit/>
          </a:bodyPr>
          <a:lstStyle/>
          <a:p>
            <a:r>
              <a:rPr lang="en-US" altLang="en-US" dirty="0"/>
              <a:t>Normal Program </a:t>
            </a:r>
            <a:br>
              <a:rPr lang="en-US" altLang="en-US" dirty="0"/>
            </a:br>
            <a:r>
              <a:rPr lang="en-US" altLang="en-US" dirty="0"/>
              <a:t>Flow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15EDE-4FF1-DAA7-AB98-B6EAE49B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87" y="0"/>
            <a:ext cx="3567338" cy="658747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88992-2B1A-0EC8-43DB-AA037B87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548-739D-F47B-B705-3311EAC4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>
            <a:extLst>
              <a:ext uri="{FF2B5EF4-FFF2-40B4-BE49-F238E27FC236}">
                <a16:creationId xmlns:a16="http://schemas.microsoft.com/office/drawing/2014/main" id="{B4FE6B7B-84DF-CD2F-8D37-A7664E343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83734"/>
            <a:ext cx="3910781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Program Timing: </a:t>
            </a:r>
            <a:br>
              <a:rPr lang="en-US" altLang="en-US" dirty="0"/>
            </a:br>
            <a:r>
              <a:rPr lang="en-US" altLang="en-US" dirty="0"/>
              <a:t>Short I/O 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211CC-268E-9E91-C678-142F3AC4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781" y="47625"/>
            <a:ext cx="3566344" cy="657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E28BE-7E2E-9FA1-638A-741C25D0E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b="4330"/>
          <a:stretch/>
        </p:blipFill>
        <p:spPr>
          <a:xfrm>
            <a:off x="7477124" y="508173"/>
            <a:ext cx="4714875" cy="558428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5E93A-36E3-E6B9-F420-45CE53D4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FC644-C9CC-7A65-E900-3AD53018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1319-671D-48E3-AEE3-71C90537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Jump Instructions in MIPS 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3EB0-5124-4737-A6D9-882663BE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/>
              <a:t> jump to 26-bit Address</a:t>
            </a:r>
          </a:p>
          <a:p>
            <a:r>
              <a:rPr lang="en-US" dirty="0">
                <a:solidFill>
                  <a:srgbClr val="FF0000"/>
                </a:solidFill>
              </a:rPr>
              <a:t>JAL</a:t>
            </a:r>
            <a:r>
              <a:rPr lang="en-US" dirty="0"/>
              <a:t> jump and link, return address stored in register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JAL is the only instruction that can access PC</a:t>
            </a:r>
          </a:p>
          <a:p>
            <a:r>
              <a:rPr lang="en-US" dirty="0">
                <a:solidFill>
                  <a:srgbClr val="FF0000"/>
                </a:solidFill>
              </a:rPr>
              <a:t>JR</a:t>
            </a:r>
            <a:r>
              <a:rPr lang="en-US" dirty="0"/>
              <a:t> jump to register </a:t>
            </a:r>
            <a:r>
              <a:rPr lang="en-US" dirty="0" err="1"/>
              <a:t>ra</a:t>
            </a:r>
            <a:r>
              <a:rPr lang="en-US" dirty="0"/>
              <a:t>, to return after processing JAL</a:t>
            </a:r>
          </a:p>
          <a:p>
            <a:r>
              <a:rPr lang="en-US" dirty="0">
                <a:solidFill>
                  <a:srgbClr val="FF0000"/>
                </a:solidFill>
              </a:rPr>
              <a:t>JALR</a:t>
            </a:r>
            <a:r>
              <a:rPr lang="en-US" dirty="0"/>
              <a:t> jump and link automatically to subroutine address and return address stored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1A47D-E4EC-47A6-AF14-79C32DF4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59AE6-21F3-4DCC-B4EE-40A33C50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050">
            <a:extLst>
              <a:ext uri="{FF2B5EF4-FFF2-40B4-BE49-F238E27FC236}">
                <a16:creationId xmlns:a16="http://schemas.microsoft.com/office/drawing/2014/main" id="{E18F0243-F8A0-C513-5B37-E150DCB44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04" y="2022584"/>
            <a:ext cx="3933016" cy="1325563"/>
          </a:xfrm>
        </p:spPr>
        <p:txBody>
          <a:bodyPr/>
          <a:lstStyle/>
          <a:p>
            <a:r>
              <a:rPr lang="en-US" altLang="en-US" dirty="0"/>
              <a:t>Program Timing: </a:t>
            </a:r>
            <a:br>
              <a:rPr lang="en-US" altLang="en-US" dirty="0"/>
            </a:br>
            <a:r>
              <a:rPr lang="en-US" altLang="en-US" dirty="0"/>
              <a:t>Long I/O 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5C54F-86F5-1EF8-7256-874F2735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95" y="0"/>
            <a:ext cx="3557814" cy="654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12CE5-C74F-35C7-58CB-5995285CD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3"/>
          <a:stretch/>
        </p:blipFill>
        <p:spPr>
          <a:xfrm>
            <a:off x="7670698" y="423086"/>
            <a:ext cx="4521302" cy="585012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22A8-F846-7D93-D754-E19355FE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7B737-7DF2-81DC-D5A6-E1A27B37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B89-0D6C-1954-3958-16E07C14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77525" cy="1006475"/>
          </a:xfrm>
        </p:spPr>
        <p:txBody>
          <a:bodyPr/>
          <a:lstStyle/>
          <a:p>
            <a:r>
              <a:rPr lang="en-US" dirty="0"/>
              <a:t>Transfer of Control via Interrupt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7428-C3D2-AABF-8E18-4F838B3B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60720-A075-5755-163D-35218217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44D75-E35E-ECDD-2B6C-CEB0EB59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" t="4061" b="6977"/>
          <a:stretch/>
        </p:blipFill>
        <p:spPr>
          <a:xfrm>
            <a:off x="2152650" y="1371600"/>
            <a:ext cx="7010400" cy="45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07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22C9FD8C-A873-96CA-F827-78A03C3D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 Cycle</a:t>
            </a:r>
          </a:p>
        </p:txBody>
      </p:sp>
      <p:sp>
        <p:nvSpPr>
          <p:cNvPr id="55299" name="Rectangle 1027">
            <a:extLst>
              <a:ext uri="{FF2B5EF4-FFF2-40B4-BE49-F238E27FC236}">
                <a16:creationId xmlns:a16="http://schemas.microsoft.com/office/drawing/2014/main" id="{03789C9D-4DFA-669D-CE00-76707252A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171950"/>
          </a:xfrm>
        </p:spPr>
        <p:txBody>
          <a:bodyPr/>
          <a:lstStyle/>
          <a:p>
            <a:r>
              <a:rPr lang="en-US" altLang="en-US" sz="2400"/>
              <a:t>Added to instruction cycle</a:t>
            </a:r>
          </a:p>
          <a:p>
            <a:r>
              <a:rPr lang="en-US" altLang="en-US" sz="2400"/>
              <a:t>Processor checks for interrupt</a:t>
            </a:r>
          </a:p>
          <a:p>
            <a:pPr lvl="1"/>
            <a:r>
              <a:rPr lang="en-US" altLang="en-US" sz="2000"/>
              <a:t>Indicated by an interrupt signal</a:t>
            </a:r>
          </a:p>
          <a:p>
            <a:r>
              <a:rPr lang="en-US" altLang="en-US" sz="2400"/>
              <a:t>If no interrupt, fetch next instruction</a:t>
            </a:r>
          </a:p>
          <a:p>
            <a:r>
              <a:rPr lang="en-US" altLang="en-US" sz="2400"/>
              <a:t>If interrupt pending:</a:t>
            </a:r>
          </a:p>
          <a:p>
            <a:pPr lvl="1"/>
            <a:r>
              <a:rPr lang="en-US" altLang="en-US" sz="2000"/>
              <a:t>Suspend execution of current program </a:t>
            </a:r>
          </a:p>
          <a:p>
            <a:pPr lvl="1"/>
            <a:r>
              <a:rPr lang="en-US" altLang="en-US" sz="2000"/>
              <a:t>Save context</a:t>
            </a:r>
          </a:p>
          <a:p>
            <a:pPr lvl="1"/>
            <a:r>
              <a:rPr lang="en-US" altLang="en-US" sz="2000"/>
              <a:t>Set PC to start address of interrupt handler routine</a:t>
            </a:r>
          </a:p>
          <a:p>
            <a:pPr lvl="1"/>
            <a:r>
              <a:rPr lang="en-US" altLang="en-US" sz="2000"/>
              <a:t>Process interrupt</a:t>
            </a:r>
          </a:p>
          <a:p>
            <a:pPr lvl="1"/>
            <a:r>
              <a:rPr lang="en-US" altLang="en-US" sz="2000"/>
              <a:t>Restore context and continue interrupted program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CC098-003D-25F7-1334-838C5687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C77B0-2235-F24B-40D9-10A4C7E7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1D4-2D0A-CD23-8B6C-84BF4866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with Interrupts (Simplified)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D39D6-46D1-4A18-6C85-CB173D3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FC310-9762-C99B-A2C5-87B1791A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F9CB9-E73F-299A-07D2-2B197519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 t="5046" r="1458" b="7790"/>
          <a:stretch/>
        </p:blipFill>
        <p:spPr>
          <a:xfrm>
            <a:off x="1286540" y="1850064"/>
            <a:ext cx="8880199" cy="3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92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3AB8D67-A3B7-C52A-F3F1-A0E2D42A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Cycle (with Interrupts) -  State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BC9EC-085D-8F3E-5E84-760D94040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 b="6302"/>
          <a:stretch/>
        </p:blipFill>
        <p:spPr>
          <a:xfrm>
            <a:off x="844291" y="1690688"/>
            <a:ext cx="11121413" cy="45931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6430F-F5AA-0885-A5E3-42DA4E3A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75A5-7670-E7EF-AA0E-BDD5DEEA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1254D45-317F-7F7F-F456-634378BC7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1FCF815-5D13-A0F3-15A0-17BC9693A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Disable interrupts</a:t>
            </a:r>
          </a:p>
          <a:p>
            <a:pPr lvl="1"/>
            <a:r>
              <a:rPr lang="en-US" altLang="en-US"/>
              <a:t>Processor will ignore further interrupts whilst processing one interrupt</a:t>
            </a:r>
          </a:p>
          <a:p>
            <a:pPr lvl="1"/>
            <a:r>
              <a:rPr lang="en-US" altLang="en-US"/>
              <a:t>Interrupts remain pending and are checked after first interrupt has been processed</a:t>
            </a:r>
          </a:p>
          <a:p>
            <a:pPr lvl="1"/>
            <a:r>
              <a:rPr lang="en-US" altLang="en-US"/>
              <a:t>Interrupts handled in sequence as they occur</a:t>
            </a:r>
          </a:p>
          <a:p>
            <a:r>
              <a:rPr lang="en-US" altLang="en-US"/>
              <a:t>Define priorities</a:t>
            </a:r>
          </a:p>
          <a:p>
            <a:pPr lvl="1"/>
            <a:r>
              <a:rPr lang="en-US" altLang="en-US"/>
              <a:t>Low priority interrupts can be interrupted by higher priority interrupts</a:t>
            </a:r>
          </a:p>
          <a:p>
            <a:pPr lvl="1"/>
            <a:r>
              <a:rPr lang="en-US" altLang="en-US"/>
              <a:t>When higher priority interrupt has been processed, processor returns to previous interrupt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35FF3-1D97-0041-A099-DBFDA06E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70C83-3854-D4F6-ED5F-83F1E33D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0">
            <a:extLst>
              <a:ext uri="{FF2B5EF4-FFF2-40B4-BE49-F238E27FC236}">
                <a16:creationId xmlns:a16="http://schemas.microsoft.com/office/drawing/2014/main" id="{CF025E65-CF14-6A22-152A-3AC156562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Interrupts - Sequential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0FF9A-3398-4EA9-9AC5-EEA837E2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961251"/>
            <a:ext cx="7954485" cy="55443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B00E73-7561-3519-34D9-C8ADD66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A894-04B5-4BA8-199B-27B4A07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64B0033-E6EE-4FE6-631D-0CD9903E3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958850"/>
          </a:xfrm>
        </p:spPr>
        <p:txBody>
          <a:bodyPr/>
          <a:lstStyle/>
          <a:p>
            <a:r>
              <a:rPr lang="en-US" altLang="en-US" dirty="0"/>
              <a:t>Multiple Interrupts - Nested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DD187-6D7F-512A-DA5D-435F50164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3"/>
          <a:stretch/>
        </p:blipFill>
        <p:spPr>
          <a:xfrm>
            <a:off x="2600324" y="1087953"/>
            <a:ext cx="7553325" cy="54056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1D1AD0-F326-37D4-8023-5F9BF1E6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F6D1-5D18-1C90-30D7-CA5C3474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EB3C-B065-4B46-B406-CECD4B1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 Processing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2EC2-7D60-4326-987D-A6A4BB6A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Concepts:</a:t>
            </a:r>
          </a:p>
          <a:p>
            <a:pPr lvl="1"/>
            <a:r>
              <a:rPr lang="en-US" dirty="0"/>
              <a:t>Polled Approach vs Interrupt Approach</a:t>
            </a:r>
          </a:p>
          <a:p>
            <a:pPr lvl="1"/>
            <a:r>
              <a:rPr lang="en-US" dirty="0"/>
              <a:t>Exceptions and Interrupt Handling through Interrupt Servicing</a:t>
            </a:r>
          </a:p>
          <a:p>
            <a:pPr lvl="1"/>
            <a:r>
              <a:rPr lang="en-US" dirty="0"/>
              <a:t>Dealing with Multiple Interrupts through Nesting, Priority and Masking</a:t>
            </a:r>
          </a:p>
          <a:p>
            <a:pPr lvl="1"/>
            <a:r>
              <a:rPr lang="en-US" dirty="0"/>
              <a:t>Instruction Cycle including Interrupt Processing</a:t>
            </a:r>
          </a:p>
          <a:p>
            <a:pPr lvl="1"/>
            <a:r>
              <a:rPr lang="en-US" dirty="0"/>
              <a:t>Interrupt Service Routine ISR</a:t>
            </a:r>
          </a:p>
          <a:p>
            <a:pPr lvl="1"/>
            <a:r>
              <a:rPr lang="en-US" dirty="0"/>
              <a:t>Concept of Stack to store CPU Status, stack pointer </a:t>
            </a:r>
            <a:r>
              <a:rPr lang="en-US" b="1" dirty="0"/>
              <a:t>$</a:t>
            </a:r>
            <a:r>
              <a:rPr lang="en-US" b="1" dirty="0" err="1"/>
              <a:t>sp</a:t>
            </a:r>
            <a:r>
              <a:rPr lang="en-US" dirty="0"/>
              <a:t>, </a:t>
            </a:r>
            <a:r>
              <a:rPr lang="en-US" b="1" dirty="0"/>
              <a:t>LIFO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5D3A3-55EF-4F9C-BDC9-D1C48DDB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0325F-8B27-46F5-8651-60546AFF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3143-8E0C-4680-A581-0A015C5F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02B2-D899-405F-8A45-52EAE158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875"/>
            <a:ext cx="10515600" cy="3748088"/>
          </a:xfrm>
        </p:spPr>
        <p:txBody>
          <a:bodyPr/>
          <a:lstStyle/>
          <a:p>
            <a:r>
              <a:rPr lang="en-US" dirty="0"/>
              <a:t>P&amp;H Text Book, Chapter 2 and Appendix A</a:t>
            </a:r>
          </a:p>
          <a:p>
            <a:r>
              <a:rPr lang="en-US" dirty="0"/>
              <a:t>William Stallings books to read about Addressing Modes and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E07AC-1AEA-4BD6-BBCE-83674997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9217-A54E-4A69-AA91-92AD25F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AF6B-C36E-4C54-7ABA-D9C8DA16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677525" cy="879790"/>
          </a:xfrm>
        </p:spPr>
        <p:txBody>
          <a:bodyPr/>
          <a:lstStyle/>
          <a:p>
            <a:r>
              <a:rPr lang="en-US" dirty="0"/>
              <a:t>Procedure Call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732C2-FA14-43BB-BCAB-93937893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45" r="22145" b="14026"/>
          <a:stretch/>
        </p:blipFill>
        <p:spPr>
          <a:xfrm>
            <a:off x="2078591" y="987254"/>
            <a:ext cx="7529340" cy="55280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E02E-1B15-D2B5-9BD4-82E592FE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3010D-8D21-C6B0-A589-4AC4D7C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1298-2179-F7EE-394F-D7108B19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Convention – Caller and Callee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4B066-5C82-7805-3A56-6D79E563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21382-F930-748A-4FB3-1A98C01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07DA3-7699-D787-32B2-5CEA4ECC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3"/>
          <a:stretch/>
        </p:blipFill>
        <p:spPr>
          <a:xfrm>
            <a:off x="1080069" y="900615"/>
            <a:ext cx="9987981" cy="522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E4771-E5B9-1817-8663-EEC1A7985054}"/>
              </a:ext>
            </a:extLst>
          </p:cNvPr>
          <p:cNvSpPr txBox="1"/>
          <p:nvPr/>
        </p:nvSpPr>
        <p:spPr>
          <a:xfrm>
            <a:off x="971550" y="6348392"/>
            <a:ext cx="344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Ref: </a:t>
            </a:r>
            <a:r>
              <a:rPr lang="en-US" sz="1400" dirty="0" err="1"/>
              <a:t>youtube</a:t>
            </a:r>
            <a:r>
              <a:rPr lang="en-US" sz="1400" dirty="0"/>
              <a:t> channel of David Black-</a:t>
            </a:r>
            <a:r>
              <a:rPr lang="en-US" sz="1400" dirty="0" err="1"/>
              <a:t>Schaffar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5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F5F9-C230-5E53-E40F-0B95FCD5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Instruction Format and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2FEA-067D-B941-C6A6-4AD9331D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AF9E-E305-1A8B-F285-BC942E92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BF6A-9FD9-493F-BF10-1AA024B06BE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BB7EBE-F02B-106B-50BA-5925B5F5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705"/>
              </p:ext>
            </p:extLst>
          </p:nvPr>
        </p:nvGraphicFramePr>
        <p:xfrm>
          <a:off x="838200" y="1962725"/>
          <a:ext cx="10433057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7920">
                  <a:extLst>
                    <a:ext uri="{9D8B030D-6E8A-4147-A177-3AD203B41FA5}">
                      <a16:colId xmlns:a16="http://schemas.microsoft.com/office/drawing/2014/main" val="1268934609"/>
                    </a:ext>
                  </a:extLst>
                </a:gridCol>
                <a:gridCol w="1097462">
                  <a:extLst>
                    <a:ext uri="{9D8B030D-6E8A-4147-A177-3AD203B41FA5}">
                      <a16:colId xmlns:a16="http://schemas.microsoft.com/office/drawing/2014/main" val="31936103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2158217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593231491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165021327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22361560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851470275"/>
                    </a:ext>
                  </a:extLst>
                </a:gridCol>
                <a:gridCol w="2857503">
                  <a:extLst>
                    <a:ext uri="{9D8B030D-6E8A-4147-A177-3AD203B41FA5}">
                      <a16:colId xmlns:a16="http://schemas.microsoft.com/office/drawing/2014/main" val="252642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  <a:r>
                        <a:rPr lang="en-US" dirty="0" err="1"/>
                        <a:t>instr</a:t>
                      </a:r>
                      <a:r>
                        <a:rPr lang="en-US" dirty="0"/>
                        <a:t> are 32 bits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2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/ Immediate 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</a:rPr>
                        <a:t>(16 bits)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Transfer, Branch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5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address 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(26 bits)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941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E06312-36D9-97DE-865B-7B6724E8D5DC}"/>
              </a:ext>
            </a:extLst>
          </p:cNvPr>
          <p:cNvSpPr txBox="1"/>
          <p:nvPr/>
        </p:nvSpPr>
        <p:spPr>
          <a:xfrm>
            <a:off x="838200" y="4088962"/>
            <a:ext cx="7536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MIPS has 3 Instruction Formats, viz a viz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R:</a:t>
            </a:r>
            <a:r>
              <a:rPr lang="en-US" sz="2000" dirty="0"/>
              <a:t> 	operation	</a:t>
            </a:r>
            <a:r>
              <a:rPr lang="en-US" sz="2000" b="1" dirty="0"/>
              <a:t>3 Registers</a:t>
            </a:r>
            <a:r>
              <a:rPr lang="en-US" sz="2000" dirty="0"/>
              <a:t>	</a:t>
            </a:r>
            <a:r>
              <a:rPr lang="en-US" sz="2000" b="1" dirty="0">
                <a:highlight>
                  <a:srgbClr val="00FFFF"/>
                </a:highlight>
              </a:rPr>
              <a:t>0 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I:</a:t>
            </a:r>
            <a:r>
              <a:rPr lang="en-US" sz="2000" dirty="0"/>
              <a:t>		operation	</a:t>
            </a:r>
            <a:r>
              <a:rPr lang="en-US" sz="2000" b="1" dirty="0"/>
              <a:t>2 Registers</a:t>
            </a:r>
            <a:r>
              <a:rPr lang="en-US" sz="2000" dirty="0"/>
              <a:t>	</a:t>
            </a:r>
            <a:r>
              <a:rPr lang="en-US" sz="2000" b="1" dirty="0">
                <a:highlight>
                  <a:srgbClr val="00FF00"/>
                </a:highlight>
              </a:rPr>
              <a:t>16 bit 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J:</a:t>
            </a:r>
            <a:r>
              <a:rPr lang="en-US" sz="2000" b="1" dirty="0"/>
              <a:t> </a:t>
            </a:r>
            <a:r>
              <a:rPr lang="en-US" sz="2000" dirty="0"/>
              <a:t>	jump		</a:t>
            </a:r>
            <a:r>
              <a:rPr lang="en-US" sz="2000" b="1" dirty="0"/>
              <a:t>0 Registers</a:t>
            </a:r>
            <a:r>
              <a:rPr lang="en-US" sz="2000" dirty="0"/>
              <a:t>	</a:t>
            </a:r>
            <a:r>
              <a:rPr lang="en-US" sz="2000" b="1" dirty="0">
                <a:highlight>
                  <a:srgbClr val="FFFF00"/>
                </a:highlight>
              </a:rPr>
              <a:t>26 bit immediate</a:t>
            </a:r>
          </a:p>
        </p:txBody>
      </p:sp>
    </p:spTree>
    <p:extLst>
      <p:ext uri="{BB962C8B-B14F-4D97-AF65-F5344CB8AC3E}">
        <p14:creationId xmlns:p14="http://schemas.microsoft.com/office/powerpoint/2010/main" val="14313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BA97-8F73-3AC1-C5BE-982721DB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Instruction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CA86-C627-8F79-3D8B-5434202A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6" y="2021305"/>
            <a:ext cx="10230853" cy="4155658"/>
          </a:xfrm>
        </p:spPr>
        <p:txBody>
          <a:bodyPr/>
          <a:lstStyle/>
          <a:p>
            <a:r>
              <a:rPr lang="en-US" b="1" dirty="0" err="1">
                <a:highlight>
                  <a:srgbClr val="FFFF00"/>
                </a:highlight>
              </a:rPr>
              <a:t>Addi</a:t>
            </a:r>
            <a:r>
              <a:rPr lang="en-US" b="1" dirty="0">
                <a:highlight>
                  <a:srgbClr val="FFFF00"/>
                </a:highlight>
              </a:rPr>
              <a:t> 	R6,	R0,	100</a:t>
            </a:r>
          </a:p>
          <a:p>
            <a:r>
              <a:rPr lang="en-US" dirty="0"/>
              <a:t>R0 is constant Zero</a:t>
            </a:r>
          </a:p>
          <a:p>
            <a:r>
              <a:rPr lang="en-US" dirty="0"/>
              <a:t>Immediate Register has value 100 Decimal</a:t>
            </a:r>
          </a:p>
          <a:p>
            <a:pPr lvl="1"/>
            <a:r>
              <a:rPr lang="en-US" dirty="0"/>
              <a:t>Convert to Binary 16 bits</a:t>
            </a:r>
          </a:p>
          <a:p>
            <a:pPr lvl="1"/>
            <a:r>
              <a:rPr lang="en-US" dirty="0"/>
              <a:t>Sign Extend to full 32 bits</a:t>
            </a:r>
          </a:p>
          <a:p>
            <a:pPr lvl="1"/>
            <a:r>
              <a:rPr lang="en-US" dirty="0"/>
              <a:t>ALU adds sign extended (100) to Zero and stores result in register R6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65B5-8A31-9A88-D391-1576BB1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8333D-9935-2683-4987-BDC6F40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C38D-0386-2D25-3ECB-E49F38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06100" cy="1058386"/>
          </a:xfrm>
        </p:spPr>
        <p:txBody>
          <a:bodyPr/>
          <a:lstStyle/>
          <a:p>
            <a:r>
              <a:rPr lang="en-US" dirty="0" err="1"/>
              <a:t>Addi</a:t>
            </a:r>
            <a:r>
              <a:rPr lang="en-US" dirty="0"/>
              <a:t> Instruction with a Negative Immediate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8176F-79C3-3343-A36D-372DB7D2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6248-3CA2-458A-80B8-C476DCA7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D4DCC-C148-DBB0-D543-7990A2827FB8}"/>
              </a:ext>
            </a:extLst>
          </p:cNvPr>
          <p:cNvSpPr txBox="1"/>
          <p:nvPr/>
        </p:nvSpPr>
        <p:spPr>
          <a:xfrm>
            <a:off x="2003323" y="1371150"/>
            <a:ext cx="6150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R3 = 12</a:t>
            </a:r>
          </a:p>
          <a:p>
            <a:r>
              <a:rPr lang="en-US" sz="2400" b="1" dirty="0" err="1">
                <a:highlight>
                  <a:srgbClr val="00FF00"/>
                </a:highlight>
              </a:rPr>
              <a:t>addi</a:t>
            </a:r>
            <a:r>
              <a:rPr lang="en-US" sz="2400" b="1" dirty="0">
                <a:highlight>
                  <a:srgbClr val="00FF00"/>
                </a:highlight>
              </a:rPr>
              <a:t>	R4, 	R3,	-12</a:t>
            </a:r>
          </a:p>
          <a:p>
            <a:endParaRPr lang="en-US" sz="2400" dirty="0"/>
          </a:p>
          <a:p>
            <a:r>
              <a:rPr lang="en-US" sz="2400" dirty="0"/>
              <a:t>R3 is a 32 bit register contains 12 =</a:t>
            </a:r>
          </a:p>
          <a:p>
            <a:r>
              <a:rPr lang="en-US" sz="2400" dirty="0"/>
              <a:t>0000  0000  0000  0000  0000  0000  </a:t>
            </a:r>
            <a:r>
              <a:rPr lang="en-US" sz="2400" b="1" dirty="0">
                <a:highlight>
                  <a:srgbClr val="FFFF00"/>
                </a:highlight>
              </a:rPr>
              <a:t>0000  1100</a:t>
            </a:r>
          </a:p>
          <a:p>
            <a:endParaRPr lang="en-US" sz="2400" dirty="0"/>
          </a:p>
          <a:p>
            <a:r>
              <a:rPr lang="en-US" sz="2400" dirty="0"/>
              <a:t>16 bit Immediate value -12 =</a:t>
            </a:r>
          </a:p>
          <a:p>
            <a:r>
              <a:rPr lang="en-US" sz="2400" dirty="0"/>
              <a:t>                                       ̶  (0000  0000  0000  1100)</a:t>
            </a:r>
          </a:p>
          <a:p>
            <a:r>
              <a:rPr lang="en-US" sz="2400" dirty="0"/>
              <a:t>-12 in Two’s Complement (with Sign Extension) =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>
                <a:highlight>
                  <a:srgbClr val="00FFFF"/>
                </a:highlight>
              </a:rPr>
              <a:t>1111  1111  1111  1111  1111  1111</a:t>
            </a:r>
            <a:r>
              <a:rPr lang="en-US" sz="2400" dirty="0"/>
              <a:t>  </a:t>
            </a:r>
            <a:r>
              <a:rPr lang="en-US" sz="2400" b="1" dirty="0">
                <a:highlight>
                  <a:srgbClr val="00FF00"/>
                </a:highlight>
              </a:rPr>
              <a:t>1111  0100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Add Result → R4 = all Zeros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B2FE8B8-A734-10FF-8A2B-8B7A01604E66}"/>
              </a:ext>
            </a:extLst>
          </p:cNvPr>
          <p:cNvSpPr/>
          <p:nvPr/>
        </p:nvSpPr>
        <p:spPr>
          <a:xfrm rot="5400000">
            <a:off x="4245896" y="2877915"/>
            <a:ext cx="365125" cy="4582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98274-AE50-495B-34B8-50DB73279AB3}"/>
              </a:ext>
            </a:extLst>
          </p:cNvPr>
          <p:cNvSpPr txBox="1"/>
          <p:nvPr/>
        </p:nvSpPr>
        <p:spPr>
          <a:xfrm>
            <a:off x="3665268" y="508406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extension</a:t>
            </a:r>
          </a:p>
        </p:txBody>
      </p:sp>
    </p:spTree>
    <p:extLst>
      <p:ext uri="{BB962C8B-B14F-4D97-AF65-F5344CB8AC3E}">
        <p14:creationId xmlns:p14="http://schemas.microsoft.com/office/powerpoint/2010/main" val="3010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EBF-553F-4F21-7B7B-2F4B399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in Branches and Jumps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4B71-E7C1-7A9B-65AA-D0065E6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 Lecture 7 Spring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6F89-1F85-EF04-17A2-7787C16F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F94F-6333-4A9E-8128-20F099F7CC0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3DC6D-522D-BBD0-D096-ED8A25066C75}"/>
              </a:ext>
            </a:extLst>
          </p:cNvPr>
          <p:cNvSpPr txBox="1"/>
          <p:nvPr/>
        </p:nvSpPr>
        <p:spPr>
          <a:xfrm>
            <a:off x="1291648" y="1938249"/>
            <a:ext cx="83854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Branch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I-Format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 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 			J-Format	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bit 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addresses are 32-bits, so: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offset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 to current 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 j as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value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replacing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26 bits of the PC</a:t>
            </a:r>
          </a:p>
        </p:txBody>
      </p:sp>
    </p:spTree>
    <p:extLst>
      <p:ext uri="{BB962C8B-B14F-4D97-AF65-F5344CB8AC3E}">
        <p14:creationId xmlns:p14="http://schemas.microsoft.com/office/powerpoint/2010/main" val="136426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1954</Words>
  <Application>Microsoft Office PowerPoint</Application>
  <PresentationFormat>Widescreen</PresentationFormat>
  <Paragraphs>400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Eras Bold ITC</vt:lpstr>
      <vt:lpstr>Lucida Console</vt:lpstr>
      <vt:lpstr>Times New Roman</vt:lpstr>
      <vt:lpstr>Wingdings</vt:lpstr>
      <vt:lpstr>Office Theme</vt:lpstr>
      <vt:lpstr>Computer Organization and  Assembly Language  CS / EE 320 Spring 2024</vt:lpstr>
      <vt:lpstr>Topics</vt:lpstr>
      <vt:lpstr>Jump Instructions in MIPS ISA</vt:lpstr>
      <vt:lpstr>Procedure Call Example</vt:lpstr>
      <vt:lpstr>Register Convention – Caller and Callee</vt:lpstr>
      <vt:lpstr>MIPS Instruction Format and Registers</vt:lpstr>
      <vt:lpstr>Immediate Instruction Example</vt:lpstr>
      <vt:lpstr>Addi Instruction with a Negative Immediate</vt:lpstr>
      <vt:lpstr>Addresses in Branches and Jumps</vt:lpstr>
      <vt:lpstr>Evaluating PC from Immediate Address</vt:lpstr>
      <vt:lpstr>Loops and Jump Instructions - Example</vt:lpstr>
      <vt:lpstr>Example of Branch Destination</vt:lpstr>
      <vt:lpstr>Branch Addressing</vt:lpstr>
      <vt:lpstr>Jump Addressing</vt:lpstr>
      <vt:lpstr>Target Addressing Example</vt:lpstr>
      <vt:lpstr> Addressing Modes</vt:lpstr>
      <vt:lpstr>Addressing Modes in Assembly Language</vt:lpstr>
      <vt:lpstr>Immediate Addressing</vt:lpstr>
      <vt:lpstr>Direct Addressing</vt:lpstr>
      <vt:lpstr>Indirect Addressing</vt:lpstr>
      <vt:lpstr>Register based Addressing</vt:lpstr>
      <vt:lpstr>Register Indirect</vt:lpstr>
      <vt:lpstr>Displacement</vt:lpstr>
      <vt:lpstr>Stack based Addressing</vt:lpstr>
      <vt:lpstr>Addressing Modes - Summary</vt:lpstr>
      <vt:lpstr> Interrupts Processing</vt:lpstr>
      <vt:lpstr>Interrupts</vt:lpstr>
      <vt:lpstr>Normal Program  Flow Control</vt:lpstr>
      <vt:lpstr>Program Timing:  Short I/O Wait</vt:lpstr>
      <vt:lpstr>Program Timing:  Long I/O Wait</vt:lpstr>
      <vt:lpstr>Transfer of Control via Interrupt</vt:lpstr>
      <vt:lpstr>Interrupt Cycle</vt:lpstr>
      <vt:lpstr>Instruction Cycle with Interrupts (Simplified)</vt:lpstr>
      <vt:lpstr>Instruction Cycle (with Interrupts) -  State Diagram</vt:lpstr>
      <vt:lpstr>Multiple Interrupts</vt:lpstr>
      <vt:lpstr>Multiple Interrupts - Sequential</vt:lpstr>
      <vt:lpstr>Multiple Interrupts - Nested</vt:lpstr>
      <vt:lpstr>Interrupt Processing - Summary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2</cp:revision>
  <dcterms:created xsi:type="dcterms:W3CDTF">2024-01-12T09:16:59Z</dcterms:created>
  <dcterms:modified xsi:type="dcterms:W3CDTF">2024-02-13T08:16:05Z</dcterms:modified>
</cp:coreProperties>
</file>