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85" r:id="rId2"/>
    <p:sldId id="386" r:id="rId3"/>
    <p:sldId id="515" r:id="rId4"/>
    <p:sldId id="564" r:id="rId5"/>
    <p:sldId id="298" r:id="rId6"/>
    <p:sldId id="302" r:id="rId7"/>
    <p:sldId id="516" r:id="rId8"/>
    <p:sldId id="464" r:id="rId9"/>
    <p:sldId id="465" r:id="rId10"/>
    <p:sldId id="467" r:id="rId11"/>
    <p:sldId id="517" r:id="rId12"/>
    <p:sldId id="394" r:id="rId13"/>
    <p:sldId id="518" r:id="rId14"/>
    <p:sldId id="403" r:id="rId15"/>
    <p:sldId id="554" r:id="rId16"/>
    <p:sldId id="555" r:id="rId17"/>
    <p:sldId id="523" r:id="rId18"/>
    <p:sldId id="551" r:id="rId19"/>
    <p:sldId id="262" r:id="rId20"/>
    <p:sldId id="557" r:id="rId21"/>
    <p:sldId id="558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556" r:id="rId32"/>
    <p:sldId id="526" r:id="rId33"/>
    <p:sldId id="527" r:id="rId34"/>
    <p:sldId id="529" r:id="rId35"/>
    <p:sldId id="532" r:id="rId36"/>
    <p:sldId id="533" r:id="rId37"/>
    <p:sldId id="272" r:id="rId38"/>
    <p:sldId id="539" r:id="rId39"/>
    <p:sldId id="327" r:id="rId40"/>
    <p:sldId id="328" r:id="rId41"/>
    <p:sldId id="329" r:id="rId42"/>
    <p:sldId id="552" r:id="rId43"/>
    <p:sldId id="330" r:id="rId44"/>
    <p:sldId id="331" r:id="rId45"/>
    <p:sldId id="332" r:id="rId46"/>
    <p:sldId id="333" r:id="rId47"/>
    <p:sldId id="334" r:id="rId48"/>
    <p:sldId id="336" r:id="rId49"/>
    <p:sldId id="337" r:id="rId50"/>
    <p:sldId id="338" r:id="rId51"/>
    <p:sldId id="411" r:id="rId52"/>
    <p:sldId id="446" r:id="rId53"/>
    <p:sldId id="559" r:id="rId54"/>
    <p:sldId id="340" r:id="rId55"/>
    <p:sldId id="339" r:id="rId56"/>
    <p:sldId id="344" r:id="rId57"/>
    <p:sldId id="560" r:id="rId58"/>
    <p:sldId id="561" r:id="rId59"/>
    <p:sldId id="266" r:id="rId60"/>
    <p:sldId id="562" r:id="rId61"/>
    <p:sldId id="312" r:id="rId62"/>
    <p:sldId id="541" r:id="rId63"/>
    <p:sldId id="542" r:id="rId64"/>
    <p:sldId id="342" r:id="rId65"/>
    <p:sldId id="343" r:id="rId66"/>
    <p:sldId id="258" r:id="rId6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B9F8B-A0C7-43F0-A55D-5A5F37651AA7}" v="9" dt="2024-03-19T08:12:1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00BB9F8B-A0C7-43F0-A55D-5A5F37651AA7}"/>
    <pc:docChg chg="custSel addSld delSld modSld modNotesMaster">
      <pc:chgData name="Shahid Masud" userId="fa14d244-da66-4eb9-a933-8314dc2af7dc" providerId="ADAL" clId="{00BB9F8B-A0C7-43F0-A55D-5A5F37651AA7}" dt="2024-03-19T08:12:13.559" v="74" actId="47"/>
      <pc:docMkLst>
        <pc:docMk/>
      </pc:docMkLst>
      <pc:sldChg chg="modSp mod">
        <pc:chgData name="Shahid Masud" userId="fa14d244-da66-4eb9-a933-8314dc2af7dc" providerId="ADAL" clId="{00BB9F8B-A0C7-43F0-A55D-5A5F37651AA7}" dt="2024-03-19T08:11:17.621" v="70" actId="20577"/>
        <pc:sldMkLst>
          <pc:docMk/>
          <pc:sldMk cId="3075497333" sldId="281"/>
        </pc:sldMkLst>
        <pc:spChg chg="mod">
          <ac:chgData name="Shahid Masud" userId="fa14d244-da66-4eb9-a933-8314dc2af7dc" providerId="ADAL" clId="{00BB9F8B-A0C7-43F0-A55D-5A5F37651AA7}" dt="2024-03-19T08:11:17.621" v="70" actId="20577"/>
          <ac:spMkLst>
            <pc:docMk/>
            <pc:sldMk cId="3075497333" sldId="281"/>
            <ac:spMk id="3" creationId="{00000000-0000-0000-0000-000000000000}"/>
          </ac:spMkLst>
        </pc:spChg>
      </pc:sldChg>
      <pc:sldChg chg="modSp mod">
        <pc:chgData name="Shahid Masud" userId="fa14d244-da66-4eb9-a933-8314dc2af7dc" providerId="ADAL" clId="{00BB9F8B-A0C7-43F0-A55D-5A5F37651AA7}" dt="2024-03-19T08:11:22.491" v="71" actId="20577"/>
        <pc:sldMkLst>
          <pc:docMk/>
          <pc:sldMk cId="4037248845" sldId="283"/>
        </pc:sldMkLst>
        <pc:spChg chg="mod">
          <ac:chgData name="Shahid Masud" userId="fa14d244-da66-4eb9-a933-8314dc2af7dc" providerId="ADAL" clId="{00BB9F8B-A0C7-43F0-A55D-5A5F37651AA7}" dt="2024-03-19T08:11:22.491" v="71" actId="20577"/>
          <ac:spMkLst>
            <pc:docMk/>
            <pc:sldMk cId="4037248845" sldId="283"/>
            <ac:spMk id="3" creationId="{00000000-0000-0000-0000-000000000000}"/>
          </ac:spMkLst>
        </pc:spChg>
      </pc:sldChg>
      <pc:sldChg chg="modSp mod">
        <pc:chgData name="Shahid Masud" userId="fa14d244-da66-4eb9-a933-8314dc2af7dc" providerId="ADAL" clId="{00BB9F8B-A0C7-43F0-A55D-5A5F37651AA7}" dt="2024-03-19T07:28:42.957" v="0" actId="207"/>
        <pc:sldMkLst>
          <pc:docMk/>
          <pc:sldMk cId="3711478048" sldId="385"/>
        </pc:sldMkLst>
        <pc:spChg chg="mod">
          <ac:chgData name="Shahid Masud" userId="fa14d244-da66-4eb9-a933-8314dc2af7dc" providerId="ADAL" clId="{00BB9F8B-A0C7-43F0-A55D-5A5F37651AA7}" dt="2024-03-19T07:28:42.957" v="0" actId="207"/>
          <ac:spMkLst>
            <pc:docMk/>
            <pc:sldMk cId="3711478048" sldId="385"/>
            <ac:spMk id="2" creationId="{A513AFEF-9AB3-445C-82ED-4AB62A0BD90A}"/>
          </ac:spMkLst>
        </pc:spChg>
      </pc:sldChg>
      <pc:sldChg chg="modSp mod">
        <pc:chgData name="Shahid Masud" userId="fa14d244-da66-4eb9-a933-8314dc2af7dc" providerId="ADAL" clId="{00BB9F8B-A0C7-43F0-A55D-5A5F37651AA7}" dt="2024-03-19T07:54:24.330" v="3" actId="207"/>
        <pc:sldMkLst>
          <pc:docMk/>
          <pc:sldMk cId="2574516740" sldId="386"/>
        </pc:sldMkLst>
        <pc:spChg chg="mod">
          <ac:chgData name="Shahid Masud" userId="fa14d244-da66-4eb9-a933-8314dc2af7dc" providerId="ADAL" clId="{00BB9F8B-A0C7-43F0-A55D-5A5F37651AA7}" dt="2024-03-19T07:54:24.330" v="3" actId="207"/>
          <ac:spMkLst>
            <pc:docMk/>
            <pc:sldMk cId="2574516740" sldId="386"/>
            <ac:spMk id="2" creationId="{0AF901BF-F054-49E1-8299-6DAC4F23E9B5}"/>
          </ac:spMkLst>
        </pc:spChg>
      </pc:sldChg>
      <pc:sldChg chg="modSp mod">
        <pc:chgData name="Shahid Masud" userId="fa14d244-da66-4eb9-a933-8314dc2af7dc" providerId="ADAL" clId="{00BB9F8B-A0C7-43F0-A55D-5A5F37651AA7}" dt="2024-03-19T08:10:09.164" v="64" actId="20577"/>
        <pc:sldMkLst>
          <pc:docMk/>
          <pc:sldMk cId="1417660958" sldId="394"/>
        </pc:sldMkLst>
        <pc:spChg chg="mod">
          <ac:chgData name="Shahid Masud" userId="fa14d244-da66-4eb9-a933-8314dc2af7dc" providerId="ADAL" clId="{00BB9F8B-A0C7-43F0-A55D-5A5F37651AA7}" dt="2024-03-19T08:10:09.164" v="64" actId="20577"/>
          <ac:spMkLst>
            <pc:docMk/>
            <pc:sldMk cId="1417660958" sldId="394"/>
            <ac:spMk id="3" creationId="{00000000-0000-0000-0000-000000000000}"/>
          </ac:spMkLst>
        </pc:spChg>
      </pc:sldChg>
      <pc:sldChg chg="modSp">
        <pc:chgData name="Shahid Masud" userId="fa14d244-da66-4eb9-a933-8314dc2af7dc" providerId="ADAL" clId="{00BB9F8B-A0C7-43F0-A55D-5A5F37651AA7}" dt="2024-03-19T07:54:44.904" v="8" actId="207"/>
        <pc:sldMkLst>
          <pc:docMk/>
          <pc:sldMk cId="0" sldId="464"/>
        </pc:sldMkLst>
        <pc:spChg chg="mod">
          <ac:chgData name="Shahid Masud" userId="fa14d244-da66-4eb9-a933-8314dc2af7dc" providerId="ADAL" clId="{00BB9F8B-A0C7-43F0-A55D-5A5F37651AA7}" dt="2024-03-19T07:54:44.904" v="8" actId="207"/>
          <ac:spMkLst>
            <pc:docMk/>
            <pc:sldMk cId="0" sldId="464"/>
            <ac:spMk id="53250" creationId="{F62D557D-6021-19AC-74B8-35AA6FD21132}"/>
          </ac:spMkLst>
        </pc:spChg>
      </pc:sldChg>
      <pc:sldChg chg="addSp modSp mod">
        <pc:chgData name="Shahid Masud" userId="fa14d244-da66-4eb9-a933-8314dc2af7dc" providerId="ADAL" clId="{00BB9F8B-A0C7-43F0-A55D-5A5F37651AA7}" dt="2024-03-19T08:09:53.755" v="63" actId="27636"/>
        <pc:sldMkLst>
          <pc:docMk/>
          <pc:sldMk cId="0" sldId="467"/>
        </pc:sldMkLst>
        <pc:spChg chg="add mod">
          <ac:chgData name="Shahid Masud" userId="fa14d244-da66-4eb9-a933-8314dc2af7dc" providerId="ADAL" clId="{00BB9F8B-A0C7-43F0-A55D-5A5F37651AA7}" dt="2024-03-19T08:09:53.755" v="63" actId="27636"/>
          <ac:spMkLst>
            <pc:docMk/>
            <pc:sldMk cId="0" sldId="467"/>
            <ac:spMk id="6" creationId="{840ECA8D-4D14-0ACC-2AE7-024D0353633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397" creationId="{1F93E9B3-E3B5-9CAB-B874-BF56B95B57B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398" creationId="{ED3DDE16-9231-6C29-5A99-035741FD435A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0" creationId="{0EDDA466-6493-5444-1AEA-CB049672DB77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1" creationId="{7A119B6E-1549-F93A-4F4F-1705AFBE998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3" creationId="{5C1B19C5-42F7-979C-400E-D6B56D371560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4" creationId="{F7B4C574-C233-DE11-1613-504375471847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6" creationId="{E7FABDEA-1D99-7405-3BB7-93C6A8BB7688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7" creationId="{03912BB5-36BB-F6DF-F429-D0C3FEF5A9F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8" creationId="{CDCA354D-1E44-2E1A-5EC2-1C4FF97E7697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09" creationId="{063D465A-486E-28A7-1E65-0493841CA468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0" creationId="{A9BC1C7D-4797-91B2-50F2-4FB5F1B3B7B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1" creationId="{B7B7D651-18BC-7B5F-476B-8B37E6784E4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2" creationId="{5DB37771-8372-A697-6286-F381363305F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3" creationId="{D5795A6E-559A-F5A4-A217-C8E9744BA9B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4" creationId="{B8089CC8-E8FE-E898-E838-DD91F2CAA45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5" creationId="{9CE31392-9EFE-F9A8-5200-E201AEFD185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6" creationId="{BBA598F0-0543-A9DC-7E22-A170142B9EE8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8" creationId="{FE078862-A877-BBEE-E1DF-9424F468BBA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19" creationId="{B71FD39D-04A7-728F-8E3A-79D0E744D76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0" creationId="{886C4BCD-5DE3-0BDA-A81F-095B8F5AC69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2" creationId="{FACE425F-55BB-F65F-5325-0C63537AD28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3" creationId="{BA474EE7-2573-9090-048A-A922D2FDDBB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4" creationId="{BFDCA06C-E14E-A2DE-06FD-30D705BFE54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6" creationId="{22D369D8-A54F-6A4D-05A4-BDC16565D99C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7" creationId="{D33DD478-7369-483B-431A-87C1337E0CAC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28" creationId="{9A7B76CF-DC52-5A3A-E457-5491FBD8386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0" creationId="{91B952F9-C669-C7CB-10CA-311CBB92699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1" creationId="{35BA182D-2EC3-D311-3496-63E8D32C19E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2" creationId="{C0338593-FCF8-4CBA-D4A7-1BB97E9BCFD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3" creationId="{C4540F20-52B9-CA31-88E1-CFA16D09BE5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4" creationId="{5AE013C1-183B-D0DE-83B0-600C643CFCE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5" creationId="{E0B2C560-61CF-13AF-3E62-1179F4D0775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6" creationId="{8B02EA39-1AF0-2A18-52EE-DBB6829818DA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7" creationId="{222D1BD9-7179-9A14-ABDF-E0F9678726D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8" creationId="{E1B740B2-A736-4BFA-1227-A38133F6A84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39" creationId="{CC4CB3A8-AD94-4964-6EA1-C95FAD0A8B7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0" creationId="{73E7D950-3817-285C-9C3E-E071F83BE1F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1" creationId="{CF175089-1594-161F-2CBC-9A70A5BE92B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2" creationId="{F0F6D4C9-3F00-F52A-9A75-498DE5DDF7BC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3" creationId="{D11DC564-0C2B-50C0-B7AA-6E2616FFFA0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4" creationId="{1B6EF7E7-35E1-2F77-8FF0-9EF61B37147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49" creationId="{51D9BC7B-99E4-D18E-0EC3-652F415549F7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0" creationId="{9B1007D7-F222-717D-E15A-631B21C2BFB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1" creationId="{B9BD3083-0121-71FF-5528-DC2554495FEC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4" creationId="{8D1F46BD-2924-0D45-BE30-2CA63525A34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5" creationId="{ECC2B1DD-3B9A-F280-7740-EB0EE15683E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6" creationId="{17BD2F2C-9650-CA7F-2BCA-77C4187460E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7" creationId="{3D3DA000-0040-64EC-A274-2F18CB76395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8" creationId="{28BA86B2-98BB-29D1-FE08-612EBCD471C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59" creationId="{6A9ECB30-997A-E76F-FC04-F2C323F8CDE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0" creationId="{A7ACFC10-5870-AAA3-7923-33B317A44E7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1" creationId="{416D5BFC-B62B-6417-4DC4-D7F2B36270E9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3" creationId="{6D449D72-5CA7-96DB-2653-C8BEEB801F0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4" creationId="{B7C7937B-73F3-0F55-1215-D837F6D9063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8" creationId="{4795F73C-A477-5F71-681C-BBC687996548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69" creationId="{7FCEE85C-DF26-5FF8-AFC1-8CF2C3D2AAB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0" creationId="{3AA1463E-4948-F4AA-BEF8-EB75E12A6F4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3" creationId="{CE860C16-7360-CF7C-C607-B219C12DDD0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4" creationId="{824CBEB0-31AD-96AF-D89F-823FA3E8814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5" creationId="{52F77626-D6F8-8893-3DE1-92F52B223E2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6" creationId="{BA8E01D3-E3B4-A755-F3B1-AE02A34D7A17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7" creationId="{4C31AA37-16CD-116A-ACAB-748E368C8DDC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8" creationId="{12D10746-9605-B06F-3282-E0A7AD04404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79" creationId="{B9B8AA77-25AA-C5C0-E1D3-17A60155306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0" creationId="{246BD1CB-C7A0-036E-6BE1-37E202C60AB0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2" creationId="{A10CEB4D-3AF0-FB1D-F25D-C707C1371359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3" creationId="{8A484C83-04A6-F375-03FF-C846D8A92A8A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7" creationId="{4AEC59FE-947A-732A-A908-39C057A8A810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8" creationId="{C830BB8A-7D17-A201-1499-C36260624C5A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89" creationId="{1F3659DA-B61C-6BF6-6BAF-5CC5AC23C3B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2" creationId="{340DE571-84DB-5932-FFC9-7FDD6092C10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3" creationId="{6F95DC10-8559-D349-5864-08D772BB99A9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4" creationId="{C13F1671-E29E-AD1E-61A5-B96333D9B4B2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5" creationId="{27C7314E-1536-58E0-1069-3AA0DB918848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6" creationId="{FFA67E1E-07A0-186D-8C4C-56719DB5BE6B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7" creationId="{9942B4A6-8750-306A-B893-0922C3CB64CA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8" creationId="{3F1DA216-D052-2724-C008-2F65FCEE378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499" creationId="{C01F537A-695C-DAC8-8DBA-C22549C87B63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01" creationId="{05E3C376-B15C-1285-A444-98BBE9C8CD1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02" creationId="{11D20A89-7BB3-4B50-78D4-2F495B3AE870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06" creationId="{199EFD96-DB4A-981F-EACE-F3241A60B8B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07" creationId="{69331D93-091B-A223-0C6C-4BF46A27528D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08" creationId="{BF32C732-36BE-01AB-C241-359B5DFB075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1" creationId="{BDDFE07D-8ADA-1F06-3311-4F99CC4F1765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2" creationId="{CCEC2543-91CF-664D-4644-30B4041654B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3" creationId="{3F1B140A-96EA-BB77-10DD-B9D1A043428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4" creationId="{C2D1C4F5-404C-A36A-6692-96B9C5DA5B01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5" creationId="{C0B6F1D7-BE4A-7890-1B3C-03AA0DA085A4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6" creationId="{8B7610B9-E810-ED0E-D16E-35DF8DF24999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7" creationId="{F7DB8624-D332-2F03-F07C-3C7733A7424E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18" creationId="{D1611310-ACA4-3908-754E-D9A00D98607F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20" creationId="{70EBF327-7DD2-4DBC-E01E-44696ADD4486}"/>
          </ac:spMkLst>
        </pc:spChg>
        <pc:spChg chg="mod">
          <ac:chgData name="Shahid Masud" userId="fa14d244-da66-4eb9-a933-8314dc2af7dc" providerId="ADAL" clId="{00BB9F8B-A0C7-43F0-A55D-5A5F37651AA7}" dt="2024-03-19T08:08:44.899" v="9" actId="1076"/>
          <ac:spMkLst>
            <pc:docMk/>
            <pc:sldMk cId="0" sldId="467"/>
            <ac:spMk id="59521" creationId="{4CE53033-5865-691B-6C09-7E33E562E7B6}"/>
          </ac:spMkLst>
        </pc:s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396" creationId="{1EA3C657-EA4A-56A4-5265-D13B1FAF490A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399" creationId="{BCC230DF-DCF1-E78A-5319-48486E57E433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02" creationId="{CF91EB3C-A3DE-EC8A-18DB-E8AD4F4B1ECC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05" creationId="{62F87615-1835-D92A-AABB-47A070EA2D1D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17" creationId="{2F468651-48DA-C712-B195-88AEBBE00EEE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21" creationId="{DA1FEE19-D6DE-858E-2A26-9DA1DD6B877E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25" creationId="{19E5EA48-76E0-C60C-E4A1-02C85DD4EC77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29" creationId="{256465F8-42F9-4250-B6BE-20E841FC7111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45" creationId="{48AFE7E0-4ECC-273A-A32D-988ECDB9C626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46" creationId="{74DD8AAD-5FDE-B064-EBA8-F8DE3FF11AE3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47" creationId="{5013B95C-6C65-10EC-FC48-67EB7648DE6F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48" creationId="{20F08121-64BE-A035-DC92-7423D3CE142C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52" creationId="{ABBD92C7-82AD-706F-A8E8-B7CA8A1B0FBD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53" creationId="{3599E392-F74A-65D6-B53E-1B699934622B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62" creationId="{BA8265F7-5FE5-A5D1-AA39-DADF5217B507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65" creationId="{3BC67177-155D-03B2-D28C-6A537C05922D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66" creationId="{EA96643A-B263-9749-35E9-5B305607317B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67" creationId="{51DB81FE-2BEA-B942-CC6A-DBF5B86C387E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71" creationId="{25D18AB9-B9EE-8BB3-6472-7435098F19FE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72" creationId="{C05F9A5A-5F3C-6524-8753-4738F78A3697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81" creationId="{CF0C243F-C332-B152-D1F7-AE964A815FA4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84" creationId="{E45DC9FC-9833-D187-8961-76D958451166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85" creationId="{A3BD0186-30F3-4A5F-7873-49012C0C2A1C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86" creationId="{4898A9A5-12A7-500C-82DA-38125541D886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90" creationId="{CC1C2BD1-84CC-DCB1-E732-30218760EE85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491" creationId="{5E4839ED-74F9-1C7E-8B5F-834F9997E595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00" creationId="{FF6842C7-8341-8458-24CA-95F09F8E7E18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03" creationId="{7DA3C11D-66B7-5FC8-E05B-6BA1E182F2E1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04" creationId="{4747698D-BB0C-DD15-38C5-A36D96157EBB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05" creationId="{1AE65961-E6F0-75A0-2511-25ED084C45D9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09" creationId="{71AFBFE6-AA4C-83CF-1311-9E14FED459FF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10" creationId="{600C1D7C-E722-B791-08BB-39E5FC024220}"/>
          </ac:grpSpMkLst>
        </pc:grpChg>
        <pc:grpChg chg="mod">
          <ac:chgData name="Shahid Masud" userId="fa14d244-da66-4eb9-a933-8314dc2af7dc" providerId="ADAL" clId="{00BB9F8B-A0C7-43F0-A55D-5A5F37651AA7}" dt="2024-03-19T08:08:44.899" v="9" actId="1076"/>
          <ac:grpSpMkLst>
            <pc:docMk/>
            <pc:sldMk cId="0" sldId="467"/>
            <ac:grpSpMk id="59519" creationId="{604D9310-9B2D-F1F4-FFCF-E4E1CF31AC73}"/>
          </ac:grpSpMkLst>
        </pc:grpChg>
      </pc:sldChg>
      <pc:sldChg chg="modSp mod">
        <pc:chgData name="Shahid Masud" userId="fa14d244-da66-4eb9-a933-8314dc2af7dc" providerId="ADAL" clId="{00BB9F8B-A0C7-43F0-A55D-5A5F37651AA7}" dt="2024-03-19T08:10:14.788" v="65" actId="20577"/>
        <pc:sldMkLst>
          <pc:docMk/>
          <pc:sldMk cId="2835614619" sldId="518"/>
        </pc:sldMkLst>
        <pc:spChg chg="mod">
          <ac:chgData name="Shahid Masud" userId="fa14d244-da66-4eb9-a933-8314dc2af7dc" providerId="ADAL" clId="{00BB9F8B-A0C7-43F0-A55D-5A5F37651AA7}" dt="2024-03-19T08:10:14.788" v="65" actId="20577"/>
          <ac:spMkLst>
            <pc:docMk/>
            <pc:sldMk cId="2835614619" sldId="518"/>
            <ac:spMk id="27" creationId="{00000000-0000-0000-0000-000000000000}"/>
          </ac:spMkLst>
        </pc:spChg>
      </pc:sldChg>
      <pc:sldChg chg="del">
        <pc:chgData name="Shahid Masud" userId="fa14d244-da66-4eb9-a933-8314dc2af7dc" providerId="ADAL" clId="{00BB9F8B-A0C7-43F0-A55D-5A5F37651AA7}" dt="2024-03-19T08:11:55.242" v="72" actId="2696"/>
        <pc:sldMkLst>
          <pc:docMk/>
          <pc:sldMk cId="0" sldId="541"/>
        </pc:sldMkLst>
      </pc:sldChg>
      <pc:sldChg chg="add">
        <pc:chgData name="Shahid Masud" userId="fa14d244-da66-4eb9-a933-8314dc2af7dc" providerId="ADAL" clId="{00BB9F8B-A0C7-43F0-A55D-5A5F37651AA7}" dt="2024-03-19T08:12:11.113" v="73"/>
        <pc:sldMkLst>
          <pc:docMk/>
          <pc:sldMk cId="2632059871" sldId="541"/>
        </pc:sldMkLst>
      </pc:sldChg>
      <pc:sldChg chg="del">
        <pc:chgData name="Shahid Masud" userId="fa14d244-da66-4eb9-a933-8314dc2af7dc" providerId="ADAL" clId="{00BB9F8B-A0C7-43F0-A55D-5A5F37651AA7}" dt="2024-03-19T08:11:55.242" v="72" actId="2696"/>
        <pc:sldMkLst>
          <pc:docMk/>
          <pc:sldMk cId="0" sldId="542"/>
        </pc:sldMkLst>
      </pc:sldChg>
      <pc:sldChg chg="add">
        <pc:chgData name="Shahid Masud" userId="fa14d244-da66-4eb9-a933-8314dc2af7dc" providerId="ADAL" clId="{00BB9F8B-A0C7-43F0-A55D-5A5F37651AA7}" dt="2024-03-19T08:12:11.113" v="73"/>
        <pc:sldMkLst>
          <pc:docMk/>
          <pc:sldMk cId="1289209812" sldId="542"/>
        </pc:sldMkLst>
      </pc:sldChg>
      <pc:sldChg chg="modSp mod">
        <pc:chgData name="Shahid Masud" userId="fa14d244-da66-4eb9-a933-8314dc2af7dc" providerId="ADAL" clId="{00BB9F8B-A0C7-43F0-A55D-5A5F37651AA7}" dt="2024-03-19T08:10:30.628" v="68" actId="20577"/>
        <pc:sldMkLst>
          <pc:docMk/>
          <pc:sldMk cId="87648609" sldId="551"/>
        </pc:sldMkLst>
        <pc:spChg chg="mod">
          <ac:chgData name="Shahid Masud" userId="fa14d244-da66-4eb9-a933-8314dc2af7dc" providerId="ADAL" clId="{00BB9F8B-A0C7-43F0-A55D-5A5F37651AA7}" dt="2024-03-19T08:10:30.628" v="68" actId="20577"/>
          <ac:spMkLst>
            <pc:docMk/>
            <pc:sldMk cId="87648609" sldId="551"/>
            <ac:spMk id="81" creationId="{228E75F3-A3F3-B197-7839-592FF8797E12}"/>
          </ac:spMkLst>
        </pc:spChg>
      </pc:sldChg>
      <pc:sldChg chg="modSp mod">
        <pc:chgData name="Shahid Masud" userId="fa14d244-da66-4eb9-a933-8314dc2af7dc" providerId="ADAL" clId="{00BB9F8B-A0C7-43F0-A55D-5A5F37651AA7}" dt="2024-03-19T08:10:21.341" v="66" actId="20577"/>
        <pc:sldMkLst>
          <pc:docMk/>
          <pc:sldMk cId="2425573203" sldId="554"/>
        </pc:sldMkLst>
        <pc:spChg chg="mod">
          <ac:chgData name="Shahid Masud" userId="fa14d244-da66-4eb9-a933-8314dc2af7dc" providerId="ADAL" clId="{00BB9F8B-A0C7-43F0-A55D-5A5F37651AA7}" dt="2024-03-19T08:10:21.341" v="66" actId="20577"/>
          <ac:spMkLst>
            <pc:docMk/>
            <pc:sldMk cId="2425573203" sldId="554"/>
            <ac:spMk id="80" creationId="{003CB5E3-91F7-8614-E2A5-17AB14D20BB9}"/>
          </ac:spMkLst>
        </pc:spChg>
      </pc:sldChg>
      <pc:sldChg chg="modSp mod">
        <pc:chgData name="Shahid Masud" userId="fa14d244-da66-4eb9-a933-8314dc2af7dc" providerId="ADAL" clId="{00BB9F8B-A0C7-43F0-A55D-5A5F37651AA7}" dt="2024-03-19T08:10:25.442" v="67" actId="20577"/>
        <pc:sldMkLst>
          <pc:docMk/>
          <pc:sldMk cId="1554566699" sldId="555"/>
        </pc:sldMkLst>
        <pc:spChg chg="mod">
          <ac:chgData name="Shahid Masud" userId="fa14d244-da66-4eb9-a933-8314dc2af7dc" providerId="ADAL" clId="{00BB9F8B-A0C7-43F0-A55D-5A5F37651AA7}" dt="2024-03-19T08:10:25.442" v="67" actId="20577"/>
          <ac:spMkLst>
            <pc:docMk/>
            <pc:sldMk cId="1554566699" sldId="555"/>
            <ac:spMk id="88" creationId="{00000000-0000-0000-0000-000000000000}"/>
          </ac:spMkLst>
        </pc:spChg>
      </pc:sldChg>
      <pc:sldChg chg="modNotes">
        <pc:chgData name="Shahid Masud" userId="fa14d244-da66-4eb9-a933-8314dc2af7dc" providerId="ADAL" clId="{00BB9F8B-A0C7-43F0-A55D-5A5F37651AA7}" dt="2024-03-19T07:48:50.511" v="2"/>
        <pc:sldMkLst>
          <pc:docMk/>
          <pc:sldMk cId="239018295" sldId="559"/>
        </pc:sldMkLst>
      </pc:sldChg>
      <pc:sldChg chg="del">
        <pc:chgData name="Shahid Masud" userId="fa14d244-da66-4eb9-a933-8314dc2af7dc" providerId="ADAL" clId="{00BB9F8B-A0C7-43F0-A55D-5A5F37651AA7}" dt="2024-03-19T07:48:16.161" v="1" actId="47"/>
        <pc:sldMkLst>
          <pc:docMk/>
          <pc:sldMk cId="3802825634" sldId="563"/>
        </pc:sldMkLst>
      </pc:sldChg>
      <pc:sldChg chg="del">
        <pc:chgData name="Shahid Masud" userId="fa14d244-da66-4eb9-a933-8314dc2af7dc" providerId="ADAL" clId="{00BB9F8B-A0C7-43F0-A55D-5A5F37651AA7}" dt="2024-03-19T08:12:13.559" v="74" actId="47"/>
        <pc:sldMkLst>
          <pc:docMk/>
          <pc:sldMk cId="1283189048" sldId="5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08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0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294 0 24575,'-19'1'0,"-1"1"0,1 0 0,0 2 0,1 0 0,-33 12 0,9 1 0,-51 27 0,80-33 0,25-7 0,24-6 0,-29 1 0,-4 1 0,1 0 0,-1-1 0,0 1 0,1-1 0,-1 0 0,0 0 0,0 0 0,0-1 0,1 1 0,-1-1 0,5-3 0,-8 5 0,0 0 0,0-1 0,0 1 0,0 0 0,0 0 0,0-1 0,0 1 0,0 0 0,-1 0 0,1-1 0,0 1 0,0 0 0,0 0 0,0 0 0,0-1 0,0 1 0,-1 0 0,1 0 0,0 0 0,0 0 0,0-1 0,0 1 0,-1 0 0,1 0 0,0 0 0,0 0 0,0 0 0,-1 0 0,1 0 0,0-1 0,0 1 0,0 0 0,-1 0 0,1 0 0,0 0 0,0 0 0,-1 0 0,1 0 0,0 0 0,0 0 0,-1 0 0,1 0 0,0 0 0,0 0 0,-1 1 0,-19 1 0,6 5 0,14-7 0,0 1 0,0-1 0,0 0 0,0 1 0,0-1 0,0 0 0,1 1 0,-1-1 0,0 0 0,0 1 0,0-1 0,0 0 0,0 1 0,1-1 0,-1 0 0,0 0 0,0 1 0,0-1 0,1 0 0,-1 0 0,0 1 0,0-1 0,1 0 0,-1 0 0,0 0 0,0 1 0,1-1 0,-1 0 0,0 0 0,1 0 0,-1 0 0,0 0 0,1 0 0,-1 0 0,0 0 0,1 0 0,-1 0 0,0 0 0,1 0 0,-1 0 0,0 0 0,1 0 0,18 3 0,0-2 0,-1 0 0,1-1 0,0 0 0,0-2 0,0 0 0,30-9 0,-17 5 0,-118 12 0,60-2-76,-49 11-1213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8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24575,'48'3'0,"-1"1"0,70 16 0,-63-9 0,74 5 0,31 1 0,-76-7 0,-11 2 0,-45-7 0,-1-1 0,34 1 0,35-5 0,-12-1 0,158 17 0,-145-6 0,1-4 0,118-8 0,-58-1 0,447 3 0,-567 3 0,1 1 0,-1 2 0,69 21 0,-45-11 0,-23-5 0,0 3 0,44 21 0,11 5 0,-77-34 0,0 1 0,0 0 0,-1 1 0,0 1 0,0 1 0,-1 0 0,0 0 0,-1 2 0,0 0 0,-1 0 0,16 20 0,-23-25 0,-4-3 0,1 0 0,1-1 0,-1 1 0,0-1 0,1 0 0,0 0 0,-1 0 0,1 0 0,1 0 0,-1-1 0,7 5 0,-9-8 0,-1 0 0,1-1 0,-1 1 0,1 0 0,-1-1 0,1 1 0,-1 0 0,0-1 0,0 1 0,0 0 0,0-1 0,0 1 0,0 0 0,0-1 0,0 1 0,0 0 0,-1-1 0,1 1 0,0 0 0,-1-1 0,1 1 0,-1 0 0,0 0 0,0-2 0,-15-33 0,-17-37 0,25 52 0,-1 1 0,-1 0 0,-18-26 0,22 39 0,1 0 0,-1 0 0,-1 1 0,0 0 0,1 0 0,-2 0 0,1 1 0,-1 0 0,0 1 0,0-1 0,0 2 0,-10-4 0,6 3 0,0 1 0,-1 1 0,-17-2 0,-28-6 0,58 10 0,0 0 0,-1 0 0,1 1 0,0-1 0,-1 0 0,1 0 0,0 0 0,-1 0 0,1 0 0,0-1 0,-1 1 0,1 0 0,0 0 0,0 0 0,-1 0 0,1 0 0,0 0 0,-1 0 0,1-1 0,0 1 0,0 0 0,-1 0 0,1 0 0,0 0 0,0-1 0,-1 1 0,1 0 0,0 0 0,0-1 0,0 1 0,-1 0 0,1-1 0,0 1 0,0 0 0,0 0 0,0-1 0,0 1 0,0 0 0,0-1 0,0 1 0,0 0 0,0-1 0,0 1 0,0-1 0,17-5 0,35-1 0,-47 7 0,16-4 0,0-1 0,1 0 0,35-15 0,19-6 0,-72 25 0,0 0 0,-1 0 0,1 1 0,0-1 0,0 1 0,0 0 0,0 0 0,0 0 0,-1 1 0,1-1 0,0 1 0,0 0 0,0 0 0,-1 0 0,1 0 0,-1 1 0,7 3 0,-5-1 0,-1-1 0,0 1 0,0 0 0,0 0 0,-1 0 0,1 1 0,-1-1 0,0 1 0,0 0 0,-1 0 0,3 7 0,3 12 0,-1 0 0,-1 1 0,-1 0 0,2 36 0,-6-48 0,13 73 0,-8-56 0,-1 1 0,1 41 0,-8 56 0,4 115 0,10-161 0,-7-53 0,3 45 0,-5-42 0,10 48 0,-2-12 0,-6-41 0,1 0 0,12 32 0,5 19 0,5 54 0,-23-110 0,0 0 0,2 0 0,15 34 0,-14-39 0,-1 1 0,-1 0 0,0 0 0,-1 0 0,4 34 0,-6-26 0,1-1 0,2 0 0,0-1 0,16 39 0,6 23 0,-27-84 0,0 1 0,-1-1 0,1 1 0,0-1 0,-1 1 0,0 0 0,1-1 0,-1 1 0,0-1 0,-1 1 0,1 0 0,0-1 0,-1 1 0,1-1 0,-1 1 0,0-1 0,-1 3 0,2-5 0,0 0 0,-1 0 0,1 0 0,0 0 0,-1 0 0,1 0 0,0 0 0,-1 0 0,1 0 0,0 0 0,0 0 0,-1 0 0,1 0 0,0-1 0,-1 1 0,1 0 0,0 0 0,0 0 0,-1-1 0,1 1 0,0 0 0,0 0 0,0-1 0,0 1 0,-1 0 0,1 0 0,0-1 0,0 1 0,0 0 0,0 0 0,0-1 0,0 1 0,-1 0 0,1-1 0,0 1 0,0 0 0,0-1 0,0 1 0,0 0 0,0-1 0,-5-17 0,5 15 0,-17-78 0,12 50 0,-1 1 0,-2 0 0,-16-43 0,22 70 0,1-1 0,-1 1 0,0 0 0,0 1 0,0-1 0,-1 0 0,1 0 0,-1 1 0,1-1 0,-1 1 0,0 0 0,0 0 0,0 0 0,0 0 0,0 1 0,0-1 0,-1 1 0,1 0 0,0 0 0,-1 0 0,1 0 0,-1 0 0,1 1 0,-1 0 0,0 0 0,1 0 0,-1 0 0,1 0 0,-1 1 0,1-1 0,-1 1 0,1 0 0,0 0 0,-1 0 0,1 1 0,0-1 0,0 1 0,-1 0 0,1 0 0,1 0 0,-1 0 0,0 0 0,0 1 0,1-1 0,0 1 0,-1 0 0,1-1 0,0 1 0,0 0 0,0 1 0,1-1 0,-1 0 0,1 0 0,0 1 0,0-1 0,0 0 0,-1 8 0,-2 43-1365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29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15856 0 24575,'0'3098'0,"-2"-3067"0,-10 58 0,6-56 0,-2 46 0,8 11 0,1-53 0,-1 0 0,-1 0 0,-3-1 0,0 1 0,-3-1 0,-13 46 0,12-56 0,2 0 0,1 1 0,-3 36 0,1-6 0,4-31 0,0-1 0,-2 0 0,-1-1 0,-1 1 0,-1-1 0,-1-1 0,-18 35 0,4-14 0,18-33 0,0 0 0,-1 0 0,0-1 0,-1 0 0,-8 10 0,7-11 0,1-1 0,-1 0 0,0 0 0,-1-1 0,0 0 0,0 0 0,0-1 0,-1 0 0,0 0 0,0-1 0,-1-1 0,1 0 0,-1 0 0,0-1 0,0-1 0,0 1 0,-20 0 0,-12 1 0,0 2 0,-82 23 0,77-17 0,-91 13 0,123-24 0,1 2 0,-1 0 0,1 0 0,-1 2 0,1 0 0,1 1 0,-1 0 0,-15 10 0,30-16 0,0 0 0,0 0 0,0 0 0,0 0 0,1 0 0,-1 0 0,0 0 0,0 1 0,0-1 0,0 0 0,0 0 0,0 0 0,1 0 0,-1 0 0,0 1 0,0-1 0,0 0 0,0 0 0,0 0 0,0 0 0,0 1 0,0-1 0,0 0 0,0 0 0,0 0 0,0 0 0,0 1 0,0-1 0,0 0 0,0 0 0,0 0 0,0 0 0,0 1 0,0-1 0,0 0 0,0 0 0,0 0 0,0 0 0,0 1 0,-1-1 0,1 0 0,0 0 0,0 0 0,0 0 0,0 0 0,0 0 0,0 1 0,-1-1 0,1 0 0,0 0 0,0 0 0,0 0 0,0 0 0,-1 0 0,1 0 0,0 0 0,0 0 0,0 0 0,0 0 0,-1 0 0,1 0 0,0 0 0,0 0 0,0 0 0,0 0 0,-1 0 0,1 0 0,0 0 0,20 0 0,29-8 0,-42 6 0,34-10 0,1 1 0,0 3 0,1 1 0,56-1 0,665 10 0,-752-2 0,-5 1 0,-1-1 0,1 0 0,0-1 0,-1 1 0,1-1 0,0 0 0,-1-1 0,1 0 0,5-2 0,-66 16 0,44-9 0,1 0 0,-1 1 0,1 1 0,0 0 0,0 0 0,1 0 0,-1 1 0,1 1 0,0-1 0,1 1 0,0 0 0,0 1 0,1 0 0,-1 0 0,2 1 0,-1-1 0,1 1 0,1 0 0,-1 0 0,2 1 0,-4 11 0,6-15 0,-1 1 0,1-1 0,-1 0 0,0 0 0,-1 0 0,1 0 0,-1 0 0,0-1 0,-1 1 0,1-1 0,-1 0 0,0 0 0,0 0 0,-1-1 0,0 1 0,0-1 0,0 0 0,0 0 0,0-1 0,-1 1 0,1-1 0,-1-1 0,0 1 0,0-1 0,0 0 0,0 0 0,-1-1 0,-10 2 0,-47 5 0,-96 17 0,-38 14 0,61-13 0,-58-1 0,148-17 0,0-4 0,-1-1 0,-83-5 0,28-1 0,-14 2 0,-134 3 0,153 11 0,63-7 0,-58 2 0,-1105-9 0,1147 3 0,-50 9 0,50-4 0,-57 0 0,-4348-8 0,4282-12 0,3-1 0,159 14 0,-47 0 0,0-2 0,-61-11 0,45 4 0,-1 3 0,-127 7 0,71 2 0,114-3 0,-59 1 0,-134-18 0,122 8 0,-1 3 0,-115 8 0,56 1 0,32-2 0,-129-3 0,151-10 0,61 6 0,-46-2 0,-123 11 0,-104-6 0,220-9 0,54 6 0,-49-3 0,-49-4 0,86 7 0,-58-1 0,69 5 0,0-1 0,0-2 0,0-1 0,-36-12 0,41 11 0,-42-7 0,-110-8 0,144 18 0,11 0 0,1-1 0,-31-9 0,30 6 0,-47-7 0,-4 6 0,-18-3 0,-96 1 0,-2046 12 0,2218-2 0,0-2 0,0 0 0,0-1 0,0-1 0,-24-9 0,-30-8 0,39 13 0,-1-1 0,1-2 0,1-2 0,-57-31 0,-44-36 0,126 75 0,0-1 0,1 0 0,0 0 0,1 0 0,-1-1 0,-6-12 0,7 11 0,-1 0 0,1 1 0,-1 0 0,-12-11 0,19 19 0,0 0 0,-1 0 0,1 0 0,0-1 0,0 1 0,-1 0 0,1 0 0,0 0 0,0 0 0,0 0 0,-1-1 0,1 1 0,0 0 0,-1 0 0,1 0 0,0 0 0,0 0 0,-1 0 0,1 0 0,0 0 0,0 0 0,-1 0 0,1 0 0,0 0 0,0 0 0,-1 0 0,1 0 0,0 0 0,-1 1 0,1-1 0,0 0 0,0 0 0,0 0 0,-1 0 0,1 0 0,0 1 0,0-1 0,0 0 0,-1 0 0,1 0 0,0 1 0,0-1 0,0 0 0,0 0 0,-1 1 0,-4 18 0,4 24 0,1-41 0,-1 108 0,6 106 0,-5-213 0,1 0 0,-1-1 0,1 1 0,0 0 0,0 0 0,0-1 0,1 1 0,-1-1 0,1 1 0,-1-1 0,1 1 0,0-1 0,0 0 0,0 0 0,0 0 0,0 0 0,0 0 0,1 0 0,-1-1 0,1 1 0,-1-1 0,1 0 0,-1 0 0,1 0 0,0 0 0,0 0 0,-1 0 0,1-1 0,0 1 0,6-1 0,8 2 0,0-1 0,0-1 0,33-5 0,-46 5 0,-2 0 0,1 0 0,-1 0 0,1 0 0,-1-1 0,1 1 0,-1-1 0,1 1 0,-1-1 0,0 0 0,1 0 0,-1 0 0,0 0 0,0 0 0,0-1 0,0 1 0,0-1 0,0 1 0,0-1 0,0 0 0,0 1 0,-1-1 0,1 0 0,-1 0 0,1 0 0,-1-1 0,0 1 0,0 0 0,0 0 0,0-1 0,0 1 0,-1 0 0,1-1 0,-1 1 0,1-1 0,-1 1 0,0-1 0,0 1 0,0-1 0,-1-2 0,-2-11 0,0 0 0,-2 0 0,0 1 0,0 0 0,-10-18 0,-6-18 0,9 11 0,2 0 0,2-1 0,2-1 0,-3-75 0,8 101 0,0 0 0,-2 1 0,0-1 0,-1 0 0,-9-24 0,7 24 0,1 0 0,0 0 0,1-1 0,1 0 0,-1-18 0,2-1 0,-11-53 0,3 27 0,-17-96 0,24 137 0,-2 1 0,0-1 0,-2 1 0,0 1 0,-1-1 0,-17-30 0,18 38 0,-1 0 0,0 1 0,-1 0 0,0 0 0,-1 1 0,0 0 0,0 0 0,-1 1 0,0 1 0,-22-13 0,12 12 0,-1 1 0,0 1 0,0 2 0,-44-7 0,-13-3 0,64 11 0,3 2 0,1-1 0,0 0 0,0-1 0,0 0 0,-12-7 0,20 9 0,0-1 0,0 1 0,0-1 0,0 1 0,0-1 0,0 0 0,1 0 0,-1 0 0,1-1 0,0 1 0,0-1 0,0 1 0,0-1 0,1 0 0,-1 1 0,1-1 0,0 0 0,0 0 0,0-4 0,-3-37 0,2-1 0,2 0 0,7-53 0,-4 81 0,1 0 0,0 1 0,2-1 0,13-30 0,7-19 0,-23 59 0,-2 3 0,0 1 0,0-1 0,1 1 0,0 0 0,0 0 0,0-1 0,4-5 0,-5 10 0,-1-1 0,1 1 0,-1-1 0,1 1 0,-1-1 0,1 1 0,0 0 0,-1-1 0,1 1 0,0 0 0,-1-1 0,1 1 0,0 0 0,-1 0 0,1 0 0,0 0 0,-1 0 0,1 0 0,0 0 0,0 0 0,0 0 0,22 14 0,-14-5 0,-1 1 0,1 1 0,-2-1 0,1 1 0,-2 1 0,1-1 0,5 18 0,28 93 0,-10-26 0,-17-60 0,-7-17 0,0-1 0,1 0 0,1-1 0,1 0 0,18 28 0,-23-41 0,0-1 0,0 1 0,0-1 0,1 0 0,-1 0 0,1-1 0,0 1 0,0-1 0,0 0 0,0 0 0,0-1 0,0 1 0,0-1 0,0 0 0,1-1 0,-1 1 0,1-1 0,-1 0 0,0 0 0,1-1 0,-1 0 0,0 0 0,8-2 0,-8 2 0,0-1 0,0 1 0,0-1 0,0 0 0,0 0 0,0-1 0,0 0 0,-1 1 0,1-2 0,-1 1 0,0 0 0,0-1 0,0 0 0,0 0 0,-1 0 0,1 0 0,-1-1 0,0 1 0,-1-1 0,1 0 0,-1 0 0,0 0 0,2-5 0,-3 1 0,-1 0 0,0 0 0,0-1 0,-1 1 0,0 0 0,0 0 0,-1 0 0,0 0 0,-1 0 0,0 0 0,0 1 0,-6-9 0,3 3 0,1 0 0,0 0 0,-5-28 0,5-25 0,6-117 0,2 64 0,-3-1023 0,2 1100 0,9-56 0,-4 57 0,0-60 0,-5-18 0,-6-129 0,-19 140-1365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49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 1670 24575,'0'-31'0,"-8"-171"0,5 179 0,-1-1 0,-1 1 0,-1 0 0,-2 0 0,0 1 0,-17-33 0,10 20 0,1 0 0,1-1 0,2 0 0,-8-48 0,8 36 0,0-6 0,8 36 0,0 0 0,-2 0 0,0 0 0,-9-19 0,6 15 0,1 1 0,0-1 0,-4-30 0,7 32 0,0 0 0,-1 0 0,-1 1 0,-16-35 0,6 25 0,1 0 0,1-1 0,1 0 0,2-1 0,1 0 0,2-1 0,1 0 0,1-1 0,-1-34 0,6 50 23,-1 0-1,-1 0 0,-1 0 0,0 0 1,-8-16-1,6 13-522,0-1 1,-6-32-1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58.6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1695 24575,'0'-35'0,"0"0"0,-3 0 0,-10-55 0,5 44 0,3 0 0,2 0 0,1-1 0,6-50 0,-1-9 0,-3-847 0,1 937 34,1-1-1,0 0 0,6-20 0,5-34-1531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0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0,4 0 0,4 0 0,2 0 0,2 0 0,-1 0 0,1 0 0,-10 0 0,-11 0 0,-13 0 0,-9 0 0,-6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8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2250 24575,'-1'-25'0,"0"0"0,-1 0 0,-10-40 0,4 18 0,3 0 0,2 0 0,1 0 0,6-48 0,-1-12 0,-4 40 0,3-77 0,-3 142 0,1 0 0,1 0 0,-1 0 0,0 1 0,0-1 0,1 0 0,-1 0 0,1 0 0,-1 0 0,1 1 0,0-1 0,0 0 0,0 1 0,0-1 0,0 1 0,0-1 0,0 1 0,0-1 0,0 1 0,1 0 0,-1-1 0,1 1 0,-1 0 0,1 0 0,-1 0 0,1 0 0,0 0 0,0 1 0,-1-1 0,1 0 0,0 1 0,0-1 0,0 1 0,0 0 0,-1 0 0,1 0 0,0 0 0,0 0 0,0 0 0,0 0 0,3 1 0,21-3 0,-24 1 0,1 0 0,-1 0 0,1 0 0,-1 0 0,0-1 0,0 1 0,0-1 0,0 0 0,0 0 0,0 1 0,0-1 0,-1-1 0,1 1 0,0 0 0,-1 0 0,0 0 0,0-1 0,1 1 0,-2-1 0,1 1 0,0-1 0,0-2 0,12-60 0,11-121 0,-23 183 0,0 0 0,0 0 0,0 0 0,1 0 0,-1 0 0,1 0 0,0 0 0,0 0 0,0 1 0,0-1 0,0 1 0,0-1 0,1 1 0,-1 0 0,1 0 0,-1 0 0,1 0 0,0 1 0,0-1 0,0 1 0,0-1 0,0 1 0,0 0 0,0 0 0,0 1 0,1-1 0,4 0 0,-3 0 0,0 0 0,0-1 0,0 0 0,0 0 0,0 0 0,0-1 0,6-3 0,-9 4 0,0 0 0,-1 0 0,1 0 0,0 0 0,-1 0 0,1 0 0,-1-1 0,0 1 0,0-1 0,0 1 0,0-1 0,0 1 0,0-1 0,-1 1 0,1-1 0,-1 0 0,1 1 0,-1-1 0,-1-4 0,0-5 0,0-1 0,-1 1 0,0 0 0,-5-13 0,-7-37 0,0-37 0,8 62 0,-3-66 0,9 93 0,-1-50 0,2-1 0,16-99 0,-7 97 0,-7 42 0,0 1 0,1 0 0,1 0 0,0 1 0,10-21 0,-7 23 0,-4 6 0,1 0 0,0 0 0,0 1 0,1 0 0,1 0 0,0 0 0,0 1 0,0 0 0,15-13 0,-21 22 0,0 0 0,0-1 0,0 1 0,0-1 0,0 1 0,0-1 0,0 0 0,-1 1 0,1-1 0,0 0 0,0 0 0,0 1 0,-1-1 0,1 0 0,-1 0 0,1 0 0,0 0 0,-1 0 0,1 0 0,-1 0 0,0 0 0,1 0 0,-1 0 0,0 0 0,0 0 0,0 0 0,0 0 0,0-2 0,-1 2 0,0 0 0,0 0 0,0 0 0,0 0 0,-1 0 0,1 0 0,-1 1 0,1-1 0,0 0 0,-1 1 0,1-1 0,-1 1 0,1 0 0,-1-1 0,1 1 0,-4 0 0,-71 0 0,73 0 0,1 0 0,-1 1 0,0 0 0,0-1 0,0 1 0,1 0 0,-1 0 0,0 1 0,1-1 0,-1 0 0,1 1 0,-1 0 0,1-1 0,0 1 0,0 0 0,0 0 0,0 1 0,0-1 0,0 0 0,1 0 0,-1 1 0,1-1 0,-1 1 0,1 0 0,0-1 0,0 1 0,0 0 0,-1 5 0,0 5 0,1-1 0,0 0 0,0 1 0,2-1 0,1 16 0,2-169-1365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1 110 24575,'63'1'0,"-23"0"0,1-1 0,-1-2 0,0-2 0,41-8 0,-51 6 0,1 2 0,0 2 0,0 0 0,44 5 0,58-4 0,-106-3 0,-1-2 0,1 0 0,-1-2 0,31-14 0,22-6 0,-60 20-1365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7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 1035 24575,'-2'-85'0,"5"-95"0,22 42 0,-14 70 0,-4 34 0,-2 1 0,0-39 0,-3 47 0,1-1 0,1 1 0,1 0 0,11-28 0,5-29 0,-16 61 0,-4 19 0,0 0 0,0 0 0,0-1 0,0 1 0,-1 0 0,1-1 0,-1 1 0,1 0 0,-1-1 0,0 1 0,0-1 0,0 1 0,0-1 0,-1 1 0,1-1 0,-1 1 0,1 0 0,-1-1 0,0 1 0,0 0 0,0 0 0,0-1 0,0 1 0,0 0 0,-1 0 0,1 0 0,-1 0 0,1 0 0,-1 1 0,0-1 0,-3-2 0,-15-7 0,0 1 0,-1 0 0,-1 2 0,-35-9 0,20 5 0,-35-6 0,42 12 0,24 4 0,8 1 0,2472 7 0,-1344-9 0,-600 3 0,-502 2 42,0 0 0,30 8-1,-29-5-786,50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4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5398 24575,'-1'-19'0,"-1"-1"0,-1 1 0,-6-22 0,-3-18 0,4 8 0,0 2 0,-3-91 0,11 100 0,1 6 0,-1-1 0,-2 1 0,-1 0 0,-8-38 0,5 41 0,1-1 0,2 0 0,2-63 0,3 70 0,-2 0 0,0-1 0,-2 1 0,-1 0 0,-1 0 0,-1 0 0,-13-37 0,12 44 0,1 0 0,0 0 0,2 0 0,-3-35 0,-5-28 0,4 32 0,2 0 0,2-1 0,6-81 0,0 23 0,-3-1903 0,2 1984 0,1 0 0,1 1 0,13-47 0,-8 41 0,7-61 0,-2 0 0,-8 60 0,3-65 0,-8 77 0,1 0 0,8-32 0,-5 31 0,-1 0 0,0-24 0,-3-21 0,0 20 0,1-1 0,10-55 0,8 3 0,-6 38 0,-2-1 0,-4-1 0,2-70 0,-10 124 0,-2-43 0,4 0 0,13-96 0,-5 70-1365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4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1277 0 24575,'74'0'0,"-62"0"0,-49 0 0,-516 0 0,537 1 0,0 1 0,-1 1 0,2 1 0,-1 0 0,0 1 0,1 0 0,0 1 0,0 1 0,1 0 0,-1 2 0,-20 15 0,25-14 0,2 0 0,0 1 0,0 0 0,1 0 0,0 0 0,1 1 0,0 0 0,1 1 0,-6 19 0,-7 14 0,13-32 0,1 0 0,1 0 0,0 0 0,1 0 0,0 0 0,1 1 0,1 20 0,0-20 0,0 0 0,0-1 0,-2 1 0,0-1 0,-1 1 0,-8 27 0,11-42 0,0 1 0,-1-1 0,1 1 0,0-1 0,0 0 0,0 1 0,0-1 0,0 0 0,-1 1 0,1-1 0,0 1 0,0-1 0,-1 0 0,1 0 0,0 1 0,0-1 0,-1 0 0,1 1 0,0-1 0,-1 0 0,1 0 0,0 0 0,-1 1 0,1-1 0,-1 0 0,1 0 0,0 0 0,-1 0 0,1 0 0,-1 0 0,1 1 0,0-1 0,-1 0 0,1 0 0,-1 0 0,1-1 0,-1 1 0,0 0 0,-13-15 0,-9-35 0,20 43 0,-83-234 0,81 230 0,0-1 0,-1 1 0,0 0 0,-1 1 0,-16-19 0,23 29 0,0-1 0,0 1 0,-1 0 0,1 0 0,0-1 0,0 1 0,-1 0 0,1 0 0,0 0 0,-1-1 0,1 1 0,0 0 0,-1 0 0,1 0 0,0 0 0,-1 0 0,1 0 0,0 0 0,-1 0 0,1 0 0,0 0 0,-1 0 0,1 0 0,0 0 0,-1 0 0,1 0 0,0 0 0,-1 0 0,1 0 0,0 0 0,-1 0 0,1 1 0,0-1 0,-1 0 0,1 0 0,0 0 0,-1 1 0,1-1 0,0 0 0,-1 1 0,-6 17 0,1 24 0,6-41 0,-26 210 0,14-137 0,-5 142 0,19 335 0,-4-521 0,-9 55 0,5-53 0,-2 44 0,1 26 0,-5 0 0,-24 100 0,24-141 0,-4 36 0,-12 56 0,17-95 0,3 0 0,2 1 0,3 0 0,7 92 0,-1-20 0,-5-47 0,5 97 0,10-110 0,-9-52 0,0 0 0,1 30 0,-4 29-1365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8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0,5 0 0,3 0 0,2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4.6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24575,'0'43'0,"3"-1"0,10 58 0,-1-39 0,-3-20 0,-2 1 0,3 80 0,-11 1439-1365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8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72 24575,'0'-4'0,"0"-7"0,0-5 0,0-5 0,0 6 0,0 10 0,0 10 0,-5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0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 0 24575,'14'1'0,"-19"4"0,3-4 0,0 0 0,0 1 0,0-1 0,0 1 0,0-1 0,0 1 0,0 0 0,1 0 0,-1 0 0,1 0 0,-1 0 0,-1 4 0,-3 15 0,2-1 0,1 1 0,0 0 0,1 1 0,2-1 0,0 0 0,4 27 0,-1 18 0,-3 1495 0,0-1557 0,0-1 0,0 1 0,0 0 0,0 0 0,1-1 0,0 1 0,0 0 0,0-1 0,0 1 0,0-1 0,1 1 0,-1-1 0,1 0 0,0 0 0,0 1 0,1-1 0,2 2 0,0 0 0,2 0 0,-1-1 0,0 0 0,1 0 0,0-1 0,0 0 0,11 4 0,-16-7 0,0 1 0,0 0 0,0-1 0,-1 1 0,1 0 0,0 0 0,0 1 0,-1-1 0,1 0 0,-1 0 0,1 1 0,-1-1 0,1 1 0,-1-1 0,0 1 0,0 0 0,0 0 0,0-1 0,0 1 0,0 0 0,0 0 0,0 3 0,0 1 0,-1-1 0,1 1 0,-1 0 0,-1 0 0,1-1 0,-3 9 0,0 35 0,3-41 0,0 0 0,0 0 0,-1 0 0,0 0 0,0 0 0,-1 0 0,0 0 0,-1 0 0,0-1 0,0 1 0,-1-1 0,1 0 0,-1 0 0,-9 11 0,5-5 0,0 0 0,1 0 0,-8 22 0,3 8 0,2 0 0,-6 47 0,5-33 0,-2 20 0,-1 11 0,9-65 0,1 0 0,-1 27 0,4-20 0,-1 0 0,-10 54 0,-15 90 0,17-126 0,1-4 0,1 1 0,-2 82 0,8-20 0,6 104 0,-4-208 0,1 1 0,0-1 0,0 1 0,1-1 0,-1 0 0,1 1 0,-1-1 0,1 0 0,0 0 0,0 0 0,0 0 0,1-1 0,-1 1 0,1-1 0,0 1 0,-1-1 0,1 0 0,0 0 0,0 0 0,0 0 0,1-1 0,4 3 0,10 3 0,1-1 0,37 9 0,-35-11 0,25 7 0,2-1 0,-1-3 0,83 1 0,-177-9 0,-56 2 0,92 1 0,0-1 0,0 1 0,0 0 0,1 1 0,-1 1 0,1-1 0,-17 10 0,5-3 0,19-10 0,0 1 0,0 0 0,0 0 0,0 0 0,0 1 0,0-1 0,1 1 0,-1-1 0,1 1 0,-1 0 0,1 0 0,0 0 0,-3 3 0,5-4 0,0-1 0,0 1 0,0-1 0,0 1 0,0-1 0,1 1 0,-1-1 0,0 1 0,0-1 0,0 1 0,1-1 0,-1 1 0,0-1 0,1 0 0,-1 1 0,0-1 0,1 1 0,-1-1 0,0 0 0,1 1 0,-1-1 0,1 0 0,-1 0 0,1 1 0,-1-1 0,1 0 0,-1 0 0,1 0 0,-1 1 0,1-1 0,-1 0 0,1 0 0,-1 0 0,1 0 0,-1 0 0,1 0 0,0 0 0,25 3 0,-25-3 0,369 4 0,-191-7 0,2070 3 0,-2234 1 0,-1 1 0,1 0 0,0 1 0,-1 1 0,22 8 0,46 11 0,3-15 0,1-4 0,90-7 0,-30 0 0,-69 4 0,88-3 0,-162 2 0,-1 0 0,0-1 0,1 1 0,-1-1 0,0 1 0,1-1 0,-1 0 0,0 0 0,0 0 0,0-1 0,0 1 0,0 0 0,0-1 0,0 1 0,0-1 0,-1 1 0,1-1 0,-1 0 0,1 0 0,-1 0 0,1 0 0,-1 0 0,0 0 0,0 0 0,0 0 0,0-1 0,-1 1 0,1 0 0,0-4 0,0 2 0,1 0 0,-1 0 0,1 0 0,0 0 0,0 1 0,0-1 0,1 1 0,2-5 0,-4 8 0,-1-1 0,1 0 0,-1 1 0,1-1 0,0 1 0,-1 0 0,1-1 0,-1 1 0,1-1 0,0 1 0,-1 0 0,1-1 0,0 1 0,0 0 0,-1 0 0,1 0 0,0 0 0,0-1 0,-1 1 0,1 0 0,0 0 0,0 0 0,-1 1 0,1-1 0,0 0 0,0 0 0,1 1 0,16 16 0,9 39 0,-23-46 0,38 96 0,-42-179 0,1 26 0,-1 1 0,-2-18 0,3-1 0,16-110 0,10-19 0,-15 113 0,-9 54 0,1 1 0,12-43 0,-7 32 0,-1-1 0,-2 1 0,-2-1 0,-2-1 0,-1 1 0,-5-47 0,2 22 0,6-64 0,9 56 0,-9 52 0,0-1 0,1-29 0,-4-6 0,-1 23 0,1 0 0,2 1 0,8-42 0,16-101 0,-1 4 0,-11 62 0,-3 16 0,19-94 0,-30 183 0,-1-1 0,1 1 0,-1 0 0,0 0 0,0 0 0,0-1 0,-1 1 0,1 0 0,-1 0 0,1 0 0,-1 0 0,0 0 0,0 0 0,-1 0 0,1 0 0,-1 0 0,-1-3 0,-2 1 0,0 1 0,0-1 0,0 1 0,0 0 0,-1 1 0,-9-6 0,-4-2 0,15 9 12,0-1 0,0 0 0,1 0 0,-1 0 0,1 0 0,-1 0 0,1-1 0,0 1 0,-3-6 0,5 8-67,1-1 0,-1 1 0,0-1 0,1 0 0,-1 1 0,1-1 0,-1 0 0,1 0 0,0 0 0,0 1 0,0-1 0,0 0 0,0 0 0,0 0 0,0 1 0,1-1 0,-1 0 0,0 0 0,1 1 0,0-1 0,-1 0 0,1 1 0,0-1 0,0 0 0,0 1 0,2-3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2.7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 0 24575,'0'5'0,"0"5"0,0 6 0,0 5 0,0 3 0,0 2 0,0 1 0,0 1 0,0 0 0,-5-6 0,-5-5 0,-2-11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24575,'0'4'0,"0"7"0,0 5 0,0 5 0,0 3 0,0 2 0,0 1 0,0 0 0,0 1 0,0-1 0,0 1 0,4-6 0,3-10 0,-2-12 0,-5-6 0,-2-7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9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24575,'0'5'0,"0"5"0,0 6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2.5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5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 24575,'0'-5'0,"0"-5"0,0-6 0,0-5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22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24575,'4'0'0,"3"5"0,3 5 0,0 6 0,-1 5 0,-2 3 0,2 2 0,-1 1 0,4 1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9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2435 24575,'0'-1170'0,"2"1129"0,2 1 0,16-71 0,-9 63 0,3-58 0,-10 73 0,2 0 0,12-41 0,-10 44 0,-1-1 0,5-53 0,5-47 0,-6 52 0,7-20 0,-16 91 0,0 0 0,1 0 0,0 1 0,0-1 0,1 1 0,0 0 0,0 0 0,1 0 0,10-12 0,-11 15 0,1 1 0,0-1 0,1 1 0,-1 0 0,0 1 0,1-1 0,0 1 0,-1 0 0,1 0 0,0 1 0,0 0 0,12-1 0,9 1 0,45 3 0,-33 0 0,1527 4 0,-859-9 0,-45 3 0,-622-2 0,-1-2 0,70-16 0,27-4 0,27-3 0,-116 16 0,1 3 0,71-4 0,245 12 0,346-14 0,123 0 0,-529 17 0,2362-3 0,-2619-2 0,0-3 0,68-15 0,-68 11 0,1 1 0,60-1 0,1529 8 0,-751 3 0,1327-2 0,-2175-2 64,57-10 1,24-2-1559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23.4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505 0 24575,'0'1007'0,"-2"-981"0,-1 0 0,-1 0 0,-14 49 0,10-47 0,1 1 0,-5 52 0,-1 20 0,7-69 0,-2 47 0,7-59 0,-2 0 0,-5 24 0,-5 36 0,9-42 0,-1 0 0,-13 46 0,9-50 0,2 0 0,2 0 0,-2 46 0,6-61 0,-1 1 0,-1 0 0,-1 0 0,-1-1 0,-7 20 0,-1 6 0,0 14 0,3 0 0,-4 94 0,12-116 0,-23 143 0,18-104 0,-28 126 0,-2-1 0,12-44 0,-5 48 0,3-34 0,1-17 0,19-88 0,-12 200 0,20-188 0,1-2 0,-2-1 0,-18 118 0,14-169-273,0-1 0,1 1 0,2 0 0,2 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2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80 548 24575,'0'-548'0,"2"680"0,-5 148 0,-9-186 0,6-60 0,-2 55 0,6-56 0,-10 52 0,7-52 0,-3 54 0,9 892 0,-1-2093 0,-1 1107 0,1 1 0,1-1 0,-1 1 0,1-1 0,0 1 0,0-1 0,1 1 0,3-11 0,-5 17 0,0 0 0,0 0 0,1 0 0,-1-1 0,0 1 0,0 0 0,0 0 0,0 0 0,0-1 0,0 1 0,0 0 0,0 0 0,0 0 0,0 0 0,0-1 0,1 1 0,-1 0 0,0 0 0,0 0 0,0 0 0,0 0 0,0 0 0,1-1 0,-1 1 0,0 0 0,0 0 0,0 0 0,0 0 0,1 0 0,-1 0 0,0 0 0,0 0 0,0 0 0,0 0 0,1 0 0,-1 0 0,0 0 0,0 0 0,0 0 0,1 0 0,-1 0 0,0 0 0,0 0 0,0 0 0,1 0 0,-1 0 0,0 0 0,0 0 0,5 12 0,-1 16 0,-4-12 0,-1 0 0,-1-1 0,0 1 0,-1-1 0,-1 0 0,-10 28 0,7-24 0,2 0 0,0 1 0,-5 34 0,10 103-1365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6.1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 1070 24575,'-4'-6'0,"0"-1"0,1 1 0,0-1 0,0 0 0,0 0 0,1 0 0,0 0 0,1 0 0,-1 0 0,1-1 0,1 1 0,0 0 0,0-11 0,-4-32 0,-17-36 0,13 59 0,2-2 0,0 1 0,-2-44 0,6 47 0,-9-48 0,-1 9 0,1-11 0,4 36 0,-2-55 0,7 71 0,-9-45 0,6 44 0,-3-45 0,7 48-341,0 0 0,-2 0-1,-8-31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42.8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 0 24575,'2'40'0,"14"77"0,-7-63 0,16 59 0,-17-83 0,-1 1 0,-1 0 0,2 56 0,-7-65 0,2 0 0,6 29 0,3 40 0,-10-68 0,1-1 0,6 24 0,-4-23 0,-1 0 0,0 25 0,-2-26 0,1 0 0,1-1 0,1 1 0,8 21 0,-6-22 0,-1 0 0,-1 0 0,-1 1 0,1 27 0,-2-9 0,11 54 0,-6-42 0,2-7 0,-7-35 0,0 1 0,-1 0 0,0 0 0,0 17 0,-2-24 0,0-1 0,-1 1 0,1-1 0,-1 1 0,0-1 0,0 1 0,0-1 0,0 0 0,-1 0 0,1 1 0,-1-1 0,0 0 0,0 0 0,0-1 0,0 1 0,-1 0 0,1-1 0,-5 4 0,-6 3 0,-1 0 0,0-1 0,0-1 0,-1-1 0,1 0 0,-2 0 0,-25 5 0,39-11 0,0 1 0,1-1 0,0 0 0,0 1 0,-1-1 0,1 0 0,0 0 0,0 0 0,-1 0 0,1 0 0,0-1 0,0 1 0,-1 0 0,1 0 0,0-1 0,0 1 0,0-1 0,0 1 0,-1-1 0,1 1 0,0-1 0,0 0 0,0 0 0,0 1 0,0-1 0,0 0 0,1 0 0,-1 0 0,0 0 0,0 0 0,1 0 0,-1 0 0,0 0 0,1-1 0,-1 1 0,1 0 0,0 0 0,-1 0 0,1-1 0,0 1 0,0 0 0,0 0 0,0-1 0,0 0 0,-2-12 0,2 0 0,0 1 0,2-21 0,0 5 0,-14-72 0,6 67 0,-1-48 0,7 55 0,-2 0 0,0 0 0,-9-34 0,-16-97 0,22 136-1365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1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24575,'6879'0'-1365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5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3 562 24575,'-2'-129'0,"5"-138"0,-3 264 0,0 0 0,1 1 0,0-1 0,0 0 0,0 0 0,0 1 0,0-1 0,1 0 0,-1 1 0,1-1 0,-1 1 0,1 0 0,0-1 0,0 1 0,0 0 0,0 0 0,0 0 0,1 1 0,-1-1 0,0 1 0,1-1 0,0 1 0,-1 0 0,1-1 0,0 1 0,5-1 0,8-2 0,0 1 0,0 1 0,29-2 0,-15 2 0,453-8 0,-286 13 0,1914-3 0,-2018 0 0,1-5 0,-1-3 0,165-37 0,-201 34 0,1 3 0,0 2 0,0 3 0,91 7 0,-22-1 0,1242-3-1365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9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02807FF-9E97-C064-4644-3DFE8A494A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E6AD5AC-6C57-BD90-564E-51F9AF203E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BBA87F-E3AF-4550-87E6-1406250E6D6D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8FB73D45-1CD1-E488-0B6A-F43CA3ECAB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5D769DB2-3AEF-A03E-84D8-2841E919C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2024C-09B2-4239-93B5-E089576CC23D}" type="slidenum">
              <a:rPr lang="en-AU" altLang="en-US" sz="1300">
                <a:latin typeface="Times New Roman" panose="02020603050405020304" pitchFamily="18" charset="0"/>
              </a:rPr>
              <a:pPr/>
              <a:t>41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56A66F5E-0309-B8E0-A18A-6034DF69D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6A35D1E9-DEBD-0C49-16C4-B95DC6C07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48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543E821-84D8-EEBD-619A-705A01C497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C4BF5E3-1521-B97E-8F0B-75B10EBF72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52812A-DBB1-4650-BB74-5B488A105A8C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FD9D2F75-38CA-CAB2-1518-7A045E13F3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C18A888F-34A2-C65A-7E9F-C33CCC620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D56E0-F465-44AF-93F0-C839455FEEB9}" type="slidenum">
              <a:rPr lang="en-AU" altLang="en-US" sz="1300">
                <a:latin typeface="Times New Roman" panose="02020603050405020304" pitchFamily="18" charset="0"/>
              </a:rPr>
              <a:pPr/>
              <a:t>43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EE516851-6C79-D391-1399-F6FEFDA20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2B573A43-9ED2-C325-8ECF-3500ACBE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48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53D6A39-04FC-AE64-E12E-8FD6C51CF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9EE7BFD-06DC-B426-A73E-130A226C4B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A50CFF-5698-4F45-947B-7E2DDBC49C1B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A1619804-7561-8DD1-E01D-C6544CE341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E17259A5-FBD0-0D6F-9C42-A71FE44E3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BC304-9B65-4A45-98EA-9D7B8C685966}" type="slidenum">
              <a:rPr lang="en-AU" altLang="en-US" sz="1300">
                <a:latin typeface="Times New Roman" panose="02020603050405020304" pitchFamily="18" charset="0"/>
              </a:rPr>
              <a:pPr/>
              <a:t>44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E0D904A8-73F2-2794-30FF-E171239A8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C5CE57FB-1F29-0E73-BA05-EE26B6422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86F380-500C-A8F5-17A7-CAB0229FDE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917E2E0-A148-379F-706F-5FD960BD55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09733-67D6-4619-9122-DEABD453ED2F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403BAC7C-384E-97F1-44EE-1672A52F6F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5ECABF5A-A17A-B432-5D1F-4C5EC1F6A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AD5E9-8ABA-4147-9E46-038FF48A29A6}" type="slidenum">
              <a:rPr lang="en-AU" altLang="en-US" sz="1300">
                <a:latin typeface="Times New Roman" panose="02020603050405020304" pitchFamily="18" charset="0"/>
              </a:rPr>
              <a:pPr/>
              <a:t>45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0308CC96-5DEA-5DEA-741E-F777787FB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67FBE6E9-C3DB-EA46-7984-3B089BEE3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001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5893CC8-6796-C2D7-33FF-88D599FE64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ABEFEC1-8EE3-2615-8FC2-176EC8BB49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9DF645-05FE-474B-8162-083EFADD3F2A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66CD4A04-BB95-0464-DA32-9C3E52164A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2AAF0F4D-09B5-CE50-0B27-672191E9B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91CEA4-D556-4292-85D6-3099AC717E1F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AA489D97-562E-8D44-5B15-9E09E85B5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3183E99C-7141-11B6-243A-063FB911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31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46AA727-1E68-11AE-B1E3-D239AB0ACA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6A7E08E-A8AC-8F51-3D13-40CA6C8C1A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20551D-AC3E-4EBA-8279-EF8A5EB1CED4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9C9931C4-E9EB-2139-0198-1BD1F7905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8168EBAA-772E-6287-CE7B-D32C11592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D1715B-A89B-4F6B-997A-3B221CCFF75C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EE5A39C7-FF8C-7E8B-7F06-542CADC1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F22FA848-6292-49E2-C275-8D179BCB9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07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3906084-D56C-CD8C-BE81-B68A03AC9E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D532312-D59A-0CD9-5CB6-CD9EAF499E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4F6A8-EB8D-4EEC-9B8E-77FACBAB74BF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B83FFF06-7727-8A7A-6908-F6719111ED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99F8A44A-E36F-61FD-F537-A8959DF42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C24C1E-096C-40D1-B5B9-2295690A0AAC}" type="slidenum">
              <a:rPr lang="en-AU" altLang="en-US" sz="1300">
                <a:latin typeface="Times New Roman" panose="02020603050405020304" pitchFamily="18" charset="0"/>
              </a:rPr>
              <a:pPr/>
              <a:t>48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BB065E45-A481-2AB4-4046-FA3B884C1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A77FEA5A-875E-9991-28E7-135A718B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4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EDB027-10DF-5AB5-A0DE-5DDB79B141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1A6CCD1-3F3C-938E-7E6D-5CD4BEC01B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F32231-1B0A-43A4-A70B-D22FA14454F6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D20F0422-B57D-C59E-657D-B205133F6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DBCFA2EE-B535-C64F-75B7-54C34E0C6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15642-A5E9-4911-AA58-7EB5DCC0CD05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FD167D7B-E22C-003F-4A9D-E492E4AEB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B711617-943C-8214-8A3A-6ACD020B9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4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9629738-6ABA-5913-9E17-5C818EF641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56A0F89-8A24-43DA-36B2-FA5BD7C00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3253C-9C89-4697-9E39-A09474F83ADA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E6DF9613-15B8-E6F2-F1F8-50055F701D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7777F11B-1301-61F7-FC0B-874698573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2E7DA-7549-4921-8897-82AEB946287D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20800236-D97F-F03D-4F58-900077BD6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5D4D5873-4C77-8E11-92D1-703092FC1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81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2B3998-3B68-01D5-2C0C-57B506290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FC40D-0BC5-4084-8406-FA76FE968DEE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6FDB31C-063D-5A62-C9A7-14A2933EB9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683ED8A-3558-C5C7-D878-42CF6B6DA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07" tIns="45295" rIns="92207" bIns="4529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80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2D85DC1-6F92-F41A-3558-E9E6EB1D76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C63157F-D3D7-54B8-8545-03780ED67F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3903C3-2860-467A-B544-BE0FFD59F8FE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533072D9-D4E1-9CA4-9975-0824A2C4C8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EE83C010-F847-A40A-F153-6E6D7FEE9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5B9984-B59F-4C11-A242-414475FD6893}" type="slidenum">
              <a:rPr lang="en-AU" altLang="en-US" sz="1300">
                <a:latin typeface="Times New Roman" panose="02020603050405020304" pitchFamily="18" charset="0"/>
              </a:rPr>
              <a:pPr/>
              <a:t>54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DC2E8C55-7839-642E-2396-3BB003885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D0593634-E91D-0BDD-E4B8-61DD85A6A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3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ECF26D6-75F1-537B-7901-EDD0F69C9F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A7A54D7-77BD-E2A4-174C-1D5F2B5FFB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C0D56-D06D-47E9-B4E7-851B68E655DB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5E9C9920-0472-0626-0D7E-CAAE6AE6D0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C012581E-8FFE-16D4-D086-354ECD195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3D26-6F79-48AD-9CE0-48C44DE9C401}" type="slidenum">
              <a:rPr lang="en-AU" altLang="en-US" sz="1300">
                <a:latin typeface="Times New Roman" panose="02020603050405020304" pitchFamily="18" charset="0"/>
              </a:rPr>
              <a:pPr/>
              <a:t>55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414B49D1-6A2D-6C02-A7D4-47A465D0B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5FF8B2C5-6E12-6D6B-DCBF-8F6CBD684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4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D8FC6C1-6EA7-8AA2-0DA6-1C23503317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A4C4A41-1184-C99F-D64C-FD7CB49F30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5D561-16EF-48C5-B8D4-7AEF734D5C2B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EBDECD08-F809-4384-D4D1-A07EDBB546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CFCCEE88-A18C-3188-B634-56B024427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470CF-61EB-46C2-96B1-6701EA268443}" type="slidenum">
              <a:rPr lang="en-AU" altLang="en-US" sz="1300">
                <a:latin typeface="Times New Roman" panose="02020603050405020304" pitchFamily="18" charset="0"/>
              </a:rPr>
              <a:pPr/>
              <a:t>56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D43AE1CF-53FA-6D01-12DE-F11F7B931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48F9393C-9AB5-6D25-D5AC-61F5EB15B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206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0CF7BD7-B2EA-729F-E310-16E7267537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8112E3D-C743-F823-9810-ACDBC0A6E7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97B1B-3397-42A5-8422-957128E83FF6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EF65CC7F-94C1-5A58-1CC0-F22BCC5404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4DEE40AA-A5AA-C24E-D0D7-9F6BFD34B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648BA-DCB9-4988-A12A-B8021E9D7402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D41B1D68-4666-7212-17BD-62CA13C04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399ECC51-53A2-7A39-0FF6-88C7335CD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25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F6359BC-21BA-9520-CFD4-45C8BF3EE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2F4D76D-21C7-3D11-6489-83CEA72A1D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F9D94-9F32-4E55-87E3-6D1B8AEF46ED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FD652B9C-1480-3F91-2534-362317217B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017222C7-2D29-DF4F-C680-895B2450E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6D656-BFC2-4B8C-BDBD-4AAAED78813C}" type="slidenum">
              <a:rPr lang="en-AU" altLang="en-US" sz="1300">
                <a:latin typeface="Times New Roman" panose="02020603050405020304" pitchFamily="18" charset="0"/>
              </a:rPr>
              <a:pPr/>
              <a:t>60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1576E81F-2C5F-4071-27A1-AB16E8F4D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3E0D0E8C-DA33-648E-9FDC-D04AB95C0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406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A399E30-BA14-D416-9555-AC4E1434C9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2E90981-00EF-FFF6-2EFC-49326C9AFA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4B9C6-C75D-46CD-9AE7-58FB71BAA771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5D6F1251-43EB-A960-E8CF-2A0154D8A3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8407EEA8-FC12-2E5B-41B7-0D9400F3F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E3CB2-5D9F-4A89-8F6B-FDFBA34E9E0A}" type="slidenum">
              <a:rPr lang="en-AU" altLang="en-US" sz="1300">
                <a:latin typeface="Times New Roman" panose="02020603050405020304" pitchFamily="18" charset="0"/>
              </a:rPr>
              <a:pPr/>
              <a:t>61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30A2B6FB-150A-24F0-0F71-245C8A70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76126F62-21F6-6AB7-93E7-FEDF8E1E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613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7099AF6-09A7-3134-7FD8-6C1E6B391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1D838DD-92D6-6529-1FF2-9A900EE136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A00D86-883E-4F8B-BDB9-4F792567EF83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FE5406F4-3F82-5136-A0CD-625C8FDA4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8BF6680A-C405-23AF-1881-14EE54F03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D415C-FADA-4F14-885E-9474648BE2BC}" type="slidenum">
              <a:rPr lang="en-AU" altLang="en-US" sz="1300">
                <a:latin typeface="Times New Roman" panose="02020603050405020304" pitchFamily="18" charset="0"/>
              </a:rPr>
              <a:pPr/>
              <a:t>64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52C9CAA3-A19C-5E61-E997-BA7366AE1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93A88F23-2515-60E3-E170-7609BA565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285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0FFFBF8-7FE1-3710-DD9B-5C5AB9AB4D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505DAF9-A5FE-E3FF-EAF4-4E76B838F9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248A17-97B6-4614-B0FB-292F7119ED2B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06FB666A-4E17-9A87-CF96-BC94B09547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6820DFF2-5D93-C7E6-B826-763BAF407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7BBF2C-4961-41B1-A982-F4B9C0ACD4BB}" type="slidenum">
              <a:rPr lang="en-AU" altLang="en-US" sz="1300">
                <a:latin typeface="Times New Roman" panose="02020603050405020304" pitchFamily="18" charset="0"/>
              </a:rPr>
              <a:pPr/>
              <a:t>65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E9822926-BFD7-E388-CB14-68D3DB591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643A9EEE-770F-E72D-FBF3-D13EFDA4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60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49AF43-F02C-1B3C-8A26-9750EE98A4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A56E707-8460-683C-A11A-A820B7432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3A140-D480-45BB-9B4B-9CEAA58EC5B5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DFEA2464-F5DC-9C83-3663-4F76642C53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C4D4579B-F30F-DB39-1857-6544FC6D3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656791-EAE9-4E8D-AC8D-8D32709B7E2F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EC4D1341-F515-31E7-B0C7-F8BAFB981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E6CDF491-B700-A668-929A-81BD95D6C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4FE490-D36A-090E-E101-42EB06533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FC657-1C71-4512-B999-29A4AF3B72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60ECD40-2B2C-251B-D4EF-A5CF949C3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EE9A427-789B-2800-08D9-D21F8BB6F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B0C2F6-8EF4-7AC1-9EBE-883A57C95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4345B-F6FC-4730-9C86-11C05AEDFC9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EB12C2D-C0FF-41B4-E031-30B1FA84D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26F2D60-AB82-398A-01F4-DD6B8DCE8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5A28E4-92C8-B696-D3CD-C959B5909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30B6-128A-4E03-A557-8542E050CE4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05D8AEF-BB19-5F94-2A2C-D1239C3F8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D4B0D45-437A-44EF-840C-0899E3194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87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318A10-FA24-C62A-F189-6F442DAB9B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4ADEBDC-6F63-084E-9B38-4B2F1F7DB2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0A1DAC-7F28-4553-AD1E-2963B330097E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3CD03F1-122C-1C10-E54D-3613E1AB83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253D78C7-50CE-9F0E-D0AC-DDCFAA3E3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A1CA0B-DCA7-41BC-8057-B137370AC97C}" type="slidenum">
              <a:rPr lang="en-AU" altLang="en-US" sz="130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248A88D4-F421-F191-2974-04259FD33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41CD9A71-6370-8C25-DCDE-5F0D19E44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7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5CACCB5-5513-E786-2F16-716535EEB5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51BC467-77DF-6B34-4AFB-C19286386C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5D9B5-7586-4328-B741-35D6D92F403B}" type="datetime3">
              <a:rPr lang="en-AU" altLang="en-US" sz="130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E8B43E13-ED5E-5079-7716-DA235B7809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44E04EF7-10BD-3FBE-B5E1-1B2B09241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85157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433077-D69D-4B1D-8322-14F94A5B178E}" type="slidenum">
              <a:rPr lang="en-AU" altLang="en-US" sz="130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2C8B03BF-F6A1-ADC5-DE12-1146D32BF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32B4A5EF-86AE-F297-FE39-699764723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7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AAA3D7-B644-49C8-8986-E4B0CB6568A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01A9E4C6-B11D-47E7-87DC-363EAE969F8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76F30FA-8EAF-439C-A126-CAA096E97B3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3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FA4B310C-0098-4E96-B167-4C2435F75A7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AF1232C-E2C6-4CB0-AA63-1DCB6A659CB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7E94857-9D49-40E2-A842-B524EC06162A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BB369BB-A1A4-439B-B2A3-240F2B521E86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FF03D17-F219-4D8C-B631-47FDBBFE0735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B91E875-4DD4-4A9C-85D4-F503CB3E14C5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0309636-2FFE-4219-A97B-C80B649B71C1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517584B-62FF-4606-9C9E-1026E8C638E1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 Spring 2024 Lecture 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23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21" Type="http://schemas.openxmlformats.org/officeDocument/2006/relationships/image" Target="../media/image72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" Type="http://schemas.openxmlformats.org/officeDocument/2006/relationships/image" Target="../media/image56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74.png"/><Relationship Id="rId10" Type="http://schemas.openxmlformats.org/officeDocument/2006/relationships/image" Target="../media/image62.png"/><Relationship Id="rId19" Type="http://schemas.openxmlformats.org/officeDocument/2006/relationships/image" Target="../media/image70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2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90.png"/><Relationship Id="rId18" Type="http://schemas.openxmlformats.org/officeDocument/2006/relationships/image" Target="../media/image114.png"/><Relationship Id="rId26" Type="http://schemas.openxmlformats.org/officeDocument/2006/relationships/image" Target="../media/image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3.png"/><Relationship Id="rId3" Type="http://schemas.openxmlformats.org/officeDocument/2006/relationships/image" Target="../media/image123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7" Type="http://schemas.openxmlformats.org/officeDocument/2006/relationships/image" Target="../media/image126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2" Type="http://schemas.openxmlformats.org/officeDocument/2006/relationships/image" Target="../media/image122.png"/><Relationship Id="rId16" Type="http://schemas.openxmlformats.org/officeDocument/2006/relationships/image" Target="../media/image134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5" Type="http://schemas.openxmlformats.org/officeDocument/2006/relationships/image" Target="../media/image102.png"/><Relationship Id="rId15" Type="http://schemas.openxmlformats.org/officeDocument/2006/relationships/image" Target="../media/image133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10" Type="http://schemas.openxmlformats.org/officeDocument/2006/relationships/image" Target="../media/image128.png"/><Relationship Id="rId19" Type="http://schemas.openxmlformats.org/officeDocument/2006/relationships/image" Target="../media/image119.png"/><Relationship Id="rId31" Type="http://schemas.openxmlformats.org/officeDocument/2006/relationships/image" Target="../media/image14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2.png"/><Relationship Id="rId8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19.png"/><Relationship Id="rId18" Type="http://schemas.openxmlformats.org/officeDocument/2006/relationships/image" Target="../media/image144.png"/><Relationship Id="rId3" Type="http://schemas.openxmlformats.org/officeDocument/2006/relationships/image" Target="../media/image124.png"/><Relationship Id="rId21" Type="http://schemas.openxmlformats.org/officeDocument/2006/relationships/image" Target="../media/image156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3.png"/><Relationship Id="rId2" Type="http://schemas.openxmlformats.org/officeDocument/2006/relationships/image" Target="../media/image123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4.png"/><Relationship Id="rId24" Type="http://schemas.openxmlformats.org/officeDocument/2006/relationships/image" Target="../media/image2.png"/><Relationship Id="rId5" Type="http://schemas.openxmlformats.org/officeDocument/2006/relationships/image" Target="../media/image126.png"/><Relationship Id="rId15" Type="http://schemas.openxmlformats.org/officeDocument/2006/relationships/image" Target="../media/image155.png"/><Relationship Id="rId23" Type="http://schemas.openxmlformats.org/officeDocument/2006/relationships/image" Target="../media/image158.png"/><Relationship Id="rId10" Type="http://schemas.openxmlformats.org/officeDocument/2006/relationships/image" Target="../media/image134.png"/><Relationship Id="rId19" Type="http://schemas.openxmlformats.org/officeDocument/2006/relationships/image" Target="../media/image145.png"/><Relationship Id="rId4" Type="http://schemas.openxmlformats.org/officeDocument/2006/relationships/image" Target="../media/image102.png"/><Relationship Id="rId9" Type="http://schemas.openxmlformats.org/officeDocument/2006/relationships/image" Target="../media/image132.png"/><Relationship Id="rId14" Type="http://schemas.openxmlformats.org/officeDocument/2006/relationships/image" Target="../media/image140.png"/><Relationship Id="rId22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42" Type="http://schemas.openxmlformats.org/officeDocument/2006/relationships/image" Target="../media/image199.png"/><Relationship Id="rId47" Type="http://schemas.openxmlformats.org/officeDocument/2006/relationships/image" Target="../media/image204.png"/><Relationship Id="rId50" Type="http://schemas.openxmlformats.org/officeDocument/2006/relationships/image" Target="../media/image207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9" Type="http://schemas.openxmlformats.org/officeDocument/2006/relationships/image" Target="../media/image18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45" Type="http://schemas.openxmlformats.org/officeDocument/2006/relationships/image" Target="../media/image202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49" Type="http://schemas.openxmlformats.org/officeDocument/2006/relationships/image" Target="../media/image206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44" Type="http://schemas.openxmlformats.org/officeDocument/2006/relationships/image" Target="../media/image201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Relationship Id="rId43" Type="http://schemas.openxmlformats.org/officeDocument/2006/relationships/image" Target="../media/image200.png"/><Relationship Id="rId48" Type="http://schemas.openxmlformats.org/officeDocument/2006/relationships/image" Target="../media/image205.png"/><Relationship Id="rId8" Type="http://schemas.openxmlformats.org/officeDocument/2006/relationships/image" Target="../media/image165.png"/><Relationship Id="rId51" Type="http://schemas.openxmlformats.org/officeDocument/2006/relationships/image" Target="../media/image208.png"/><Relationship Id="rId3" Type="http://schemas.openxmlformats.org/officeDocument/2006/relationships/image" Target="../media/image160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46" Type="http://schemas.openxmlformats.org/officeDocument/2006/relationships/image" Target="../media/image203.png"/><Relationship Id="rId20" Type="http://schemas.openxmlformats.org/officeDocument/2006/relationships/image" Target="../media/image177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214.png"/><Relationship Id="rId26" Type="http://schemas.openxmlformats.org/officeDocument/2006/relationships/image" Target="../media/image185.png"/><Relationship Id="rId39" Type="http://schemas.openxmlformats.org/officeDocument/2006/relationships/image" Target="../media/image222.png"/><Relationship Id="rId21" Type="http://schemas.openxmlformats.org/officeDocument/2006/relationships/image" Target="../media/image216.png"/><Relationship Id="rId34" Type="http://schemas.openxmlformats.org/officeDocument/2006/relationships/image" Target="../media/image195.png"/><Relationship Id="rId42" Type="http://schemas.openxmlformats.org/officeDocument/2006/relationships/image" Target="../media/image223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215.png"/><Relationship Id="rId29" Type="http://schemas.openxmlformats.org/officeDocument/2006/relationships/image" Target="../media/image190.png"/><Relationship Id="rId41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217.png"/><Relationship Id="rId32" Type="http://schemas.openxmlformats.org/officeDocument/2006/relationships/image" Target="../media/image194.png"/><Relationship Id="rId37" Type="http://schemas.openxmlformats.org/officeDocument/2006/relationships/image" Target="../media/image221.png"/><Relationship Id="rId40" Type="http://schemas.openxmlformats.org/officeDocument/2006/relationships/image" Target="../media/image206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1.png"/><Relationship Id="rId28" Type="http://schemas.openxmlformats.org/officeDocument/2006/relationships/image" Target="../media/image189.png"/><Relationship Id="rId36" Type="http://schemas.openxmlformats.org/officeDocument/2006/relationships/image" Target="../media/image198.png"/><Relationship Id="rId10" Type="http://schemas.openxmlformats.org/officeDocument/2006/relationships/image" Target="../media/image211.png"/><Relationship Id="rId19" Type="http://schemas.openxmlformats.org/officeDocument/2006/relationships/image" Target="../media/image178.png"/><Relationship Id="rId31" Type="http://schemas.openxmlformats.org/officeDocument/2006/relationships/image" Target="../media/image192.png"/><Relationship Id="rId4" Type="http://schemas.openxmlformats.org/officeDocument/2006/relationships/image" Target="../media/image209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218.png"/><Relationship Id="rId30" Type="http://schemas.openxmlformats.org/officeDocument/2006/relationships/image" Target="../media/image191.png"/><Relationship Id="rId35" Type="http://schemas.openxmlformats.org/officeDocument/2006/relationships/image" Target="../media/image220.png"/><Relationship Id="rId43" Type="http://schemas.openxmlformats.org/officeDocument/2006/relationships/image" Target="../media/image224.png"/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12" Type="http://schemas.openxmlformats.org/officeDocument/2006/relationships/image" Target="../media/image212.png"/><Relationship Id="rId17" Type="http://schemas.openxmlformats.org/officeDocument/2006/relationships/image" Target="../media/image213.png"/><Relationship Id="rId25" Type="http://schemas.openxmlformats.org/officeDocument/2006/relationships/image" Target="../media/image183.png"/><Relationship Id="rId33" Type="http://schemas.openxmlformats.org/officeDocument/2006/relationships/image" Target="../media/image219.png"/><Relationship Id="rId38" Type="http://schemas.openxmlformats.org/officeDocument/2006/relationships/image" Target="../media/image20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png"/><Relationship Id="rId18" Type="http://schemas.openxmlformats.org/officeDocument/2006/relationships/image" Target="../media/image237.png"/><Relationship Id="rId26" Type="http://schemas.openxmlformats.org/officeDocument/2006/relationships/image" Target="../media/image243.png"/><Relationship Id="rId21" Type="http://schemas.openxmlformats.org/officeDocument/2006/relationships/image" Target="../media/image190.png"/><Relationship Id="rId34" Type="http://schemas.openxmlformats.org/officeDocument/2006/relationships/image" Target="../media/image25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183.png"/><Relationship Id="rId25" Type="http://schemas.openxmlformats.org/officeDocument/2006/relationships/image" Target="../media/image242.png"/><Relationship Id="rId33" Type="http://schemas.openxmlformats.org/officeDocument/2006/relationships/image" Target="../media/image250.png"/><Relationship Id="rId2" Type="http://schemas.openxmlformats.org/officeDocument/2006/relationships/image" Target="../media/image159.png"/><Relationship Id="rId16" Type="http://schemas.openxmlformats.org/officeDocument/2006/relationships/image" Target="../media/image236.png"/><Relationship Id="rId20" Type="http://schemas.openxmlformats.org/officeDocument/2006/relationships/image" Target="../media/image239.png"/><Relationship Id="rId29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31.png"/><Relationship Id="rId24" Type="http://schemas.openxmlformats.org/officeDocument/2006/relationships/image" Target="../media/image241.png"/><Relationship Id="rId32" Type="http://schemas.openxmlformats.org/officeDocument/2006/relationships/image" Target="../media/image249.png"/><Relationship Id="rId37" Type="http://schemas.openxmlformats.org/officeDocument/2006/relationships/image" Target="../media/image254.png"/><Relationship Id="rId5" Type="http://schemas.openxmlformats.org/officeDocument/2006/relationships/image" Target="../media/image163.png"/><Relationship Id="rId15" Type="http://schemas.openxmlformats.org/officeDocument/2006/relationships/image" Target="../media/image235.png"/><Relationship Id="rId23" Type="http://schemas.openxmlformats.org/officeDocument/2006/relationships/image" Target="../media/image240.png"/><Relationship Id="rId28" Type="http://schemas.openxmlformats.org/officeDocument/2006/relationships/image" Target="../media/image245.png"/><Relationship Id="rId36" Type="http://schemas.openxmlformats.org/officeDocument/2006/relationships/image" Target="../media/image253.png"/><Relationship Id="rId10" Type="http://schemas.openxmlformats.org/officeDocument/2006/relationships/image" Target="../media/image230.png"/><Relationship Id="rId19" Type="http://schemas.openxmlformats.org/officeDocument/2006/relationships/image" Target="../media/image238.png"/><Relationship Id="rId31" Type="http://schemas.openxmlformats.org/officeDocument/2006/relationships/image" Target="../media/image248.png"/><Relationship Id="rId4" Type="http://schemas.openxmlformats.org/officeDocument/2006/relationships/image" Target="../media/image226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191.png"/><Relationship Id="rId27" Type="http://schemas.openxmlformats.org/officeDocument/2006/relationships/image" Target="../media/image244.png"/><Relationship Id="rId30" Type="http://schemas.openxmlformats.org/officeDocument/2006/relationships/image" Target="../media/image247.png"/><Relationship Id="rId35" Type="http://schemas.openxmlformats.org/officeDocument/2006/relationships/image" Target="../media/image252.png"/><Relationship Id="rId8" Type="http://schemas.openxmlformats.org/officeDocument/2006/relationships/image" Target="../media/image228.png"/><Relationship Id="rId3" Type="http://schemas.openxmlformats.org/officeDocument/2006/relationships/image" Target="../media/image225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9.png"/><Relationship Id="rId18" Type="http://schemas.openxmlformats.org/officeDocument/2006/relationships/image" Target="../media/image264.png"/><Relationship Id="rId26" Type="http://schemas.openxmlformats.org/officeDocument/2006/relationships/image" Target="../media/image241.png"/><Relationship Id="rId39" Type="http://schemas.openxmlformats.org/officeDocument/2006/relationships/image" Target="../media/image279.png"/><Relationship Id="rId21" Type="http://schemas.openxmlformats.org/officeDocument/2006/relationships/image" Target="../media/image266.png"/><Relationship Id="rId34" Type="http://schemas.openxmlformats.org/officeDocument/2006/relationships/image" Target="../media/image274.png"/><Relationship Id="rId42" Type="http://schemas.openxmlformats.org/officeDocument/2006/relationships/image" Target="../media/image249.png"/><Relationship Id="rId47" Type="http://schemas.openxmlformats.org/officeDocument/2006/relationships/image" Target="../media/image285.png"/><Relationship Id="rId50" Type="http://schemas.openxmlformats.org/officeDocument/2006/relationships/image" Target="../media/image288.png"/><Relationship Id="rId7" Type="http://schemas.openxmlformats.org/officeDocument/2006/relationships/image" Target="../media/image170.png"/><Relationship Id="rId2" Type="http://schemas.openxmlformats.org/officeDocument/2006/relationships/image" Target="../media/image159.png"/><Relationship Id="rId16" Type="http://schemas.openxmlformats.org/officeDocument/2006/relationships/image" Target="../media/image262.png"/><Relationship Id="rId29" Type="http://schemas.openxmlformats.org/officeDocument/2006/relationships/image" Target="../media/image244.png"/><Relationship Id="rId11" Type="http://schemas.openxmlformats.org/officeDocument/2006/relationships/image" Target="../media/image231.png"/><Relationship Id="rId24" Type="http://schemas.openxmlformats.org/officeDocument/2006/relationships/image" Target="../media/image191.png"/><Relationship Id="rId32" Type="http://schemas.openxmlformats.org/officeDocument/2006/relationships/image" Target="../media/image272.png"/><Relationship Id="rId37" Type="http://schemas.openxmlformats.org/officeDocument/2006/relationships/image" Target="../media/image277.png"/><Relationship Id="rId40" Type="http://schemas.openxmlformats.org/officeDocument/2006/relationships/image" Target="../media/image280.png"/><Relationship Id="rId45" Type="http://schemas.openxmlformats.org/officeDocument/2006/relationships/image" Target="../media/image284.png"/><Relationship Id="rId5" Type="http://schemas.openxmlformats.org/officeDocument/2006/relationships/image" Target="../media/image163.png"/><Relationship Id="rId15" Type="http://schemas.openxmlformats.org/officeDocument/2006/relationships/image" Target="../media/image261.png"/><Relationship Id="rId23" Type="http://schemas.openxmlformats.org/officeDocument/2006/relationships/image" Target="../media/image190.png"/><Relationship Id="rId28" Type="http://schemas.openxmlformats.org/officeDocument/2006/relationships/image" Target="../media/image243.png"/><Relationship Id="rId36" Type="http://schemas.openxmlformats.org/officeDocument/2006/relationships/image" Target="../media/image276.png"/><Relationship Id="rId49" Type="http://schemas.openxmlformats.org/officeDocument/2006/relationships/image" Target="../media/image287.png"/><Relationship Id="rId10" Type="http://schemas.openxmlformats.org/officeDocument/2006/relationships/image" Target="../media/image257.png"/><Relationship Id="rId19" Type="http://schemas.openxmlformats.org/officeDocument/2006/relationships/image" Target="../media/image183.png"/><Relationship Id="rId31" Type="http://schemas.openxmlformats.org/officeDocument/2006/relationships/image" Target="../media/image271.png"/><Relationship Id="rId44" Type="http://schemas.openxmlformats.org/officeDocument/2006/relationships/image" Target="../media/image283.png"/><Relationship Id="rId4" Type="http://schemas.openxmlformats.org/officeDocument/2006/relationships/image" Target="../media/image255.png"/><Relationship Id="rId9" Type="http://schemas.openxmlformats.org/officeDocument/2006/relationships/image" Target="../media/image256.png"/><Relationship Id="rId14" Type="http://schemas.openxmlformats.org/officeDocument/2006/relationships/image" Target="../media/image260.png"/><Relationship Id="rId22" Type="http://schemas.openxmlformats.org/officeDocument/2006/relationships/image" Target="../media/image267.png"/><Relationship Id="rId27" Type="http://schemas.openxmlformats.org/officeDocument/2006/relationships/image" Target="../media/image269.png"/><Relationship Id="rId30" Type="http://schemas.openxmlformats.org/officeDocument/2006/relationships/image" Target="../media/image270.png"/><Relationship Id="rId35" Type="http://schemas.openxmlformats.org/officeDocument/2006/relationships/image" Target="../media/image275.png"/><Relationship Id="rId43" Type="http://schemas.openxmlformats.org/officeDocument/2006/relationships/image" Target="../media/image282.png"/><Relationship Id="rId48" Type="http://schemas.openxmlformats.org/officeDocument/2006/relationships/image" Target="../media/image286.png"/><Relationship Id="rId8" Type="http://schemas.openxmlformats.org/officeDocument/2006/relationships/image" Target="../media/image228.png"/><Relationship Id="rId3" Type="http://schemas.openxmlformats.org/officeDocument/2006/relationships/image" Target="../media/image161.png"/><Relationship Id="rId12" Type="http://schemas.openxmlformats.org/officeDocument/2006/relationships/image" Target="../media/image258.png"/><Relationship Id="rId17" Type="http://schemas.openxmlformats.org/officeDocument/2006/relationships/image" Target="../media/image263.png"/><Relationship Id="rId25" Type="http://schemas.openxmlformats.org/officeDocument/2006/relationships/image" Target="../media/image268.png"/><Relationship Id="rId33" Type="http://schemas.openxmlformats.org/officeDocument/2006/relationships/image" Target="../media/image273.png"/><Relationship Id="rId38" Type="http://schemas.openxmlformats.org/officeDocument/2006/relationships/image" Target="../media/image278.png"/><Relationship Id="rId46" Type="http://schemas.openxmlformats.org/officeDocument/2006/relationships/image" Target="../media/image202.png"/><Relationship Id="rId20" Type="http://schemas.openxmlformats.org/officeDocument/2006/relationships/image" Target="../media/image265.png"/><Relationship Id="rId41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6.png"/><Relationship Id="rId18" Type="http://schemas.openxmlformats.org/officeDocument/2006/relationships/image" Target="../media/image183.png"/><Relationship Id="rId26" Type="http://schemas.openxmlformats.org/officeDocument/2006/relationships/image" Target="../media/image269.png"/><Relationship Id="rId39" Type="http://schemas.openxmlformats.org/officeDocument/2006/relationships/image" Target="../media/image304.png"/><Relationship Id="rId21" Type="http://schemas.openxmlformats.org/officeDocument/2006/relationships/image" Target="../media/image267.png"/><Relationship Id="rId34" Type="http://schemas.openxmlformats.org/officeDocument/2006/relationships/image" Target="../media/image275.png"/><Relationship Id="rId42" Type="http://schemas.openxmlformats.org/officeDocument/2006/relationships/image" Target="../media/image280.png"/><Relationship Id="rId47" Type="http://schemas.openxmlformats.org/officeDocument/2006/relationships/image" Target="../media/image308.png"/><Relationship Id="rId50" Type="http://schemas.openxmlformats.org/officeDocument/2006/relationships/image" Target="../media/image286.png"/><Relationship Id="rId7" Type="http://schemas.openxmlformats.org/officeDocument/2006/relationships/image" Target="../media/image259.png"/><Relationship Id="rId2" Type="http://schemas.openxmlformats.org/officeDocument/2006/relationships/image" Target="../media/image255.png"/><Relationship Id="rId16" Type="http://schemas.openxmlformats.org/officeDocument/2006/relationships/image" Target="../media/image263.png"/><Relationship Id="rId29" Type="http://schemas.openxmlformats.org/officeDocument/2006/relationships/image" Target="../media/image270.png"/><Relationship Id="rId11" Type="http://schemas.openxmlformats.org/officeDocument/2006/relationships/image" Target="../media/image294.png"/><Relationship Id="rId24" Type="http://schemas.openxmlformats.org/officeDocument/2006/relationships/image" Target="../media/image268.png"/><Relationship Id="rId32" Type="http://schemas.openxmlformats.org/officeDocument/2006/relationships/image" Target="../media/image273.png"/><Relationship Id="rId37" Type="http://schemas.openxmlformats.org/officeDocument/2006/relationships/image" Target="../media/image302.png"/><Relationship Id="rId40" Type="http://schemas.openxmlformats.org/officeDocument/2006/relationships/image" Target="../media/image278.png"/><Relationship Id="rId45" Type="http://schemas.openxmlformats.org/officeDocument/2006/relationships/image" Target="../media/image307.png"/><Relationship Id="rId5" Type="http://schemas.openxmlformats.org/officeDocument/2006/relationships/image" Target="../media/image231.png"/><Relationship Id="rId15" Type="http://schemas.openxmlformats.org/officeDocument/2006/relationships/image" Target="../media/image262.png"/><Relationship Id="rId23" Type="http://schemas.openxmlformats.org/officeDocument/2006/relationships/image" Target="../media/image191.png"/><Relationship Id="rId28" Type="http://schemas.openxmlformats.org/officeDocument/2006/relationships/image" Target="../media/image244.png"/><Relationship Id="rId36" Type="http://schemas.openxmlformats.org/officeDocument/2006/relationships/image" Target="../media/image277.png"/><Relationship Id="rId49" Type="http://schemas.openxmlformats.org/officeDocument/2006/relationships/image" Target="../media/image285.png"/><Relationship Id="rId10" Type="http://schemas.openxmlformats.org/officeDocument/2006/relationships/image" Target="../media/image293.png"/><Relationship Id="rId19" Type="http://schemas.openxmlformats.org/officeDocument/2006/relationships/image" Target="../media/image265.png"/><Relationship Id="rId31" Type="http://schemas.openxmlformats.org/officeDocument/2006/relationships/image" Target="../media/image300.png"/><Relationship Id="rId44" Type="http://schemas.openxmlformats.org/officeDocument/2006/relationships/image" Target="../media/image249.png"/><Relationship Id="rId52" Type="http://schemas.openxmlformats.org/officeDocument/2006/relationships/image" Target="../media/image288.png"/><Relationship Id="rId4" Type="http://schemas.openxmlformats.org/officeDocument/2006/relationships/image" Target="../media/image290.png"/><Relationship Id="rId9" Type="http://schemas.openxmlformats.org/officeDocument/2006/relationships/image" Target="../media/image261.png"/><Relationship Id="rId14" Type="http://schemas.openxmlformats.org/officeDocument/2006/relationships/image" Target="../media/image297.png"/><Relationship Id="rId22" Type="http://schemas.openxmlformats.org/officeDocument/2006/relationships/image" Target="../media/image190.png"/><Relationship Id="rId27" Type="http://schemas.openxmlformats.org/officeDocument/2006/relationships/image" Target="../media/image243.png"/><Relationship Id="rId30" Type="http://schemas.openxmlformats.org/officeDocument/2006/relationships/image" Target="../media/image271.png"/><Relationship Id="rId35" Type="http://schemas.openxmlformats.org/officeDocument/2006/relationships/image" Target="../media/image301.png"/><Relationship Id="rId43" Type="http://schemas.openxmlformats.org/officeDocument/2006/relationships/image" Target="../media/image306.png"/><Relationship Id="rId48" Type="http://schemas.openxmlformats.org/officeDocument/2006/relationships/image" Target="../media/image202.png"/><Relationship Id="rId8" Type="http://schemas.openxmlformats.org/officeDocument/2006/relationships/image" Target="../media/image292.png"/><Relationship Id="rId51" Type="http://schemas.openxmlformats.org/officeDocument/2006/relationships/image" Target="../media/image287.png"/><Relationship Id="rId3" Type="http://schemas.openxmlformats.org/officeDocument/2006/relationships/image" Target="../media/image289.png"/><Relationship Id="rId12" Type="http://schemas.openxmlformats.org/officeDocument/2006/relationships/image" Target="../media/image295.png"/><Relationship Id="rId17" Type="http://schemas.openxmlformats.org/officeDocument/2006/relationships/image" Target="../media/image298.png"/><Relationship Id="rId25" Type="http://schemas.openxmlformats.org/officeDocument/2006/relationships/image" Target="../media/image241.png"/><Relationship Id="rId33" Type="http://schemas.openxmlformats.org/officeDocument/2006/relationships/image" Target="../media/image274.png"/><Relationship Id="rId38" Type="http://schemas.openxmlformats.org/officeDocument/2006/relationships/image" Target="../media/image303.png"/><Relationship Id="rId46" Type="http://schemas.openxmlformats.org/officeDocument/2006/relationships/image" Target="../media/image283.png"/><Relationship Id="rId20" Type="http://schemas.openxmlformats.org/officeDocument/2006/relationships/image" Target="../media/image299.png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25.png"/><Relationship Id="rId26" Type="http://schemas.openxmlformats.org/officeDocument/2006/relationships/image" Target="../media/image333.png"/><Relationship Id="rId39" Type="http://schemas.openxmlformats.org/officeDocument/2006/relationships/image" Target="../media/image344.png"/><Relationship Id="rId21" Type="http://schemas.openxmlformats.org/officeDocument/2006/relationships/image" Target="../media/image328.png"/><Relationship Id="rId34" Type="http://schemas.openxmlformats.org/officeDocument/2006/relationships/image" Target="../media/image341.png"/><Relationship Id="rId42" Type="http://schemas.openxmlformats.org/officeDocument/2006/relationships/image" Target="../media/image346.png"/><Relationship Id="rId47" Type="http://schemas.openxmlformats.org/officeDocument/2006/relationships/image" Target="../media/image351.png"/><Relationship Id="rId50" Type="http://schemas.openxmlformats.org/officeDocument/2006/relationships/image" Target="../media/image354.png"/><Relationship Id="rId55" Type="http://schemas.openxmlformats.org/officeDocument/2006/relationships/image" Target="../media/image357.png"/><Relationship Id="rId7" Type="http://schemas.openxmlformats.org/officeDocument/2006/relationships/image" Target="../media/image314.png"/><Relationship Id="rId2" Type="http://schemas.openxmlformats.org/officeDocument/2006/relationships/image" Target="../media/image309.png"/><Relationship Id="rId16" Type="http://schemas.openxmlformats.org/officeDocument/2006/relationships/image" Target="../media/image323.png"/><Relationship Id="rId29" Type="http://schemas.openxmlformats.org/officeDocument/2006/relationships/image" Target="../media/image336.png"/><Relationship Id="rId11" Type="http://schemas.openxmlformats.org/officeDocument/2006/relationships/image" Target="../media/image318.png"/><Relationship Id="rId24" Type="http://schemas.openxmlformats.org/officeDocument/2006/relationships/image" Target="../media/image331.png"/><Relationship Id="rId32" Type="http://schemas.openxmlformats.org/officeDocument/2006/relationships/image" Target="../media/image339.png"/><Relationship Id="rId37" Type="http://schemas.openxmlformats.org/officeDocument/2006/relationships/image" Target="../media/image342.png"/><Relationship Id="rId40" Type="http://schemas.openxmlformats.org/officeDocument/2006/relationships/image" Target="../media/image345.png"/><Relationship Id="rId45" Type="http://schemas.openxmlformats.org/officeDocument/2006/relationships/image" Target="../media/image349.png"/><Relationship Id="rId53" Type="http://schemas.openxmlformats.org/officeDocument/2006/relationships/image" Target="../media/image356.png"/><Relationship Id="rId5" Type="http://schemas.openxmlformats.org/officeDocument/2006/relationships/image" Target="../media/image312.png"/><Relationship Id="rId19" Type="http://schemas.openxmlformats.org/officeDocument/2006/relationships/image" Target="../media/image326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270.png"/><Relationship Id="rId43" Type="http://schemas.openxmlformats.org/officeDocument/2006/relationships/image" Target="../media/image347.png"/><Relationship Id="rId48" Type="http://schemas.openxmlformats.org/officeDocument/2006/relationships/image" Target="../media/image352.png"/><Relationship Id="rId56" Type="http://schemas.openxmlformats.org/officeDocument/2006/relationships/image" Target="../media/image358.png"/><Relationship Id="rId8" Type="http://schemas.openxmlformats.org/officeDocument/2006/relationships/image" Target="../media/image315.png"/><Relationship Id="rId51" Type="http://schemas.openxmlformats.org/officeDocument/2006/relationships/image" Target="../media/image355.png"/><Relationship Id="rId3" Type="http://schemas.openxmlformats.org/officeDocument/2006/relationships/image" Target="../media/image310.png"/><Relationship Id="rId12" Type="http://schemas.openxmlformats.org/officeDocument/2006/relationships/image" Target="../media/image319.png"/><Relationship Id="rId17" Type="http://schemas.openxmlformats.org/officeDocument/2006/relationships/image" Target="../media/image324.png"/><Relationship Id="rId25" Type="http://schemas.openxmlformats.org/officeDocument/2006/relationships/image" Target="../media/image332.png"/><Relationship Id="rId33" Type="http://schemas.openxmlformats.org/officeDocument/2006/relationships/image" Target="../media/image340.png"/><Relationship Id="rId38" Type="http://schemas.openxmlformats.org/officeDocument/2006/relationships/image" Target="../media/image343.png"/><Relationship Id="rId46" Type="http://schemas.openxmlformats.org/officeDocument/2006/relationships/image" Target="../media/image350.png"/><Relationship Id="rId20" Type="http://schemas.openxmlformats.org/officeDocument/2006/relationships/image" Target="../media/image327.png"/><Relationship Id="rId41" Type="http://schemas.openxmlformats.org/officeDocument/2006/relationships/image" Target="../media/image244.png"/><Relationship Id="rId54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5" Type="http://schemas.openxmlformats.org/officeDocument/2006/relationships/image" Target="../media/image322.png"/><Relationship Id="rId23" Type="http://schemas.openxmlformats.org/officeDocument/2006/relationships/image" Target="../media/image330.png"/><Relationship Id="rId28" Type="http://schemas.openxmlformats.org/officeDocument/2006/relationships/image" Target="../media/image335.png"/><Relationship Id="rId36" Type="http://schemas.openxmlformats.org/officeDocument/2006/relationships/image" Target="../media/image271.png"/><Relationship Id="rId49" Type="http://schemas.openxmlformats.org/officeDocument/2006/relationships/image" Target="../media/image353.png"/><Relationship Id="rId57" Type="http://schemas.openxmlformats.org/officeDocument/2006/relationships/image" Target="../media/image359.png"/><Relationship Id="rId10" Type="http://schemas.openxmlformats.org/officeDocument/2006/relationships/image" Target="../media/image317.png"/><Relationship Id="rId31" Type="http://schemas.openxmlformats.org/officeDocument/2006/relationships/image" Target="../media/image338.png"/><Relationship Id="rId44" Type="http://schemas.openxmlformats.org/officeDocument/2006/relationships/image" Target="../media/image348.png"/><Relationship Id="rId52" Type="http://schemas.openxmlformats.org/officeDocument/2006/relationships/image" Target="../media/image2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../clipboard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../clipboard/media/image20.png"/><Relationship Id="rId21" Type="http://schemas.openxmlformats.org/officeDocument/2006/relationships/image" Target="../../clipboard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../clipboard/media/image24.png"/><Relationship Id="rId50" Type="http://schemas.openxmlformats.org/officeDocument/2006/relationships/customXml" Target="../ink/ink24.xml"/><Relationship Id="rId55" Type="http://schemas.openxmlformats.org/officeDocument/2006/relationships/image" Target="../../clipboard/media/image28.png"/><Relationship Id="rId7" Type="http://schemas.openxmlformats.org/officeDocument/2006/relationships/image" Target="../../clipboard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../clipboard/media/image15.png"/><Relationship Id="rId11" Type="http://schemas.openxmlformats.org/officeDocument/2006/relationships/image" Target="../../clipboard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../clipboard/media/image19.png"/><Relationship Id="rId40" Type="http://schemas.openxmlformats.org/officeDocument/2006/relationships/customXml" Target="../ink/ink19.xml"/><Relationship Id="rId45" Type="http://schemas.openxmlformats.org/officeDocument/2006/relationships/image" Target="../../clipboard/media/image23.png"/><Relationship Id="rId53" Type="http://schemas.openxmlformats.org/officeDocument/2006/relationships/image" Target="../../clipboard/media/image27.png"/><Relationship Id="rId58" Type="http://schemas.openxmlformats.org/officeDocument/2006/relationships/image" Target="../../clipboard/media/image29.png"/><Relationship Id="rId5" Type="http://schemas.openxmlformats.org/officeDocument/2006/relationships/image" Target="../../clipboard/media/image3.png"/><Relationship Id="rId19" Type="http://schemas.openxmlformats.org/officeDocument/2006/relationships/image" Target="../../clipboard/media/image10.png"/><Relationship Id="rId4" Type="http://schemas.openxmlformats.org/officeDocument/2006/relationships/customXml" Target="../ink/ink1.xml"/><Relationship Id="rId9" Type="http://schemas.openxmlformats.org/officeDocument/2006/relationships/image" Target="../../clipboard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../clipboard/media/image14.png"/><Relationship Id="rId30" Type="http://schemas.openxmlformats.org/officeDocument/2006/relationships/customXml" Target="../ink/ink14.xml"/><Relationship Id="rId35" Type="http://schemas.openxmlformats.org/officeDocument/2006/relationships/image" Target="../../clipboard/media/image18.png"/><Relationship Id="rId43" Type="http://schemas.openxmlformats.org/officeDocument/2006/relationships/image" Target="../../clipboard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../clipboard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../clipboard/media/image9.png"/><Relationship Id="rId25" Type="http://schemas.openxmlformats.org/officeDocument/2006/relationships/image" Target="../../clipboard/media/image13.png"/><Relationship Id="rId33" Type="http://schemas.openxmlformats.org/officeDocument/2006/relationships/image" Target="../../clipboard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20" Type="http://schemas.openxmlformats.org/officeDocument/2006/relationships/customXml" Target="../ink/ink9.xml"/><Relationship Id="rId41" Type="http://schemas.openxmlformats.org/officeDocument/2006/relationships/image" Target="../../clipboard/media/image21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5" Type="http://schemas.openxmlformats.org/officeDocument/2006/relationships/image" Target="../../clipboard/media/image8.png"/><Relationship Id="rId23" Type="http://schemas.openxmlformats.org/officeDocument/2006/relationships/image" Target="../../clipboard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../clipboard/media/image25.png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../clipboard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image" Target="../../clipboard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18" Type="http://schemas.openxmlformats.org/officeDocument/2006/relationships/image" Target="../media/image386.png"/><Relationship Id="rId26" Type="http://schemas.openxmlformats.org/officeDocument/2006/relationships/image" Target="../media/image394.png"/><Relationship Id="rId3" Type="http://schemas.openxmlformats.org/officeDocument/2006/relationships/image" Target="../media/image31.png"/><Relationship Id="rId21" Type="http://schemas.openxmlformats.org/officeDocument/2006/relationships/image" Target="../media/image389.png"/><Relationship Id="rId7" Type="http://schemas.openxmlformats.org/officeDocument/2006/relationships/image" Target="../media/image35.png"/><Relationship Id="rId12" Type="http://schemas.openxmlformats.org/officeDocument/2006/relationships/image" Target="../media/image380.png"/><Relationship Id="rId17" Type="http://schemas.openxmlformats.org/officeDocument/2006/relationships/image" Target="../media/image385.png"/><Relationship Id="rId25" Type="http://schemas.openxmlformats.org/officeDocument/2006/relationships/image" Target="../media/image393.png"/><Relationship Id="rId2" Type="http://schemas.openxmlformats.org/officeDocument/2006/relationships/image" Target="../media/image23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9.png"/><Relationship Id="rId24" Type="http://schemas.openxmlformats.org/officeDocument/2006/relationships/image" Target="../media/image392.png"/><Relationship Id="rId5" Type="http://schemas.openxmlformats.org/officeDocument/2006/relationships/image" Target="../media/image33.png"/><Relationship Id="rId15" Type="http://schemas.openxmlformats.org/officeDocument/2006/relationships/image" Target="../media/image383.png"/><Relationship Id="rId23" Type="http://schemas.openxmlformats.org/officeDocument/2006/relationships/image" Target="../media/image391.png"/><Relationship Id="rId10" Type="http://schemas.openxmlformats.org/officeDocument/2006/relationships/image" Target="../media/image378.png"/><Relationship Id="rId19" Type="http://schemas.openxmlformats.org/officeDocument/2006/relationships/image" Target="../media/image387.png"/><Relationship Id="rId4" Type="http://schemas.openxmlformats.org/officeDocument/2006/relationships/image" Target="../media/image3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Relationship Id="rId22" Type="http://schemas.openxmlformats.org/officeDocument/2006/relationships/image" Target="../media/image390.png"/><Relationship Id="rId27" Type="http://schemas.openxmlformats.org/officeDocument/2006/relationships/image" Target="../media/image3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AFEF-9AB3-445C-82ED-4AB62A0B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690"/>
            <a:ext cx="9144000" cy="359681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CS / EE 320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Computer Organization and Assembly Language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Spring 2024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Lecture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EF2A7-8F75-4562-B33E-CF1AB392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974" y="47040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Shahid Masud</a:t>
            </a:r>
          </a:p>
          <a:p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Topics: From Single Cycle MIPS to </a:t>
            </a:r>
            <a:r>
              <a:rPr lang="en-US" b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Multicyle</a:t>
            </a: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 MIPS, Pipelining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6600-3403-48DC-8294-1AE16596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FB18-AB6F-B6A3-78F9-CBCE0C4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86B965-D536-12FB-0431-511AA47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2012AD8-73F9-8401-2D0C-68C3E4047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1002" y="209553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dirty="0"/>
              <a:t>Pipelining Lessons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5A529DD-0B05-E8D8-C308-3CA859830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4700" y="1071565"/>
            <a:ext cx="3568700" cy="457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sz="1800" dirty="0"/>
              <a:t>Pipelining doesn’t help latency of single task, it helps throughput of entire workload</a:t>
            </a:r>
          </a:p>
          <a:p>
            <a:pPr marL="285750" indent="-285750"/>
            <a:r>
              <a:rPr lang="en-US" altLang="en-US" sz="1800" dirty="0"/>
              <a:t>Pipeline rate limited by slowest pipeline stage</a:t>
            </a:r>
          </a:p>
          <a:p>
            <a:pPr marL="285750" indent="-285750"/>
            <a:r>
              <a:rPr lang="en-US" altLang="en-US" sz="1800" dirty="0"/>
              <a:t>Multiple tasks operating simultaneously</a:t>
            </a:r>
          </a:p>
          <a:p>
            <a:pPr marL="285750" indent="-285750"/>
            <a:r>
              <a:rPr lang="en-US" altLang="en-US" sz="1800" dirty="0"/>
              <a:t>Potential speedup = Number</a:t>
            </a:r>
            <a:r>
              <a:rPr lang="en-US" altLang="en-US" sz="1800" dirty="0">
                <a:solidFill>
                  <a:schemeClr val="hlink"/>
                </a:solidFill>
              </a:rPr>
              <a:t> </a:t>
            </a:r>
            <a:r>
              <a:rPr lang="en-US" altLang="en-US" sz="1800" dirty="0"/>
              <a:t>pipe stages</a:t>
            </a:r>
          </a:p>
          <a:p>
            <a:pPr marL="285750" indent="-285750"/>
            <a:r>
              <a:rPr lang="en-US" altLang="en-US" sz="1800" dirty="0"/>
              <a:t>Unbalanced lengths of pipe stages reduces speedup</a:t>
            </a:r>
          </a:p>
          <a:p>
            <a:pPr marL="285750" indent="-285750"/>
            <a:r>
              <a:rPr lang="en-US" altLang="en-US" sz="1800" dirty="0"/>
              <a:t>Time to “fill” pipeline and time to “drain” it reduces speedup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1EA3C657-EA4A-56A4-5265-D13B1FAF490A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2719390"/>
            <a:ext cx="522288" cy="468313"/>
            <a:chOff x="580" y="204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397" name="Freeform 5">
              <a:extLst>
                <a:ext uri="{FF2B5EF4-FFF2-40B4-BE49-F238E27FC236}">
                  <a16:creationId xmlns:a16="http://schemas.microsoft.com/office/drawing/2014/main" id="{1F93E9B3-E3B5-9CAB-B874-BF56B95B5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20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Rectangle 6">
              <a:extLst>
                <a:ext uri="{FF2B5EF4-FFF2-40B4-BE49-F238E27FC236}">
                  <a16:creationId xmlns:a16="http://schemas.microsoft.com/office/drawing/2014/main" id="{ED3DDE16-9231-6C29-5A99-035741FD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091"/>
              <a:ext cx="203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A</a:t>
              </a:r>
            </a:p>
          </p:txBody>
        </p:sp>
      </p:grp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BCC230DF-DCF1-E78A-5319-48486E57E433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3570291"/>
            <a:ext cx="522288" cy="468313"/>
            <a:chOff x="572" y="2576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0" name="Freeform 8">
              <a:extLst>
                <a:ext uri="{FF2B5EF4-FFF2-40B4-BE49-F238E27FC236}">
                  <a16:creationId xmlns:a16="http://schemas.microsoft.com/office/drawing/2014/main" id="{0EDDA466-6493-5444-1AEA-CB049672D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" y="25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9">
              <a:extLst>
                <a:ext uri="{FF2B5EF4-FFF2-40B4-BE49-F238E27FC236}">
                  <a16:creationId xmlns:a16="http://schemas.microsoft.com/office/drawing/2014/main" id="{7A119B6E-1549-F93A-4F4F-1705AFBE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627"/>
              <a:ext cx="19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B</a:t>
              </a:r>
            </a:p>
          </p:txBody>
        </p:sp>
      </p:grpSp>
      <p:grpSp>
        <p:nvGrpSpPr>
          <p:cNvPr id="59402" name="Group 10">
            <a:extLst>
              <a:ext uri="{FF2B5EF4-FFF2-40B4-BE49-F238E27FC236}">
                <a16:creationId xmlns:a16="http://schemas.microsoft.com/office/drawing/2014/main" id="{CF91EB3C-A3DE-EC8A-18DB-E8AD4F4B1ECC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4319591"/>
            <a:ext cx="522288" cy="468313"/>
            <a:chOff x="548" y="3048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3" name="Freeform 11">
              <a:extLst>
                <a:ext uri="{FF2B5EF4-FFF2-40B4-BE49-F238E27FC236}">
                  <a16:creationId xmlns:a16="http://schemas.microsoft.com/office/drawing/2014/main" id="{5C1B19C5-42F7-979C-400E-D6B56D37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304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Rectangle 12">
              <a:extLst>
                <a:ext uri="{FF2B5EF4-FFF2-40B4-BE49-F238E27FC236}">
                  <a16:creationId xmlns:a16="http://schemas.microsoft.com/office/drawing/2014/main" id="{F7B4C574-C233-DE11-1613-50437547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099"/>
              <a:ext cx="19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C</a:t>
              </a:r>
            </a:p>
          </p:txBody>
        </p:sp>
      </p:grpSp>
      <p:grpSp>
        <p:nvGrpSpPr>
          <p:cNvPr id="59405" name="Group 13">
            <a:extLst>
              <a:ext uri="{FF2B5EF4-FFF2-40B4-BE49-F238E27FC236}">
                <a16:creationId xmlns:a16="http://schemas.microsoft.com/office/drawing/2014/main" id="{62F87615-1835-D92A-AABB-47A070EA2D1D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5043491"/>
            <a:ext cx="522288" cy="468313"/>
            <a:chOff x="548" y="3504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6" name="Freeform 14">
              <a:extLst>
                <a:ext uri="{FF2B5EF4-FFF2-40B4-BE49-F238E27FC236}">
                  <a16:creationId xmlns:a16="http://schemas.microsoft.com/office/drawing/2014/main" id="{E7FABDEA-1D99-7405-3BB7-93C6A8BB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35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03912BB5-36BB-F6DF-F429-D0C3FEF5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555"/>
              <a:ext cx="20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D</a:t>
              </a:r>
            </a:p>
          </p:txBody>
        </p:sp>
      </p:grp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CDCA354D-1E44-2E1A-5EC2-1C4FF97E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1123953"/>
            <a:ext cx="6780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6 PM</a:t>
            </a:r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063D465A-486E-28A7-1E65-0493841C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1709739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A9BC1C7D-4797-91B2-50F2-4FB5F1B3B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0" y="15763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B7B7D651-18BC-7B5F-476B-8B37E6784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4" y="1136653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7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5DB37771-8372-A697-6286-F3813633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4" y="1136653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8</a:t>
            </a:r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D5795A6E-559A-F5A4-A217-C8E9744B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4" y="1136653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9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B8089CC8-E8FE-E898-E838-DD91F2CA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37" y="2087565"/>
            <a:ext cx="333426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i="1"/>
              <a:t>T</a:t>
            </a:r>
          </a:p>
          <a:p>
            <a:pPr algn="ctr"/>
            <a:r>
              <a:rPr lang="en-US" altLang="en-US" i="1"/>
              <a:t>a</a:t>
            </a:r>
          </a:p>
          <a:p>
            <a:pPr algn="ctr"/>
            <a:r>
              <a:rPr lang="en-US" altLang="en-US" i="1"/>
              <a:t>s</a:t>
            </a:r>
          </a:p>
          <a:p>
            <a:pPr algn="ctr"/>
            <a:r>
              <a:rPr lang="en-US" altLang="en-US" i="1"/>
              <a:t>k</a:t>
            </a:r>
          </a:p>
          <a:p>
            <a:pPr algn="ctr"/>
            <a:endParaRPr lang="en-US" altLang="en-US" i="1"/>
          </a:p>
          <a:p>
            <a:pPr algn="ctr"/>
            <a:r>
              <a:rPr lang="en-US" altLang="en-US" i="1"/>
              <a:t>O</a:t>
            </a:r>
          </a:p>
          <a:p>
            <a:pPr algn="ctr"/>
            <a:r>
              <a:rPr lang="en-US" altLang="en-US" i="1"/>
              <a:t>r</a:t>
            </a:r>
          </a:p>
          <a:p>
            <a:pPr algn="ctr"/>
            <a:r>
              <a:rPr lang="en-US" altLang="en-US" i="1"/>
              <a:t>d</a:t>
            </a:r>
          </a:p>
          <a:p>
            <a:pPr algn="ctr"/>
            <a:r>
              <a:rPr lang="en-US" altLang="en-US" i="1"/>
              <a:t>e</a:t>
            </a:r>
          </a:p>
          <a:p>
            <a:pPr algn="ctr"/>
            <a:r>
              <a:rPr lang="en-US" altLang="en-US" i="1"/>
              <a:t>r</a:t>
            </a: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9CE31392-9EFE-F9A8-5200-E201AEFD1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452689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Rectangle 24">
            <a:extLst>
              <a:ext uri="{FF2B5EF4-FFF2-40B4-BE49-F238E27FC236}">
                <a16:creationId xmlns:a16="http://schemas.microsoft.com/office/drawing/2014/main" id="{BBA598F0-0543-A9DC-7E22-A170142B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1674815"/>
            <a:ext cx="641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Time</a:t>
            </a:r>
          </a:p>
        </p:txBody>
      </p:sp>
      <p:grpSp>
        <p:nvGrpSpPr>
          <p:cNvPr id="59417" name="Group 25">
            <a:extLst>
              <a:ext uri="{FF2B5EF4-FFF2-40B4-BE49-F238E27FC236}">
                <a16:creationId xmlns:a16="http://schemas.microsoft.com/office/drawing/2014/main" id="{2F468651-48DA-C712-B195-88AEBBE00EEE}"/>
              </a:ext>
            </a:extLst>
          </p:cNvPr>
          <p:cNvGrpSpPr>
            <a:grpSpLocks/>
          </p:cNvGrpSpPr>
          <p:nvPr/>
        </p:nvGrpSpPr>
        <p:grpSpPr bwMode="auto">
          <a:xfrm>
            <a:off x="2660652" y="2046288"/>
            <a:ext cx="3497263" cy="549275"/>
            <a:chOff x="992" y="1616"/>
            <a:chExt cx="2203" cy="346"/>
          </a:xfrm>
        </p:grpSpPr>
        <p:sp>
          <p:nvSpPr>
            <p:cNvPr id="59418" name="Rectangle 26">
              <a:extLst>
                <a:ext uri="{FF2B5EF4-FFF2-40B4-BE49-F238E27FC236}">
                  <a16:creationId xmlns:a16="http://schemas.microsoft.com/office/drawing/2014/main" id="{FE078862-A877-BBEE-E1DF-9424F468B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30</a:t>
              </a:r>
            </a:p>
          </p:txBody>
        </p:sp>
        <p:sp>
          <p:nvSpPr>
            <p:cNvPr id="59419" name="Line 27">
              <a:extLst>
                <a:ext uri="{FF2B5EF4-FFF2-40B4-BE49-F238E27FC236}">
                  <a16:creationId xmlns:a16="http://schemas.microsoft.com/office/drawing/2014/main" id="{B71FD39D-04A7-728F-8E3A-79D0E744D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28">
              <a:extLst>
                <a:ext uri="{FF2B5EF4-FFF2-40B4-BE49-F238E27FC236}">
                  <a16:creationId xmlns:a16="http://schemas.microsoft.com/office/drawing/2014/main" id="{886C4BCD-5DE3-0BDA-A81F-095B8F5A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21" name="Group 29">
              <a:extLst>
                <a:ext uri="{FF2B5EF4-FFF2-40B4-BE49-F238E27FC236}">
                  <a16:creationId xmlns:a16="http://schemas.microsoft.com/office/drawing/2014/main" id="{DA1FEE19-D6DE-858E-2A26-9DA1DD6B8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1616"/>
              <a:ext cx="384" cy="346"/>
              <a:chOff x="1328" y="1616"/>
              <a:chExt cx="384" cy="346"/>
            </a:xfrm>
          </p:grpSpPr>
          <p:sp>
            <p:nvSpPr>
              <p:cNvPr id="59422" name="Line 30">
                <a:extLst>
                  <a:ext uri="{FF2B5EF4-FFF2-40B4-BE49-F238E27FC236}">
                    <a16:creationId xmlns:a16="http://schemas.microsoft.com/office/drawing/2014/main" id="{FACE425F-55BB-F65F-5325-0C63537A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8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3" name="Rectangle 31">
                <a:extLst>
                  <a:ext uri="{FF2B5EF4-FFF2-40B4-BE49-F238E27FC236}">
                    <a16:creationId xmlns:a16="http://schemas.microsoft.com/office/drawing/2014/main" id="{BA474EE7-2573-9090-048A-A922D2FD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24" name="Line 32">
                <a:extLst>
                  <a:ext uri="{FF2B5EF4-FFF2-40B4-BE49-F238E27FC236}">
                    <a16:creationId xmlns:a16="http://schemas.microsoft.com/office/drawing/2014/main" id="{BFDCA06C-E14E-A2DE-06FD-30D705BFE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25" name="Group 33">
              <a:extLst>
                <a:ext uri="{FF2B5EF4-FFF2-40B4-BE49-F238E27FC236}">
                  <a16:creationId xmlns:a16="http://schemas.microsoft.com/office/drawing/2014/main" id="{19E5EA48-76E0-C60C-E4A1-02C85DD4E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1616"/>
              <a:ext cx="384" cy="346"/>
              <a:chOff x="1736" y="1616"/>
              <a:chExt cx="384" cy="346"/>
            </a:xfrm>
          </p:grpSpPr>
          <p:sp>
            <p:nvSpPr>
              <p:cNvPr id="59426" name="Line 34">
                <a:extLst>
                  <a:ext uri="{FF2B5EF4-FFF2-40B4-BE49-F238E27FC236}">
                    <a16:creationId xmlns:a16="http://schemas.microsoft.com/office/drawing/2014/main" id="{22D369D8-A54F-6A4D-05A4-BDC16565D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6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7" name="Rectangle 35">
                <a:extLst>
                  <a:ext uri="{FF2B5EF4-FFF2-40B4-BE49-F238E27FC236}">
                    <a16:creationId xmlns:a16="http://schemas.microsoft.com/office/drawing/2014/main" id="{D33DD478-7369-483B-431A-87C1337E0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28" name="Line 36">
                <a:extLst>
                  <a:ext uri="{FF2B5EF4-FFF2-40B4-BE49-F238E27FC236}">
                    <a16:creationId xmlns:a16="http://schemas.microsoft.com/office/drawing/2014/main" id="{9A7B76CF-DC52-5A3A-E457-5491FBD83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29" name="Group 37">
              <a:extLst>
                <a:ext uri="{FF2B5EF4-FFF2-40B4-BE49-F238E27FC236}">
                  <a16:creationId xmlns:a16="http://schemas.microsoft.com/office/drawing/2014/main" id="{256465F8-42F9-4250-B6BE-20E841FC7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1616"/>
              <a:ext cx="384" cy="346"/>
              <a:chOff x="2144" y="1616"/>
              <a:chExt cx="384" cy="346"/>
            </a:xfrm>
          </p:grpSpPr>
          <p:sp>
            <p:nvSpPr>
              <p:cNvPr id="59430" name="Line 38">
                <a:extLst>
                  <a:ext uri="{FF2B5EF4-FFF2-40B4-BE49-F238E27FC236}">
                    <a16:creationId xmlns:a16="http://schemas.microsoft.com/office/drawing/2014/main" id="{91B952F9-C669-C7CB-10CA-311CBB92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1" name="Rectangle 39">
                <a:extLst>
                  <a:ext uri="{FF2B5EF4-FFF2-40B4-BE49-F238E27FC236}">
                    <a16:creationId xmlns:a16="http://schemas.microsoft.com/office/drawing/2014/main" id="{35BA182D-2EC3-D311-3496-63E8D32C1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32" name="Line 40">
                <a:extLst>
                  <a:ext uri="{FF2B5EF4-FFF2-40B4-BE49-F238E27FC236}">
                    <a16:creationId xmlns:a16="http://schemas.microsoft.com/office/drawing/2014/main" id="{C0338593-FCF8-4CBA-D4A7-1BB97E9BC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33" name="Line 41">
              <a:extLst>
                <a:ext uri="{FF2B5EF4-FFF2-40B4-BE49-F238E27FC236}">
                  <a16:creationId xmlns:a16="http://schemas.microsoft.com/office/drawing/2014/main" id="{C4540F20-52B9-CA31-88E1-CFA16D09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72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42">
              <a:extLst>
                <a:ext uri="{FF2B5EF4-FFF2-40B4-BE49-F238E27FC236}">
                  <a16:creationId xmlns:a16="http://schemas.microsoft.com/office/drawing/2014/main" id="{5AE013C1-183B-D0DE-83B0-600C643CF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0B2C560-61CF-13AF-3E62-1179F4D0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40</a:t>
              </a: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8B02EA39-1AF0-2A18-52EE-DBB68298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20</a:t>
              </a:r>
            </a:p>
          </p:txBody>
        </p:sp>
        <p:sp>
          <p:nvSpPr>
            <p:cNvPr id="59437" name="Line 45">
              <a:extLst>
                <a:ext uri="{FF2B5EF4-FFF2-40B4-BE49-F238E27FC236}">
                  <a16:creationId xmlns:a16="http://schemas.microsoft.com/office/drawing/2014/main" id="{222D1BD9-7179-9A14-ABDF-E0F967872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Line 46">
              <a:extLst>
                <a:ext uri="{FF2B5EF4-FFF2-40B4-BE49-F238E27FC236}">
                  <a16:creationId xmlns:a16="http://schemas.microsoft.com/office/drawing/2014/main" id="{E1B740B2-A736-4BFA-1227-A38133F6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7">
              <a:extLst>
                <a:ext uri="{FF2B5EF4-FFF2-40B4-BE49-F238E27FC236}">
                  <a16:creationId xmlns:a16="http://schemas.microsoft.com/office/drawing/2014/main" id="{CC4CB3A8-AD94-4964-6EA1-C95FAD0A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8">
              <a:extLst>
                <a:ext uri="{FF2B5EF4-FFF2-40B4-BE49-F238E27FC236}">
                  <a16:creationId xmlns:a16="http://schemas.microsoft.com/office/drawing/2014/main" id="{73E7D950-3817-285C-9C3E-E071F83B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CF175089-1594-161F-2CBC-9A70A5BE9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F0F6D4C9-3F00-F52A-9A75-498DE5DDF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D11DC564-0C2B-50C0-B7AA-6E2616FFF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1B6EF7E7-35E1-2F77-8FF0-9EF61B371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45" name="Group 53">
            <a:extLst>
              <a:ext uri="{FF2B5EF4-FFF2-40B4-BE49-F238E27FC236}">
                <a16:creationId xmlns:a16="http://schemas.microsoft.com/office/drawing/2014/main" id="{48AFE7E0-4ECC-273A-A32D-988ECDB9C626}"/>
              </a:ext>
            </a:extLst>
          </p:cNvPr>
          <p:cNvGrpSpPr>
            <a:grpSpLocks/>
          </p:cNvGrpSpPr>
          <p:nvPr/>
        </p:nvGrpSpPr>
        <p:grpSpPr bwMode="auto">
          <a:xfrm>
            <a:off x="2679701" y="2617789"/>
            <a:ext cx="3490913" cy="2933700"/>
            <a:chOff x="1004" y="1976"/>
            <a:chExt cx="2199" cy="1848"/>
          </a:xfrm>
        </p:grpSpPr>
        <p:grpSp>
          <p:nvGrpSpPr>
            <p:cNvPr id="59446" name="Group 54">
              <a:extLst>
                <a:ext uri="{FF2B5EF4-FFF2-40B4-BE49-F238E27FC236}">
                  <a16:creationId xmlns:a16="http://schemas.microsoft.com/office/drawing/2014/main" id="{74DD8AAD-5FDE-B064-EBA8-F8DE3FF11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976"/>
              <a:ext cx="967" cy="448"/>
              <a:chOff x="1004" y="1976"/>
              <a:chExt cx="967" cy="448"/>
            </a:xfrm>
          </p:grpSpPr>
          <p:grpSp>
            <p:nvGrpSpPr>
              <p:cNvPr id="59447" name="Group 55">
                <a:extLst>
                  <a:ext uri="{FF2B5EF4-FFF2-40B4-BE49-F238E27FC236}">
                    <a16:creationId xmlns:a16="http://schemas.microsoft.com/office/drawing/2014/main" id="{5013B95C-6C65-10EC-FC48-67EB7648D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4" y="1976"/>
                <a:ext cx="305" cy="448"/>
                <a:chOff x="1004" y="1976"/>
                <a:chExt cx="305" cy="448"/>
              </a:xfrm>
            </p:grpSpPr>
            <p:grpSp>
              <p:nvGrpSpPr>
                <p:cNvPr id="59448" name="Group 56">
                  <a:extLst>
                    <a:ext uri="{FF2B5EF4-FFF2-40B4-BE49-F238E27FC236}">
                      <a16:creationId xmlns:a16="http://schemas.microsoft.com/office/drawing/2014/main" id="{20F08121-64BE-A035-DC92-7423D3CE14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sp>
                <p:nvSpPr>
                  <p:cNvPr id="59449" name="AutoShape 57">
                    <a:extLst>
                      <a:ext uri="{FF2B5EF4-FFF2-40B4-BE49-F238E27FC236}">
                        <a16:creationId xmlns:a16="http://schemas.microsoft.com/office/drawing/2014/main" id="{51D9BC7B-99E4-D18E-0EC3-652F415549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20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0" name="AutoShape 58">
                    <a:extLst>
                      <a:ext uri="{FF2B5EF4-FFF2-40B4-BE49-F238E27FC236}">
                        <a16:creationId xmlns:a16="http://schemas.microsoft.com/office/drawing/2014/main" id="{9B1007D7-F222-717D-E15A-631B21C2BF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9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1" name="AutoShape 59">
                  <a:extLst>
                    <a:ext uri="{FF2B5EF4-FFF2-40B4-BE49-F238E27FC236}">
                      <a16:creationId xmlns:a16="http://schemas.microsoft.com/office/drawing/2014/main" id="{B9BD3083-0121-71FF-5528-DC2554495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0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52" name="Group 60">
                <a:extLst>
                  <a:ext uri="{FF2B5EF4-FFF2-40B4-BE49-F238E27FC236}">
                    <a16:creationId xmlns:a16="http://schemas.microsoft.com/office/drawing/2014/main" id="{ABBD92C7-82AD-706F-A8E8-B7CA8A1B0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5" y="1976"/>
                <a:ext cx="378" cy="448"/>
                <a:chOff x="1305" y="1976"/>
                <a:chExt cx="378" cy="448"/>
              </a:xfrm>
            </p:grpSpPr>
            <p:grpSp>
              <p:nvGrpSpPr>
                <p:cNvPr id="59453" name="Group 61">
                  <a:extLst>
                    <a:ext uri="{FF2B5EF4-FFF2-40B4-BE49-F238E27FC236}">
                      <a16:creationId xmlns:a16="http://schemas.microsoft.com/office/drawing/2014/main" id="{3599E392-F74A-65D6-B53E-1B69993462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sp>
                <p:nvSpPr>
                  <p:cNvPr id="59454" name="AutoShape 62">
                    <a:extLst>
                      <a:ext uri="{FF2B5EF4-FFF2-40B4-BE49-F238E27FC236}">
                        <a16:creationId xmlns:a16="http://schemas.microsoft.com/office/drawing/2014/main" id="{8D1F46BD-2924-0D45-BE30-2CA63525A3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20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5" name="AutoShape 63">
                    <a:extLst>
                      <a:ext uri="{FF2B5EF4-FFF2-40B4-BE49-F238E27FC236}">
                        <a16:creationId xmlns:a16="http://schemas.microsoft.com/office/drawing/2014/main" id="{ECC2B1DD-3B9A-F280-7740-EB0EE15683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1" y="19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6" name="Oval 64">
                  <a:extLst>
                    <a:ext uri="{FF2B5EF4-FFF2-40B4-BE49-F238E27FC236}">
                      <a16:creationId xmlns:a16="http://schemas.microsoft.com/office/drawing/2014/main" id="{17BD2F2C-9650-CA7F-2BCA-77C418746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" y="20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7" name="AutoShape 65">
                  <a:extLst>
                    <a:ext uri="{FF2B5EF4-FFF2-40B4-BE49-F238E27FC236}">
                      <a16:creationId xmlns:a16="http://schemas.microsoft.com/office/drawing/2014/main" id="{3D3DA000-0040-64EC-A274-2F18CB763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" y="22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58" name="Freeform 66">
                <a:extLst>
                  <a:ext uri="{FF2B5EF4-FFF2-40B4-BE49-F238E27FC236}">
                    <a16:creationId xmlns:a16="http://schemas.microsoft.com/office/drawing/2014/main" id="{28BA86B2-98BB-29D1-FE08-612EBCD4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9" y="22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9" name="Rectangle 67">
                <a:extLst>
                  <a:ext uri="{FF2B5EF4-FFF2-40B4-BE49-F238E27FC236}">
                    <a16:creationId xmlns:a16="http://schemas.microsoft.com/office/drawing/2014/main" id="{6A9ECB30-997A-E76F-FC04-F2C323F8C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" y="22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0" name="Rectangle 68">
                <a:extLst>
                  <a:ext uri="{FF2B5EF4-FFF2-40B4-BE49-F238E27FC236}">
                    <a16:creationId xmlns:a16="http://schemas.microsoft.com/office/drawing/2014/main" id="{A7ACFC10-5870-AAA3-7923-33B317A4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1" name="Rectangle 69">
                <a:extLst>
                  <a:ext uri="{FF2B5EF4-FFF2-40B4-BE49-F238E27FC236}">
                    <a16:creationId xmlns:a16="http://schemas.microsoft.com/office/drawing/2014/main" id="{416D5BFC-B62B-6417-4DC4-D7F2B362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2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462" name="Group 70">
                <a:extLst>
                  <a:ext uri="{FF2B5EF4-FFF2-40B4-BE49-F238E27FC236}">
                    <a16:creationId xmlns:a16="http://schemas.microsoft.com/office/drawing/2014/main" id="{BA8265F7-5FE5-A5D1-AA39-DADF5217B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7" y="2033"/>
                <a:ext cx="194" cy="364"/>
                <a:chOff x="1687" y="2033"/>
                <a:chExt cx="194" cy="364"/>
              </a:xfrm>
            </p:grpSpPr>
            <p:sp>
              <p:nvSpPr>
                <p:cNvPr id="59463" name="Oval 71">
                  <a:extLst>
                    <a:ext uri="{FF2B5EF4-FFF2-40B4-BE49-F238E27FC236}">
                      <a16:creationId xmlns:a16="http://schemas.microsoft.com/office/drawing/2014/main" id="{6D449D72-5CA7-96DB-2653-C8BEEB801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" y="20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4" name="Freeform 72">
                  <a:extLst>
                    <a:ext uri="{FF2B5EF4-FFF2-40B4-BE49-F238E27FC236}">
                      <a16:creationId xmlns:a16="http://schemas.microsoft.com/office/drawing/2014/main" id="{B7C7937B-73F3-0F55-1215-D837F6D90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" y="21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465" name="Group 73">
              <a:extLst>
                <a:ext uri="{FF2B5EF4-FFF2-40B4-BE49-F238E27FC236}">
                  <a16:creationId xmlns:a16="http://schemas.microsoft.com/office/drawing/2014/main" id="{3BC67177-155D-03B2-D28C-6A537C059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2440"/>
              <a:ext cx="967" cy="448"/>
              <a:chOff x="1404" y="2440"/>
              <a:chExt cx="967" cy="448"/>
            </a:xfrm>
          </p:grpSpPr>
          <p:grpSp>
            <p:nvGrpSpPr>
              <p:cNvPr id="59466" name="Group 74">
                <a:extLst>
                  <a:ext uri="{FF2B5EF4-FFF2-40B4-BE49-F238E27FC236}">
                    <a16:creationId xmlns:a16="http://schemas.microsoft.com/office/drawing/2014/main" id="{EA96643A-B263-9749-35E9-5B3056073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4" y="2440"/>
                <a:ext cx="305" cy="448"/>
                <a:chOff x="1404" y="2440"/>
                <a:chExt cx="305" cy="448"/>
              </a:xfrm>
            </p:grpSpPr>
            <p:grpSp>
              <p:nvGrpSpPr>
                <p:cNvPr id="59467" name="Group 75">
                  <a:extLst>
                    <a:ext uri="{FF2B5EF4-FFF2-40B4-BE49-F238E27FC236}">
                      <a16:creationId xmlns:a16="http://schemas.microsoft.com/office/drawing/2014/main" id="{51DB81FE-2BEA-B942-CC6A-DBF5B86C38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sp>
                <p:nvSpPr>
                  <p:cNvPr id="59468" name="AutoShape 76">
                    <a:extLst>
                      <a:ext uri="{FF2B5EF4-FFF2-40B4-BE49-F238E27FC236}">
                        <a16:creationId xmlns:a16="http://schemas.microsoft.com/office/drawing/2014/main" id="{4795F73C-A477-5F71-681C-BBC6879965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511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9" name="AutoShape 77">
                    <a:extLst>
                      <a:ext uri="{FF2B5EF4-FFF2-40B4-BE49-F238E27FC236}">
                        <a16:creationId xmlns:a16="http://schemas.microsoft.com/office/drawing/2014/main" id="{7FCEE85C-DF26-5FF8-AFC1-8CF2C3D2AA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440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0" name="AutoShape 78">
                  <a:extLst>
                    <a:ext uri="{FF2B5EF4-FFF2-40B4-BE49-F238E27FC236}">
                      <a16:creationId xmlns:a16="http://schemas.microsoft.com/office/drawing/2014/main" id="{3AA1463E-4948-F4AA-BEF8-EB75E12A6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544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71" name="Group 79">
                <a:extLst>
                  <a:ext uri="{FF2B5EF4-FFF2-40B4-BE49-F238E27FC236}">
                    <a16:creationId xmlns:a16="http://schemas.microsoft.com/office/drawing/2014/main" id="{25D18AB9-B9EE-8BB3-6472-7435098F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" y="2440"/>
                <a:ext cx="378" cy="448"/>
                <a:chOff x="1705" y="2440"/>
                <a:chExt cx="378" cy="448"/>
              </a:xfrm>
            </p:grpSpPr>
            <p:grpSp>
              <p:nvGrpSpPr>
                <p:cNvPr id="59472" name="Group 80">
                  <a:extLst>
                    <a:ext uri="{FF2B5EF4-FFF2-40B4-BE49-F238E27FC236}">
                      <a16:creationId xmlns:a16="http://schemas.microsoft.com/office/drawing/2014/main" id="{C05F9A5A-5F3C-6524-8753-4738F78A36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sp>
                <p:nvSpPr>
                  <p:cNvPr id="59473" name="AutoShape 81">
                    <a:extLst>
                      <a:ext uri="{FF2B5EF4-FFF2-40B4-BE49-F238E27FC236}">
                        <a16:creationId xmlns:a16="http://schemas.microsoft.com/office/drawing/2014/main" id="{CE860C16-7360-CF7C-C607-B219C12DDD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5" y="2511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74" name="AutoShape 82">
                    <a:extLst>
                      <a:ext uri="{FF2B5EF4-FFF2-40B4-BE49-F238E27FC236}">
                        <a16:creationId xmlns:a16="http://schemas.microsoft.com/office/drawing/2014/main" id="{824CBEB0-31AD-96AF-D89F-823FA3E88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440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5" name="Oval 83">
                  <a:extLst>
                    <a:ext uri="{FF2B5EF4-FFF2-40B4-BE49-F238E27FC236}">
                      <a16:creationId xmlns:a16="http://schemas.microsoft.com/office/drawing/2014/main" id="{52F77626-D6F8-8893-3DE1-92F52B223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0" y="247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6" name="AutoShape 84">
                  <a:extLst>
                    <a:ext uri="{FF2B5EF4-FFF2-40B4-BE49-F238E27FC236}">
                      <a16:creationId xmlns:a16="http://schemas.microsoft.com/office/drawing/2014/main" id="{BA8E01D3-E3B4-A755-F3B1-AE02A34D7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686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77" name="Freeform 85">
                <a:extLst>
                  <a:ext uri="{FF2B5EF4-FFF2-40B4-BE49-F238E27FC236}">
                    <a16:creationId xmlns:a16="http://schemas.microsoft.com/office/drawing/2014/main" id="{4C31AA37-16CD-116A-ACAB-748E368C8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266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78" name="Rectangle 86">
                <a:extLst>
                  <a:ext uri="{FF2B5EF4-FFF2-40B4-BE49-F238E27FC236}">
                    <a16:creationId xmlns:a16="http://schemas.microsoft.com/office/drawing/2014/main" id="{12D10746-9605-B06F-3282-E0A7AD04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266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Rectangle 87">
                <a:extLst>
                  <a:ext uri="{FF2B5EF4-FFF2-40B4-BE49-F238E27FC236}">
                    <a16:creationId xmlns:a16="http://schemas.microsoft.com/office/drawing/2014/main" id="{B9B8AA77-25AA-C5C0-E1D3-17A601553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75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0" name="Rectangle 88">
                <a:extLst>
                  <a:ext uri="{FF2B5EF4-FFF2-40B4-BE49-F238E27FC236}">
                    <a16:creationId xmlns:a16="http://schemas.microsoft.com/office/drawing/2014/main" id="{246BD1CB-C7A0-036E-6BE1-37E202C60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5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481" name="Group 89">
                <a:extLst>
                  <a:ext uri="{FF2B5EF4-FFF2-40B4-BE49-F238E27FC236}">
                    <a16:creationId xmlns:a16="http://schemas.microsoft.com/office/drawing/2014/main" id="{CF0C243F-C332-B152-D1F7-AE964A815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" y="2497"/>
                <a:ext cx="194" cy="364"/>
                <a:chOff x="2087" y="2497"/>
                <a:chExt cx="194" cy="364"/>
              </a:xfrm>
            </p:grpSpPr>
            <p:sp>
              <p:nvSpPr>
                <p:cNvPr id="59482" name="Oval 90">
                  <a:extLst>
                    <a:ext uri="{FF2B5EF4-FFF2-40B4-BE49-F238E27FC236}">
                      <a16:creationId xmlns:a16="http://schemas.microsoft.com/office/drawing/2014/main" id="{A10CEB4D-3AF0-FB1D-F25D-C707C1371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" y="249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3" name="Freeform 91">
                  <a:extLst>
                    <a:ext uri="{FF2B5EF4-FFF2-40B4-BE49-F238E27FC236}">
                      <a16:creationId xmlns:a16="http://schemas.microsoft.com/office/drawing/2014/main" id="{8A484C83-04A6-F375-03FF-C846D8A92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7" y="256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484" name="Group 92">
              <a:extLst>
                <a:ext uri="{FF2B5EF4-FFF2-40B4-BE49-F238E27FC236}">
                  <a16:creationId xmlns:a16="http://schemas.microsoft.com/office/drawing/2014/main" id="{E45DC9FC-9833-D187-8961-76D9584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0" y="2928"/>
              <a:ext cx="967" cy="448"/>
              <a:chOff x="1820" y="2928"/>
              <a:chExt cx="967" cy="448"/>
            </a:xfrm>
          </p:grpSpPr>
          <p:grpSp>
            <p:nvGrpSpPr>
              <p:cNvPr id="59485" name="Group 93">
                <a:extLst>
                  <a:ext uri="{FF2B5EF4-FFF2-40B4-BE49-F238E27FC236}">
                    <a16:creationId xmlns:a16="http://schemas.microsoft.com/office/drawing/2014/main" id="{A3BD0186-30F3-4A5F-7873-49012C0C2A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0" y="2928"/>
                <a:ext cx="305" cy="448"/>
                <a:chOff x="1820" y="2928"/>
                <a:chExt cx="305" cy="448"/>
              </a:xfrm>
            </p:grpSpPr>
            <p:grpSp>
              <p:nvGrpSpPr>
                <p:cNvPr id="59486" name="Group 94">
                  <a:extLst>
                    <a:ext uri="{FF2B5EF4-FFF2-40B4-BE49-F238E27FC236}">
                      <a16:creationId xmlns:a16="http://schemas.microsoft.com/office/drawing/2014/main" id="{4898A9A5-12A7-500C-82DA-38125541D8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sp>
                <p:nvSpPr>
                  <p:cNvPr id="59487" name="AutoShape 95">
                    <a:extLst>
                      <a:ext uri="{FF2B5EF4-FFF2-40B4-BE49-F238E27FC236}">
                        <a16:creationId xmlns:a16="http://schemas.microsoft.com/office/drawing/2014/main" id="{4AEC59FE-947A-732A-A908-39C057A8A8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99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88" name="AutoShape 96">
                    <a:extLst>
                      <a:ext uri="{FF2B5EF4-FFF2-40B4-BE49-F238E27FC236}">
                        <a16:creationId xmlns:a16="http://schemas.microsoft.com/office/drawing/2014/main" id="{C830BB8A-7D17-A201-1499-C36260624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292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89" name="AutoShape 97">
                  <a:extLst>
                    <a:ext uri="{FF2B5EF4-FFF2-40B4-BE49-F238E27FC236}">
                      <a16:creationId xmlns:a16="http://schemas.microsoft.com/office/drawing/2014/main" id="{1F3659DA-B61C-6BF6-6BAF-5CC5AC23C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303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0" name="Group 98">
                <a:extLst>
                  <a:ext uri="{FF2B5EF4-FFF2-40B4-BE49-F238E27FC236}">
                    <a16:creationId xmlns:a16="http://schemas.microsoft.com/office/drawing/2014/main" id="{CC1C2BD1-84CC-DCB1-E732-30218760EE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1" y="2928"/>
                <a:ext cx="378" cy="448"/>
                <a:chOff x="2121" y="2928"/>
                <a:chExt cx="378" cy="448"/>
              </a:xfrm>
            </p:grpSpPr>
            <p:grpSp>
              <p:nvGrpSpPr>
                <p:cNvPr id="59491" name="Group 99">
                  <a:extLst>
                    <a:ext uri="{FF2B5EF4-FFF2-40B4-BE49-F238E27FC236}">
                      <a16:creationId xmlns:a16="http://schemas.microsoft.com/office/drawing/2014/main" id="{5E4839ED-74F9-1C7E-8B5F-834F9997E5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sp>
                <p:nvSpPr>
                  <p:cNvPr id="59492" name="AutoShape 100">
                    <a:extLst>
                      <a:ext uri="{FF2B5EF4-FFF2-40B4-BE49-F238E27FC236}">
                        <a16:creationId xmlns:a16="http://schemas.microsoft.com/office/drawing/2014/main" id="{340DE571-84DB-5932-FFC9-7FDD6092C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99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93" name="AutoShape 101">
                    <a:extLst>
                      <a:ext uri="{FF2B5EF4-FFF2-40B4-BE49-F238E27FC236}">
                        <a16:creationId xmlns:a16="http://schemas.microsoft.com/office/drawing/2014/main" id="{6F95DC10-8559-D349-5864-08D772BB99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292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94" name="Oval 102">
                  <a:extLst>
                    <a:ext uri="{FF2B5EF4-FFF2-40B4-BE49-F238E27FC236}">
                      <a16:creationId xmlns:a16="http://schemas.microsoft.com/office/drawing/2014/main" id="{C13F1671-E29E-AD1E-61A5-B96333D9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6" y="296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" name="AutoShape 103">
                  <a:extLst>
                    <a:ext uri="{FF2B5EF4-FFF2-40B4-BE49-F238E27FC236}">
                      <a16:creationId xmlns:a16="http://schemas.microsoft.com/office/drawing/2014/main" id="{27C7314E-1536-58E0-1069-3AA0DB918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317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6" name="Freeform 104">
                <a:extLst>
                  <a:ext uri="{FF2B5EF4-FFF2-40B4-BE49-F238E27FC236}">
                    <a16:creationId xmlns:a16="http://schemas.microsoft.com/office/drawing/2014/main" id="{FFA67E1E-07A0-186D-8C4C-56719DB5B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" y="315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7" name="Rectangle 105">
                <a:extLst>
                  <a:ext uri="{FF2B5EF4-FFF2-40B4-BE49-F238E27FC236}">
                    <a16:creationId xmlns:a16="http://schemas.microsoft.com/office/drawing/2014/main" id="{9942B4A6-8750-306A-B893-0922C3CB6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315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" name="Rectangle 106">
                <a:extLst>
                  <a:ext uri="{FF2B5EF4-FFF2-40B4-BE49-F238E27FC236}">
                    <a16:creationId xmlns:a16="http://schemas.microsoft.com/office/drawing/2014/main" id="{3F1DA216-D052-2724-C008-2F65FCEE3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3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" name="Rectangle 107">
                <a:extLst>
                  <a:ext uri="{FF2B5EF4-FFF2-40B4-BE49-F238E27FC236}">
                    <a16:creationId xmlns:a16="http://schemas.microsoft.com/office/drawing/2014/main" id="{C01F537A-695C-DAC8-8DBA-C22549C87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23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500" name="Group 108">
                <a:extLst>
                  <a:ext uri="{FF2B5EF4-FFF2-40B4-BE49-F238E27FC236}">
                    <a16:creationId xmlns:a16="http://schemas.microsoft.com/office/drawing/2014/main" id="{FF6842C7-8341-8458-24CA-95F09F8E7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3" y="2985"/>
                <a:ext cx="194" cy="364"/>
                <a:chOff x="2503" y="2985"/>
                <a:chExt cx="194" cy="364"/>
              </a:xfrm>
            </p:grpSpPr>
            <p:sp>
              <p:nvSpPr>
                <p:cNvPr id="59501" name="Oval 109">
                  <a:extLst>
                    <a:ext uri="{FF2B5EF4-FFF2-40B4-BE49-F238E27FC236}">
                      <a16:creationId xmlns:a16="http://schemas.microsoft.com/office/drawing/2014/main" id="{05E3C376-B15C-1285-A444-98BBE9C8C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9" y="298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Freeform 110">
                  <a:extLst>
                    <a:ext uri="{FF2B5EF4-FFF2-40B4-BE49-F238E27FC236}">
                      <a16:creationId xmlns:a16="http://schemas.microsoft.com/office/drawing/2014/main" id="{11D20A89-7BB3-4B50-78D4-2F495B3AE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305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503" name="Group 111">
              <a:extLst>
                <a:ext uri="{FF2B5EF4-FFF2-40B4-BE49-F238E27FC236}">
                  <a16:creationId xmlns:a16="http://schemas.microsoft.com/office/drawing/2014/main" id="{7DA3C11D-66B7-5FC8-E05B-6BA1E182F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6" y="3376"/>
              <a:ext cx="967" cy="448"/>
              <a:chOff x="2236" y="3376"/>
              <a:chExt cx="967" cy="448"/>
            </a:xfrm>
          </p:grpSpPr>
          <p:grpSp>
            <p:nvGrpSpPr>
              <p:cNvPr id="59504" name="Group 112">
                <a:extLst>
                  <a:ext uri="{FF2B5EF4-FFF2-40B4-BE49-F238E27FC236}">
                    <a16:creationId xmlns:a16="http://schemas.microsoft.com/office/drawing/2014/main" id="{4747698D-BB0C-DD15-38C5-A36D96157E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6" y="3376"/>
                <a:ext cx="305" cy="448"/>
                <a:chOff x="2236" y="3376"/>
                <a:chExt cx="305" cy="448"/>
              </a:xfrm>
            </p:grpSpPr>
            <p:grpSp>
              <p:nvGrpSpPr>
                <p:cNvPr id="59505" name="Group 113">
                  <a:extLst>
                    <a:ext uri="{FF2B5EF4-FFF2-40B4-BE49-F238E27FC236}">
                      <a16:creationId xmlns:a16="http://schemas.microsoft.com/office/drawing/2014/main" id="{1AE65961-E6F0-75A0-2511-25ED084C45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sp>
                <p:nvSpPr>
                  <p:cNvPr id="59506" name="AutoShape 114">
                    <a:extLst>
                      <a:ext uri="{FF2B5EF4-FFF2-40B4-BE49-F238E27FC236}">
                        <a16:creationId xmlns:a16="http://schemas.microsoft.com/office/drawing/2014/main" id="{199EFD96-DB4A-981F-EACE-F3241A60B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34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07" name="AutoShape 115">
                    <a:extLst>
                      <a:ext uri="{FF2B5EF4-FFF2-40B4-BE49-F238E27FC236}">
                        <a16:creationId xmlns:a16="http://schemas.microsoft.com/office/drawing/2014/main" id="{69331D93-091B-A223-0C6C-4BF46A2752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6" y="33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08" name="AutoShape 116">
                  <a:extLst>
                    <a:ext uri="{FF2B5EF4-FFF2-40B4-BE49-F238E27FC236}">
                      <a16:creationId xmlns:a16="http://schemas.microsoft.com/office/drawing/2014/main" id="{BF32C732-36BE-01AB-C241-359B5DFB0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4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509" name="Group 117">
                <a:extLst>
                  <a:ext uri="{FF2B5EF4-FFF2-40B4-BE49-F238E27FC236}">
                    <a16:creationId xmlns:a16="http://schemas.microsoft.com/office/drawing/2014/main" id="{71AFBFE6-AA4C-83CF-1311-9E14FED459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7" y="3376"/>
                <a:ext cx="378" cy="448"/>
                <a:chOff x="2537" y="3376"/>
                <a:chExt cx="378" cy="448"/>
              </a:xfrm>
            </p:grpSpPr>
            <p:grpSp>
              <p:nvGrpSpPr>
                <p:cNvPr id="59510" name="Group 118">
                  <a:extLst>
                    <a:ext uri="{FF2B5EF4-FFF2-40B4-BE49-F238E27FC236}">
                      <a16:creationId xmlns:a16="http://schemas.microsoft.com/office/drawing/2014/main" id="{600C1D7C-E722-B791-08BB-39E5FC0242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sp>
                <p:nvSpPr>
                  <p:cNvPr id="59511" name="AutoShape 119">
                    <a:extLst>
                      <a:ext uri="{FF2B5EF4-FFF2-40B4-BE49-F238E27FC236}">
                        <a16:creationId xmlns:a16="http://schemas.microsoft.com/office/drawing/2014/main" id="{BDDFE07D-8ADA-1F06-3311-4F99CC4F1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34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12" name="AutoShape 120">
                    <a:extLst>
                      <a:ext uri="{FF2B5EF4-FFF2-40B4-BE49-F238E27FC236}">
                        <a16:creationId xmlns:a16="http://schemas.microsoft.com/office/drawing/2014/main" id="{CCEC2543-91CF-664D-4644-30B404165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13" name="Oval 121">
                  <a:extLst>
                    <a:ext uri="{FF2B5EF4-FFF2-40B4-BE49-F238E27FC236}">
                      <a16:creationId xmlns:a16="http://schemas.microsoft.com/office/drawing/2014/main" id="{3F1B140A-96EA-BB77-10DD-B9D1A0434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2" y="34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4" name="AutoShape 122">
                  <a:extLst>
                    <a:ext uri="{FF2B5EF4-FFF2-40B4-BE49-F238E27FC236}">
                      <a16:creationId xmlns:a16="http://schemas.microsoft.com/office/drawing/2014/main" id="{C2D1C4F5-404C-A36A-6692-96B9C5DA5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4" y="36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515" name="Freeform 123">
                <a:extLst>
                  <a:ext uri="{FF2B5EF4-FFF2-40B4-BE49-F238E27FC236}">
                    <a16:creationId xmlns:a16="http://schemas.microsoft.com/office/drawing/2014/main" id="{C0B6F1D7-BE4A-7890-1B3C-03AA0DA08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36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16" name="Rectangle 124">
                <a:extLst>
                  <a:ext uri="{FF2B5EF4-FFF2-40B4-BE49-F238E27FC236}">
                    <a16:creationId xmlns:a16="http://schemas.microsoft.com/office/drawing/2014/main" id="{8B7610B9-E810-ED0E-D16E-35DF8DF24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36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7" name="Rectangle 125">
                <a:extLst>
                  <a:ext uri="{FF2B5EF4-FFF2-40B4-BE49-F238E27FC236}">
                    <a16:creationId xmlns:a16="http://schemas.microsoft.com/office/drawing/2014/main" id="{F7DB8624-D332-2F03-F07C-3C7733A7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36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8" name="Rectangle 126">
                <a:extLst>
                  <a:ext uri="{FF2B5EF4-FFF2-40B4-BE49-F238E27FC236}">
                    <a16:creationId xmlns:a16="http://schemas.microsoft.com/office/drawing/2014/main" id="{D1611310-ACA4-3908-754E-D9A00D98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36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519" name="Group 127">
                <a:extLst>
                  <a:ext uri="{FF2B5EF4-FFF2-40B4-BE49-F238E27FC236}">
                    <a16:creationId xmlns:a16="http://schemas.microsoft.com/office/drawing/2014/main" id="{604D9310-9B2D-F1F4-FFCF-E4E1CF31A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9" y="3433"/>
                <a:ext cx="194" cy="364"/>
                <a:chOff x="2919" y="3433"/>
                <a:chExt cx="194" cy="364"/>
              </a:xfrm>
            </p:grpSpPr>
            <p:sp>
              <p:nvSpPr>
                <p:cNvPr id="59520" name="Oval 128">
                  <a:extLst>
                    <a:ext uri="{FF2B5EF4-FFF2-40B4-BE49-F238E27FC236}">
                      <a16:creationId xmlns:a16="http://schemas.microsoft.com/office/drawing/2014/main" id="{70EBF327-7DD2-4DBC-E01E-44696ADD4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5" y="34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21" name="Freeform 129">
                  <a:extLst>
                    <a:ext uri="{FF2B5EF4-FFF2-40B4-BE49-F238E27FC236}">
                      <a16:creationId xmlns:a16="http://schemas.microsoft.com/office/drawing/2014/main" id="{4CE53033-5865-691B-6C09-7E33E562E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35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F9CA9-1162-5B81-A099-F732F72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0ECA8D-4D14-0ACC-2AE7-024D0353633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0"/>
            <a:ext cx="10648949" cy="720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0488" tIns="44450" rIns="90488" bIns="444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Overlapping different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562-6E98-53B5-C8D8-61C92FB5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13" y="2743247"/>
            <a:ext cx="781448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Introducing Pipelining for MIPS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CEC1B-48BC-FE47-B0CF-566C7E7E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5B3CB-3D12-1297-9568-753211C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" y="-61555"/>
            <a:ext cx="107053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Single-</a:t>
            </a:r>
            <a:r>
              <a:rPr dirty="0"/>
              <a:t>cycle</a:t>
            </a:r>
            <a:r>
              <a:rPr spc="-55" dirty="0"/>
              <a:t> </a:t>
            </a:r>
            <a:r>
              <a:rPr lang="en-US" dirty="0"/>
              <a:t>MIPS RISC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260" y="1376325"/>
            <a:ext cx="6873240" cy="10350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Example: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simple MIPS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architecture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Critical</a:t>
            </a:r>
            <a:r>
              <a:rPr sz="2600" spc="-2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path</a:t>
            </a:r>
            <a:r>
              <a:rPr sz="2600" spc="-2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includes</a:t>
            </a:r>
            <a:r>
              <a:rPr sz="2600" spc="-2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all</a:t>
            </a:r>
            <a:r>
              <a:rPr sz="2600" spc="-1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of</a:t>
            </a:r>
            <a:r>
              <a:rPr sz="2600" spc="5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the</a:t>
            </a:r>
            <a:r>
              <a:rPr sz="2600" spc="-1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processing</a:t>
            </a:r>
            <a:r>
              <a:rPr sz="2600" spc="-1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D01E20"/>
                </a:solidFill>
                <a:latin typeface="Tw Cen MT"/>
                <a:cs typeface="Tw Cen MT"/>
              </a:rPr>
              <a:t>steps</a:t>
            </a:r>
            <a:endParaRPr sz="26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7359" y="291229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6867" y="301396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7368" y="383272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3348" y="572973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6117" y="383272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2685" y="572973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08797" y="383272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0057" y="572973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47544" y="383272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88737" y="572973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1256" y="426110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1285" y="426955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27449" y="426110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7460" y="426955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88023" y="432206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74726" y="479399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05928" y="426110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93594" y="465683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91255" y="324612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231285" y="370692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76600" y="3002281"/>
            <a:ext cx="5169407" cy="2054352"/>
            <a:chOff x="1752599" y="3002280"/>
            <a:chExt cx="5169407" cy="2054352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980685" y="2909691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180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Execution on </a:t>
            </a:r>
            <a:r>
              <a:rPr spc="-10" dirty="0"/>
              <a:t>Single-</a:t>
            </a:r>
            <a:r>
              <a:rPr dirty="0"/>
              <a:t>cycle</a:t>
            </a:r>
            <a:r>
              <a:rPr spc="-55" dirty="0"/>
              <a:t> </a:t>
            </a:r>
            <a:r>
              <a:rPr lang="en-US" dirty="0"/>
              <a:t>MIPS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69079" y="2859024"/>
            <a:ext cx="1155700" cy="460375"/>
            <a:chOff x="2545079" y="2859023"/>
            <a:chExt cx="1155700" cy="460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79" y="2859023"/>
              <a:ext cx="1155192" cy="460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0798" y="2873829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69">
                  <a:moveTo>
                    <a:pt x="1004750" y="0"/>
                  </a:moveTo>
                  <a:lnTo>
                    <a:pt x="61556" y="0"/>
                  </a:lnTo>
                  <a:lnTo>
                    <a:pt x="37596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004750" y="369332"/>
                  </a:lnTo>
                  <a:lnTo>
                    <a:pt x="1028710" y="364495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10" y="4837"/>
                  </a:lnTo>
                  <a:lnTo>
                    <a:pt x="100475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798" y="2873829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69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48071" y="3456432"/>
            <a:ext cx="1155700" cy="457200"/>
            <a:chOff x="3624071" y="3456432"/>
            <a:chExt cx="1155700" cy="457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071" y="3456432"/>
              <a:ext cx="1155191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8486" y="3469824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49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5"/>
                  </a:lnTo>
                  <a:lnTo>
                    <a:pt x="0" y="61555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3"/>
                  </a:lnTo>
                  <a:lnTo>
                    <a:pt x="61555" y="369331"/>
                  </a:lnTo>
                  <a:lnTo>
                    <a:pt x="1004749" y="369331"/>
                  </a:lnTo>
                  <a:lnTo>
                    <a:pt x="1028709" y="364493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5"/>
                  </a:lnTo>
                  <a:lnTo>
                    <a:pt x="1061468" y="37595"/>
                  </a:lnTo>
                  <a:lnTo>
                    <a:pt x="1048276" y="18029"/>
                  </a:lnTo>
                  <a:lnTo>
                    <a:pt x="1028709" y="4837"/>
                  </a:lnTo>
                  <a:lnTo>
                    <a:pt x="1004749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8486" y="3469824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27064" y="4050792"/>
            <a:ext cx="1155700" cy="460375"/>
            <a:chOff x="4703064" y="4050791"/>
            <a:chExt cx="1155700" cy="4603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4050791"/>
              <a:ext cx="1155191" cy="460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6171" y="4065817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50" y="0"/>
                  </a:moveTo>
                  <a:lnTo>
                    <a:pt x="61556" y="0"/>
                  </a:lnTo>
                  <a:lnTo>
                    <a:pt x="37596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004750" y="369332"/>
                  </a:lnTo>
                  <a:lnTo>
                    <a:pt x="1028710" y="364495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10" y="4837"/>
                  </a:lnTo>
                  <a:lnTo>
                    <a:pt x="100475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6171" y="4065817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15200" y="4648200"/>
            <a:ext cx="1155700" cy="457200"/>
            <a:chOff x="5791200" y="4648200"/>
            <a:chExt cx="1155700" cy="45720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200" y="4648200"/>
              <a:ext cx="1155192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34744" y="4661811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49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3"/>
                  </a:lnTo>
                  <a:lnTo>
                    <a:pt x="61555" y="369331"/>
                  </a:lnTo>
                  <a:lnTo>
                    <a:pt x="1004749" y="369331"/>
                  </a:lnTo>
                  <a:lnTo>
                    <a:pt x="1028709" y="364493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09" y="4837"/>
                  </a:lnTo>
                  <a:lnTo>
                    <a:pt x="1004749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4744" y="4661811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406383" y="5242560"/>
            <a:ext cx="1262380" cy="460375"/>
            <a:chOff x="6882383" y="5242559"/>
            <a:chExt cx="1262380" cy="4603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2383" y="5242559"/>
              <a:ext cx="1261872" cy="4602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26033" y="5257806"/>
              <a:ext cx="1173480" cy="369570"/>
            </a:xfrm>
            <a:custGeom>
              <a:avLst/>
              <a:gdLst/>
              <a:ahLst/>
              <a:cxnLst/>
              <a:rect l="l" t="t" r="r" b="b"/>
              <a:pathLst>
                <a:path w="1173479" h="369570">
                  <a:moveTo>
                    <a:pt x="1111380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5"/>
                  </a:lnTo>
                  <a:lnTo>
                    <a:pt x="0" y="61555"/>
                  </a:lnTo>
                  <a:lnTo>
                    <a:pt x="0" y="307775"/>
                  </a:lnTo>
                  <a:lnTo>
                    <a:pt x="4837" y="331735"/>
                  </a:lnTo>
                  <a:lnTo>
                    <a:pt x="18029" y="351302"/>
                  </a:lnTo>
                  <a:lnTo>
                    <a:pt x="37595" y="364494"/>
                  </a:lnTo>
                  <a:lnTo>
                    <a:pt x="61555" y="369331"/>
                  </a:lnTo>
                  <a:lnTo>
                    <a:pt x="1111380" y="369331"/>
                  </a:lnTo>
                  <a:lnTo>
                    <a:pt x="1135341" y="364494"/>
                  </a:lnTo>
                  <a:lnTo>
                    <a:pt x="1154907" y="351302"/>
                  </a:lnTo>
                  <a:lnTo>
                    <a:pt x="1168099" y="331735"/>
                  </a:lnTo>
                  <a:lnTo>
                    <a:pt x="1172936" y="307775"/>
                  </a:lnTo>
                  <a:lnTo>
                    <a:pt x="1172936" y="61555"/>
                  </a:lnTo>
                  <a:lnTo>
                    <a:pt x="1168099" y="37595"/>
                  </a:lnTo>
                  <a:lnTo>
                    <a:pt x="1154907" y="18029"/>
                  </a:lnTo>
                  <a:lnTo>
                    <a:pt x="1135341" y="4837"/>
                  </a:lnTo>
                  <a:lnTo>
                    <a:pt x="111138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26033" y="5257806"/>
              <a:ext cx="1173480" cy="369570"/>
            </a:xfrm>
            <a:custGeom>
              <a:avLst/>
              <a:gdLst/>
              <a:ahLst/>
              <a:cxnLst/>
              <a:rect l="l" t="t" r="r" b="b"/>
              <a:pathLst>
                <a:path w="1173479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111381" y="0"/>
                  </a:lnTo>
                  <a:lnTo>
                    <a:pt x="1135341" y="4837"/>
                  </a:lnTo>
                  <a:lnTo>
                    <a:pt x="1154907" y="18029"/>
                  </a:lnTo>
                  <a:lnTo>
                    <a:pt x="1168099" y="37595"/>
                  </a:lnTo>
                  <a:lnTo>
                    <a:pt x="1172937" y="61556"/>
                  </a:lnTo>
                  <a:lnTo>
                    <a:pt x="1172937" y="307775"/>
                  </a:lnTo>
                  <a:lnTo>
                    <a:pt x="1168099" y="331736"/>
                  </a:lnTo>
                  <a:lnTo>
                    <a:pt x="1154907" y="351302"/>
                  </a:lnTo>
                  <a:lnTo>
                    <a:pt x="1135341" y="364494"/>
                  </a:lnTo>
                  <a:lnTo>
                    <a:pt x="1111381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15387" y="1516205"/>
            <a:ext cx="7578090" cy="40747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spcBef>
                <a:spcPts val="810"/>
              </a:spcBef>
            </a:pP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CT=6ns;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6ns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30ns</a:t>
            </a:r>
            <a:endParaRPr sz="2600" dirty="0">
              <a:latin typeface="Tw Cen MT"/>
              <a:cs typeface="Tw Cen MT"/>
            </a:endParaRPr>
          </a:p>
          <a:p>
            <a:pPr>
              <a:spcBef>
                <a:spcPts val="10"/>
              </a:spcBef>
            </a:pPr>
            <a:endParaRPr sz="2750" dirty="0">
              <a:latin typeface="Tw Cen MT"/>
              <a:cs typeface="Tw Cen MT"/>
            </a:endParaRPr>
          </a:p>
          <a:p>
            <a:pPr marL="12700" algn="just">
              <a:lnSpc>
                <a:spcPts val="1875"/>
              </a:lnSpc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 dirty="0">
              <a:latin typeface="Arial"/>
              <a:cs typeface="Arial"/>
            </a:endParaRPr>
          </a:p>
          <a:p>
            <a:pPr marL="4679315">
              <a:lnSpc>
                <a:spcPts val="2940"/>
              </a:lnSpc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improve?</a:t>
            </a: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ts val="2025"/>
              </a:lnSpc>
            </a:pPr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 dirty="0">
              <a:latin typeface="Arial"/>
              <a:cs typeface="Arial"/>
            </a:endParaRPr>
          </a:p>
          <a:p>
            <a:pPr marL="12700" marR="6007100" algn="just">
              <a:lnSpc>
                <a:spcPct val="217200"/>
              </a:lnSpc>
              <a:spcBef>
                <a:spcPts val="10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A477EA0-A8F7-E519-8827-FFAF2F6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672E1ED-471B-4608-478B-97D23CEA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487" b="4220"/>
          <a:stretch/>
        </p:blipFill>
        <p:spPr>
          <a:xfrm>
            <a:off x="1562100" y="212466"/>
            <a:ext cx="9144000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7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57475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Re-Using Idle Resources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5027359" y="291229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6867" y="301396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7368" y="383272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3348" y="572973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6117" y="383272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2685" y="572973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08797" y="383272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0057" y="572973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47544" y="383272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88737" y="572973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1256" y="426110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1285" y="426955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27449" y="426110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7460" y="426955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88023" y="432206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74726" y="479399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05928" y="426110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93594" y="465683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91255" y="324612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231285" y="370692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87040" y="2898649"/>
            <a:ext cx="5458967" cy="2157984"/>
            <a:chOff x="1463039" y="2898648"/>
            <a:chExt cx="5458967" cy="2157984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3039" y="2898648"/>
              <a:ext cx="1828800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3027447" y="2909590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15</a:t>
            </a:fld>
            <a:endParaRPr lang="en-US"/>
          </a:p>
        </p:txBody>
      </p:sp>
      <p:sp>
        <p:nvSpPr>
          <p:cNvPr id="80" name="object 6">
            <a:extLst>
              <a:ext uri="{FF2B5EF4-FFF2-40B4-BE49-F238E27FC236}">
                <a16:creationId xmlns:a16="http://schemas.microsoft.com/office/drawing/2014/main" id="{003CB5E3-91F7-8614-E2A5-17AB14D20BB9}"/>
              </a:ext>
            </a:extLst>
          </p:cNvPr>
          <p:cNvSpPr txBox="1"/>
          <p:nvPr/>
        </p:nvSpPr>
        <p:spPr>
          <a:xfrm>
            <a:off x="2243379" y="1011117"/>
            <a:ext cx="7910830" cy="142692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Each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processing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step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finishes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fraction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50" dirty="0">
                <a:latin typeface="Tw Cen MT"/>
                <a:cs typeface="Tw Cen MT"/>
              </a:rPr>
              <a:t>cycle</a:t>
            </a:r>
            <a:endParaRPr sz="2900" dirty="0">
              <a:latin typeface="Tw Cen MT"/>
              <a:cs typeface="Tw Cen MT"/>
            </a:endParaRPr>
          </a:p>
          <a:p>
            <a:pPr marL="652780" marR="946150" indent="-273050">
              <a:lnSpc>
                <a:spcPct val="102299"/>
              </a:lnSpc>
              <a:spcBef>
                <a:spcPts val="560"/>
              </a:spcBef>
            </a:pPr>
            <a:r>
              <a:rPr lang="en-US" sz="2600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dle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resources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can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reused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for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processing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next </a:t>
            </a:r>
            <a:r>
              <a:rPr sz="2600" spc="-10" dirty="0">
                <a:latin typeface="Tw Cen MT"/>
                <a:cs typeface="Tw Cen MT"/>
              </a:rPr>
              <a:t>instruction</a:t>
            </a:r>
            <a:endParaRPr sz="26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2557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71632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</a:t>
            </a:r>
            <a:r>
              <a:rPr dirty="0"/>
              <a:t>Pipelin</a:t>
            </a:r>
            <a:r>
              <a:rPr lang="en-US" dirty="0"/>
              <a:t>e</a:t>
            </a:r>
            <a:r>
              <a:rPr spc="-4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9079" y="2852927"/>
            <a:ext cx="1203960" cy="457200"/>
            <a:chOff x="2545079" y="2852927"/>
            <a:chExt cx="1203960" cy="457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087" y="2852927"/>
              <a:ext cx="313943" cy="45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9" y="2852927"/>
              <a:ext cx="310896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8143" y="2852927"/>
              <a:ext cx="310896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7583" y="2852927"/>
              <a:ext cx="313944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5079" y="2852927"/>
              <a:ext cx="313944" cy="457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78952" y="5242560"/>
            <a:ext cx="1203960" cy="460375"/>
            <a:chOff x="6854952" y="5242559"/>
            <a:chExt cx="1203960" cy="46037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3008" y="5242559"/>
              <a:ext cx="310896" cy="4602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46471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40" y="366414"/>
                  </a:lnTo>
                  <a:lnTo>
                    <a:pt x="211839" y="358459"/>
                  </a:lnTo>
                  <a:lnTo>
                    <a:pt x="219794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4" y="22669"/>
                  </a:lnTo>
                  <a:lnTo>
                    <a:pt x="211839" y="10871"/>
                  </a:lnTo>
                  <a:lnTo>
                    <a:pt x="200040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46471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5512" y="5242559"/>
              <a:ext cx="310896" cy="4602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69182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9182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8016" y="5242559"/>
              <a:ext cx="310896" cy="4602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791894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6"/>
                  </a:lnTo>
                  <a:lnTo>
                    <a:pt x="10871" y="10871"/>
                  </a:lnTo>
                  <a:lnTo>
                    <a:pt x="2916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6" y="346660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1894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0504" y="5242559"/>
              <a:ext cx="310896" cy="4602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2376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2" y="369332"/>
                  </a:lnTo>
                  <a:lnTo>
                    <a:pt x="200041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376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4952" y="5242559"/>
              <a:ext cx="313944" cy="4602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0105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0105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63311" y="3444240"/>
            <a:ext cx="1201420" cy="457200"/>
            <a:chOff x="3639311" y="3444240"/>
            <a:chExt cx="1201420" cy="45720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4319" y="3444240"/>
              <a:ext cx="310896" cy="4572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128004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28004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6823" y="3444240"/>
              <a:ext cx="310896" cy="4572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0715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0715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9327" y="3444240"/>
              <a:ext cx="310896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57342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342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1815" y="3444240"/>
              <a:ext cx="310896" cy="457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905293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05293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9311" y="3444240"/>
              <a:ext cx="310896" cy="457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82582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2582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239255" y="4005071"/>
            <a:ext cx="1203960" cy="457200"/>
            <a:chOff x="4715255" y="4005071"/>
            <a:chExt cx="1203960" cy="457200"/>
          </a:xfrm>
        </p:grpSpPr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3311" y="4005071"/>
              <a:ext cx="310896" cy="4572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06450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06450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5815" y="4005071"/>
              <a:ext cx="310896" cy="457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29161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9161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8319" y="4005071"/>
              <a:ext cx="310896" cy="4572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651872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51872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37759" y="4005071"/>
              <a:ext cx="313943" cy="457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983739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3739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15255" y="4005071"/>
              <a:ext cx="313944" cy="457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761028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61028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333488" y="4648200"/>
            <a:ext cx="1201420" cy="457200"/>
            <a:chOff x="5809488" y="4648200"/>
            <a:chExt cx="1201420" cy="457200"/>
          </a:xfrm>
        </p:grpSpPr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54496" y="4648200"/>
              <a:ext cx="310896" cy="4572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298231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98231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77000" y="4648200"/>
              <a:ext cx="310896" cy="457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20942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20942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9504" y="4648200"/>
              <a:ext cx="310896" cy="457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743653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3653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31992" y="4648200"/>
              <a:ext cx="310896" cy="4572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075520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75520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09488" y="4648200"/>
              <a:ext cx="310896" cy="457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852808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52808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215388" y="1516205"/>
            <a:ext cx="7809865" cy="40747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CT=1.5ns;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37.5ns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&gt;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30ns</a:t>
            </a:r>
            <a:endParaRPr sz="2600" dirty="0">
              <a:latin typeface="Tw Cen MT"/>
              <a:cs typeface="Tw Cen MT"/>
            </a:endParaRPr>
          </a:p>
          <a:p>
            <a:pPr marL="6572884">
              <a:lnSpc>
                <a:spcPts val="1930"/>
              </a:lnSpc>
              <a:spcBef>
                <a:spcPts val="1305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WORSE!!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12700"/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 dirty="0">
              <a:latin typeface="Arial"/>
              <a:cs typeface="Arial"/>
            </a:endParaRPr>
          </a:p>
          <a:p>
            <a:pPr marL="12700" marR="6238875" algn="just">
              <a:lnSpc>
                <a:spcPct val="217200"/>
              </a:lnSpc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 dirty="0">
              <a:latin typeface="Arial"/>
              <a:cs typeface="Arial"/>
            </a:endParaRPr>
          </a:p>
        </p:txBody>
      </p:sp>
      <p:sp>
        <p:nvSpPr>
          <p:cNvPr id="89" name="Footer Placeholder 88">
            <a:extLst>
              <a:ext uri="{FF2B5EF4-FFF2-40B4-BE49-F238E27FC236}">
                <a16:creationId xmlns:a16="http://schemas.microsoft.com/office/drawing/2014/main" id="{0B88D458-CBDA-6409-7969-904ADE94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EE884E2D-684A-59ED-AFA7-83DD80CA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257" y="2620689"/>
            <a:ext cx="8238931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4"/>
              </a:spcBef>
            </a:pPr>
            <a:r>
              <a:rPr lang="en-US" sz="3883" spc="-9" dirty="0"/>
              <a:t>Developing a </a:t>
            </a:r>
            <a:r>
              <a:rPr sz="3883" spc="-9" dirty="0"/>
              <a:t>Multi‐cycle</a:t>
            </a:r>
            <a:r>
              <a:rPr sz="3883" spc="-40" dirty="0"/>
              <a:t> </a:t>
            </a:r>
            <a:r>
              <a:rPr sz="3883" spc="-22" dirty="0"/>
              <a:t>Data</a:t>
            </a:r>
            <a:r>
              <a:rPr sz="3883" spc="-26" dirty="0"/>
              <a:t> </a:t>
            </a:r>
            <a:r>
              <a:rPr sz="3883" spc="-31" dirty="0"/>
              <a:t>Path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9565564" y="6072242"/>
            <a:ext cx="90768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059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8585-7AB1-73B8-3ADD-40F4F170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BC5F-F872-5A67-23B8-D8BC63E6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760659" y="266464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30167" y="276631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60668" y="358507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6648" y="548208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99417" y="358507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5985" y="548208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42097" y="358507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13357" y="548208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80844" y="358507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22037" y="548208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24556" y="401345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4585" y="402190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60749" y="401345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00760" y="402190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21323" y="407441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08026" y="454634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39228" y="401345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26894" y="440918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24555" y="299847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964585" y="345927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20340" y="2650999"/>
            <a:ext cx="5458967" cy="2157984"/>
            <a:chOff x="1463039" y="2898648"/>
            <a:chExt cx="5458967" cy="2157984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3039" y="2898648"/>
              <a:ext cx="1828800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760747" y="2661940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18</a:t>
            </a:fld>
            <a:endParaRPr lang="en-US"/>
          </a:p>
        </p:txBody>
      </p:sp>
      <p:sp>
        <p:nvSpPr>
          <p:cNvPr id="80" name="object 2">
            <a:extLst>
              <a:ext uri="{FF2B5EF4-FFF2-40B4-BE49-F238E27FC236}">
                <a16:creationId xmlns:a16="http://schemas.microsoft.com/office/drawing/2014/main" id="{EAF97776-78AF-B029-2BC3-471B70AD0D2E}"/>
              </a:ext>
            </a:extLst>
          </p:cNvPr>
          <p:cNvSpPr txBox="1">
            <a:spLocks/>
          </p:cNvSpPr>
          <p:nvPr/>
        </p:nvSpPr>
        <p:spPr>
          <a:xfrm>
            <a:off x="42989" y="8563"/>
            <a:ext cx="10615486" cy="566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Develop Simple</a:t>
            </a:r>
            <a:r>
              <a:rPr lang="en-US" spc="-90" dirty="0"/>
              <a:t> </a:t>
            </a:r>
            <a:r>
              <a:rPr lang="en-US" dirty="0"/>
              <a:t>Five</a:t>
            </a:r>
            <a:r>
              <a:rPr lang="en-US" spc="-80" dirty="0"/>
              <a:t> </a:t>
            </a:r>
            <a:r>
              <a:rPr lang="en-US" dirty="0"/>
              <a:t>Stage</a:t>
            </a:r>
            <a:r>
              <a:rPr lang="en-US" spc="-80" dirty="0"/>
              <a:t> MIPS </a:t>
            </a:r>
            <a:r>
              <a:rPr lang="en-US" spc="-10" dirty="0"/>
              <a:t>Pipeline</a:t>
            </a: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228E75F3-A3F3-B197-7839-592FF8797E12}"/>
              </a:ext>
            </a:extLst>
          </p:cNvPr>
          <p:cNvSpPr txBox="1"/>
          <p:nvPr/>
        </p:nvSpPr>
        <p:spPr>
          <a:xfrm>
            <a:off x="2213927" y="1330255"/>
            <a:ext cx="7626984" cy="9124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2105" marR="5080" indent="-319405">
              <a:lnSpc>
                <a:spcPct val="100699"/>
              </a:lnSpc>
              <a:spcBef>
                <a:spcPts val="75"/>
              </a:spcBef>
            </a:pPr>
            <a:r>
              <a:rPr sz="1700" spc="55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pipelined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load-</a:t>
            </a:r>
            <a:r>
              <a:rPr sz="2900" dirty="0">
                <a:latin typeface="Tw Cen MT"/>
                <a:cs typeface="Tw Cen MT"/>
              </a:rPr>
              <a:t>store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architecture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that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spc="-45" dirty="0">
                <a:latin typeface="Tw Cen MT"/>
                <a:cs typeface="Tw Cen MT"/>
              </a:rPr>
              <a:t>processes </a:t>
            </a:r>
            <a:r>
              <a:rPr sz="2900" dirty="0">
                <a:latin typeface="Tw Cen MT"/>
                <a:cs typeface="Tw Cen MT"/>
              </a:rPr>
              <a:t>up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to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one</a:t>
            </a:r>
            <a:r>
              <a:rPr sz="2900" spc="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instruction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per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cycle</a:t>
            </a:r>
            <a:endParaRPr sz="29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764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6711"/>
            <a:ext cx="1133824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Identify Distinct Processing Stages in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8582" y="817387"/>
            <a:ext cx="5671185" cy="105285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2900" dirty="0">
                <a:latin typeface="Tw Cen MT"/>
                <a:cs typeface="Tw Cen MT"/>
              </a:rPr>
              <a:t>Five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stage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pipeline</a:t>
            </a:r>
            <a:endParaRPr lang="en-US" sz="2900" spc="-10" dirty="0">
              <a:latin typeface="Tw Cen MT"/>
              <a:cs typeface="Tw Cen MT"/>
            </a:endParaRPr>
          </a:p>
          <a:p>
            <a:pPr marL="12700">
              <a:spcBef>
                <a:spcPts val="810"/>
              </a:spcBef>
            </a:pPr>
            <a:r>
              <a:rPr sz="2600" dirty="0">
                <a:latin typeface="Tw Cen MT"/>
                <a:cs typeface="Tw Cen MT"/>
              </a:rPr>
              <a:t>Critical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path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determines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cycle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time</a:t>
            </a:r>
            <a:endParaRPr sz="26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9859" y="2393099"/>
            <a:ext cx="4277360" cy="1583055"/>
            <a:chOff x="343350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43858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chemeClr val="bg2">
                <a:alpha val="301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58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79367" y="2494773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9868" y="3313537"/>
            <a:ext cx="1456055" cy="2319020"/>
            <a:chOff x="143351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43859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859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5848" y="5210541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8617" y="3313537"/>
            <a:ext cx="1456055" cy="2319020"/>
            <a:chOff x="297226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297734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734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5185" y="5210541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91296" y="3313537"/>
            <a:ext cx="1456055" cy="2319020"/>
            <a:chOff x="4514945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20025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8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8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025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2559" y="5210541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30044" y="3313537"/>
            <a:ext cx="1456055" cy="2319020"/>
            <a:chOff x="605369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05877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877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71237" y="5210541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73503" y="3741912"/>
            <a:ext cx="1152525" cy="1454150"/>
            <a:chOff x="1597152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152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4602479"/>
              <a:ext cx="1103376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4243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243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18785" y="3755364"/>
            <a:ext cx="1061720" cy="97013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09695" y="3741912"/>
            <a:ext cx="1152525" cy="1454150"/>
            <a:chOff x="3133344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344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6872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7861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861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54960" y="3755364"/>
            <a:ext cx="1061720" cy="9634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72745" marR="159385" indent="-205740">
              <a:lnSpc>
                <a:spcPct val="102200"/>
              </a:lnSpc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Register 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70270" y="3802873"/>
            <a:ext cx="1097280" cy="1329055"/>
            <a:chOff x="4693920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920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38201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0" y="986927"/>
                  </a:lnTo>
                  <a:lnTo>
                    <a:pt x="1008990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200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57226" y="4274804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88173" y="3741912"/>
            <a:ext cx="1149350" cy="1454150"/>
            <a:chOff x="6211823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3159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5552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5552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76094" y="4137644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73502" y="2726930"/>
            <a:ext cx="4724400" cy="2091055"/>
            <a:chOff x="1597152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5880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8033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8033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3952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0397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9287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249749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9287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249749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8904" y="4922520"/>
              <a:ext cx="612648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74719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7152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68424" y="3630168"/>
              <a:ext cx="609600" cy="56692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642435" y="3711918"/>
              <a:ext cx="1061720" cy="269875"/>
            </a:xfrm>
            <a:custGeom>
              <a:avLst/>
              <a:gdLst/>
              <a:ahLst/>
              <a:cxnLst/>
              <a:rect l="l" t="t" r="r" b="b"/>
              <a:pathLst>
                <a:path w="1061720" h="269875">
                  <a:moveTo>
                    <a:pt x="1061544" y="0"/>
                  </a:moveTo>
                  <a:lnTo>
                    <a:pt x="0" y="0"/>
                  </a:lnTo>
                  <a:lnTo>
                    <a:pt x="0" y="269514"/>
                  </a:lnTo>
                  <a:lnTo>
                    <a:pt x="1061544" y="269514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42435" y="3711919"/>
              <a:ext cx="1061720" cy="269875"/>
            </a:xfrm>
            <a:custGeom>
              <a:avLst/>
              <a:gdLst/>
              <a:ahLst/>
              <a:cxnLst/>
              <a:rect l="l" t="t" r="r" b="b"/>
              <a:pathLst>
                <a:path w="1061720" h="269875">
                  <a:moveTo>
                    <a:pt x="0" y="0"/>
                  </a:moveTo>
                  <a:lnTo>
                    <a:pt x="1061545" y="0"/>
                  </a:lnTo>
                  <a:lnTo>
                    <a:pt x="1061545" y="269515"/>
                  </a:lnTo>
                  <a:lnTo>
                    <a:pt x="0" y="26951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918785" y="3192727"/>
            <a:ext cx="106172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85566" y="2867137"/>
            <a:ext cx="5507990" cy="2895600"/>
            <a:chOff x="2109216" y="3386328"/>
            <a:chExt cx="5507990" cy="2895600"/>
          </a:xfrm>
        </p:grpSpPr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439" y="33863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6455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439" y="3614928"/>
              <a:ext cx="612648" cy="13106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46455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64351" y="3639312"/>
              <a:ext cx="143255" cy="141732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2872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7024" y="3389376"/>
              <a:ext cx="944879" cy="9540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7288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5408" y="3489960"/>
              <a:ext cx="1575815" cy="85343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70938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09216" y="3971544"/>
              <a:ext cx="128016" cy="39928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17320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40736" y="3758184"/>
              <a:ext cx="179831" cy="252374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883940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80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83940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80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9976" y="3758184"/>
              <a:ext cx="182879" cy="252374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423361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23361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19216" y="3758184"/>
              <a:ext cx="182879" cy="252374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964598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64598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34072" y="3758184"/>
              <a:ext cx="182879" cy="252374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477709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77709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40349" y="5740893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1.5ns</a:t>
            </a:r>
            <a:endParaRPr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21205" y="5740893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1.5ns</a:t>
            </a:r>
            <a:endParaRPr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53662" y="57408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1.25ns</a:t>
            </a:r>
            <a:endParaRPr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42574" y="57408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1.05ns</a:t>
            </a:r>
            <a:endParaRPr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00896" y="2391141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0.7ns</a:t>
            </a:r>
            <a:endParaRPr>
              <a:latin typeface="Arial"/>
              <a:cs typeface="Arial"/>
            </a:endParaRPr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BDCDA79D-ADC2-AC6F-B847-9F87EC4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74CEB7C2-3C12-58F2-36F4-152A687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01BF-F054-49E1-8299-6DAC4F23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3725-9F12-4CAC-8AF4-278BC277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calculations in Single-Cycle Simple MIPS CPU</a:t>
            </a:r>
          </a:p>
          <a:p>
            <a:r>
              <a:rPr lang="en-US" dirty="0"/>
              <a:t>How to add pipelining in simple MIPS CPU</a:t>
            </a:r>
          </a:p>
          <a:p>
            <a:r>
              <a:rPr lang="en-US" dirty="0"/>
              <a:t>Detailed analysis of 5-Stage Pipelined MIPS CPU</a:t>
            </a:r>
          </a:p>
          <a:p>
            <a:r>
              <a:rPr lang="en-US" dirty="0"/>
              <a:t>Calculations Throughput, Latency, Critical Path of 5-Stage MIPS CPU</a:t>
            </a:r>
          </a:p>
          <a:p>
            <a:r>
              <a:rPr lang="en-US" dirty="0"/>
              <a:t>Design of individual Pipelined stages in a 5-Stage MIPS CPU</a:t>
            </a:r>
          </a:p>
          <a:p>
            <a:r>
              <a:rPr lang="en-US" dirty="0"/>
              <a:t>Hazards in Pipelined MIPS CIPS</a:t>
            </a:r>
          </a:p>
          <a:p>
            <a:pPr lvl="1"/>
            <a:r>
              <a:rPr lang="en-US" dirty="0"/>
              <a:t>Structural Hazard (Hardware Related)</a:t>
            </a:r>
          </a:p>
          <a:p>
            <a:pPr lvl="1"/>
            <a:r>
              <a:rPr lang="en-US" dirty="0"/>
              <a:t>Data Hazard (Due to Assembly program)</a:t>
            </a:r>
          </a:p>
          <a:p>
            <a:pPr lvl="1"/>
            <a:r>
              <a:rPr lang="en-US" dirty="0"/>
              <a:t>Control Hazard (Architecture related)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4592-757B-42BF-9386-28111F7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C32-9FD0-1C0C-7681-2D03D96A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C6A-9CA5-7D1D-BF22-5361D22D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505" y="2090377"/>
            <a:ext cx="8915400" cy="181999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Identify CPU Operations where Pipeline Registers could be Inserted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90DCA-4758-9E67-260E-1DE7645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1BCF7-D65F-5331-67DC-B6957452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3225" y="6573916"/>
            <a:ext cx="6060816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44" y="1341439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Recap - Full Datapath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21</a:t>
            </a:fld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3C63073-02E0-76A3-E472-AC6A914F38F1}"/>
              </a:ext>
            </a:extLst>
          </p:cNvPr>
          <p:cNvSpPr/>
          <p:nvPr/>
        </p:nvSpPr>
        <p:spPr>
          <a:xfrm>
            <a:off x="3657600" y="118110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5EA2F95-4876-4F5D-CF77-E98A39C9DC59}"/>
              </a:ext>
            </a:extLst>
          </p:cNvPr>
          <p:cNvSpPr/>
          <p:nvPr/>
        </p:nvSpPr>
        <p:spPr>
          <a:xfrm>
            <a:off x="5580424" y="1604964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26FCFDA-7C25-C365-F715-B6A1BC251A3F}"/>
              </a:ext>
            </a:extLst>
          </p:cNvPr>
          <p:cNvSpPr/>
          <p:nvPr/>
        </p:nvSpPr>
        <p:spPr>
          <a:xfrm>
            <a:off x="7309285" y="172724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7F082CD-E30E-CE50-0258-29E98F347643}"/>
              </a:ext>
            </a:extLst>
          </p:cNvPr>
          <p:cNvSpPr/>
          <p:nvPr/>
        </p:nvSpPr>
        <p:spPr>
          <a:xfrm>
            <a:off x="9038146" y="172724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20" dirty="0"/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6" y="1516205"/>
            <a:ext cx="8244229" cy="387445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0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Read</a:t>
            </a:r>
            <a:r>
              <a:rPr sz="2900" spc="-25" dirty="0">
                <a:cs typeface="Tw Cen MT"/>
              </a:rPr>
              <a:t> </a:t>
            </a:r>
            <a:r>
              <a:rPr sz="2900" dirty="0">
                <a:cs typeface="Tw Cen MT"/>
              </a:rPr>
              <a:t>an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instruction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from</a:t>
            </a:r>
            <a:r>
              <a:rPr sz="2900" spc="-15" dirty="0">
                <a:cs typeface="Tw Cen MT"/>
              </a:rPr>
              <a:t> </a:t>
            </a:r>
            <a:r>
              <a:rPr sz="2900" dirty="0">
                <a:cs typeface="Tw Cen MT"/>
              </a:rPr>
              <a:t>memory</a:t>
            </a:r>
            <a:r>
              <a:rPr sz="2900" spc="-1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(I-Memory)</a:t>
            </a:r>
            <a:endParaRPr sz="2900" dirty="0">
              <a:cs typeface="Tw Cen MT"/>
            </a:endParaRPr>
          </a:p>
          <a:p>
            <a:pPr marL="652780" marR="5080" indent="-273050">
              <a:lnSpc>
                <a:spcPct val="102299"/>
              </a:lnSpc>
              <a:spcBef>
                <a:spcPts val="560"/>
              </a:spcBef>
            </a:pPr>
            <a:r>
              <a:rPr sz="2600" dirty="0">
                <a:cs typeface="Tw Cen MT"/>
              </a:rPr>
              <a:t>Use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program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counter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(PC)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index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into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I- </a:t>
            </a:r>
            <a:r>
              <a:rPr sz="2600" spc="-10" dirty="0">
                <a:cs typeface="Tw Cen MT"/>
              </a:rPr>
              <a:t>Memory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-60" dirty="0">
                <a:cs typeface="Tw Cen MT"/>
              </a:rPr>
              <a:t> </a:t>
            </a:r>
            <a:r>
              <a:rPr sz="2600" dirty="0">
                <a:cs typeface="Tw Cen MT"/>
              </a:rPr>
              <a:t>N</a:t>
            </a:r>
            <a:r>
              <a:rPr lang="en-US" sz="2600" dirty="0">
                <a:cs typeface="Tw Cen MT"/>
              </a:rPr>
              <a:t>ew </a:t>
            </a:r>
            <a:r>
              <a:rPr sz="2600" dirty="0">
                <a:cs typeface="Tw Cen MT"/>
              </a:rPr>
              <a:t>PC</a:t>
            </a:r>
            <a:r>
              <a:rPr lang="en-US" sz="2600" dirty="0">
                <a:cs typeface="Tw Cen MT"/>
              </a:rPr>
              <a:t> (NPC)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by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incrementing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current</a:t>
            </a:r>
            <a:r>
              <a:rPr sz="2600" spc="-4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PC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4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What</a:t>
            </a:r>
            <a:r>
              <a:rPr sz="2300" spc="10" dirty="0">
                <a:cs typeface="Tw Cen MT"/>
              </a:rPr>
              <a:t> </a:t>
            </a:r>
            <a:r>
              <a:rPr sz="2300" dirty="0">
                <a:cs typeface="Tw Cen MT"/>
              </a:rPr>
              <a:t>about</a:t>
            </a:r>
            <a:r>
              <a:rPr sz="2300" spc="1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branches</a:t>
            </a:r>
            <a:r>
              <a:rPr lang="en-US" sz="2300" spc="-10" dirty="0">
                <a:cs typeface="Tw Cen MT"/>
              </a:rPr>
              <a:t>?</a:t>
            </a:r>
          </a:p>
          <a:p>
            <a:pPr marL="1384300" lvl="1" indent="-228600">
              <a:spcBef>
                <a:spcPts val="4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lang="en-US" sz="2300" spc="-10" dirty="0">
                <a:cs typeface="Tw Cen MT"/>
              </a:rPr>
              <a:t>(later?)</a:t>
            </a:r>
            <a:endParaRPr sz="2300" dirty="0">
              <a:cs typeface="Tw Cen MT"/>
            </a:endParaRPr>
          </a:p>
          <a:p>
            <a:pPr>
              <a:lnSpc>
                <a:spcPct val="100000"/>
              </a:lnSpc>
            </a:pPr>
            <a:endParaRPr sz="2500" dirty="0">
              <a:cs typeface="Tw Cen MT"/>
            </a:endParaRPr>
          </a:p>
          <a:p>
            <a:pPr marL="12700">
              <a:spcBef>
                <a:spcPts val="172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Write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instruction</a:t>
            </a:r>
            <a:r>
              <a:rPr sz="2600" spc="-20" dirty="0">
                <a:cs typeface="Tw Cen MT"/>
              </a:rPr>
              <a:t> </a:t>
            </a:r>
            <a:r>
              <a:rPr sz="2600" dirty="0">
                <a:cs typeface="Tw Cen MT"/>
              </a:rPr>
              <a:t>into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pipeline</a:t>
            </a:r>
            <a:r>
              <a:rPr sz="2600" spc="-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registers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549A6-80FF-ED0D-F012-FE368C0F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9CC63-B5E4-DE5E-317B-46068C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41A71DE-77C4-6443-A37E-6357B565555B}"/>
              </a:ext>
            </a:extLst>
          </p:cNvPr>
          <p:cNvSpPr/>
          <p:nvPr/>
        </p:nvSpPr>
        <p:spPr>
          <a:xfrm>
            <a:off x="277731" y="2447818"/>
            <a:ext cx="1053951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426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20" dirty="0"/>
              <a:t>Fetch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9EE322-5851-5242-908D-B7FDB3D7FE9A}"/>
              </a:ext>
            </a:extLst>
          </p:cNvPr>
          <p:cNvGrpSpPr/>
          <p:nvPr/>
        </p:nvGrpSpPr>
        <p:grpSpPr>
          <a:xfrm>
            <a:off x="5446887" y="1131697"/>
            <a:ext cx="6182555" cy="4594605"/>
            <a:chOff x="3044201" y="1816101"/>
            <a:chExt cx="6182555" cy="4594605"/>
          </a:xfrm>
        </p:grpSpPr>
        <p:grpSp>
          <p:nvGrpSpPr>
            <p:cNvPr id="3" name="object 3"/>
            <p:cNvGrpSpPr/>
            <p:nvPr/>
          </p:nvGrpSpPr>
          <p:grpSpPr>
            <a:xfrm>
              <a:off x="3727704" y="4111753"/>
              <a:ext cx="1338580" cy="1457325"/>
              <a:chOff x="2203704" y="4111752"/>
              <a:chExt cx="1338580" cy="145732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03704" y="4111752"/>
                <a:ext cx="1338071" cy="1456944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2248348" y="4126454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366221"/>
                    </a:lnTo>
                    <a:lnTo>
                      <a:pt x="1247887" y="136622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2248348" y="4126454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366221"/>
                    </a:lnTo>
                    <a:lnTo>
                      <a:pt x="0" y="136622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4009735" y="4647692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Tw Cen MT"/>
                  <a:cs typeface="Tw Cen MT"/>
                </a:rPr>
                <a:t>Memory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3727704" y="3246120"/>
              <a:ext cx="1338580" cy="570230"/>
              <a:chOff x="2203704" y="3246120"/>
              <a:chExt cx="1338580" cy="570230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03704" y="3322320"/>
                <a:ext cx="1338071" cy="344423"/>
              </a:xfrm>
              <a:prstGeom prst="rect">
                <a:avLst/>
              </a:prstGeom>
            </p:spPr>
          </p:pic>
          <p:pic>
            <p:nvPicPr>
              <p:cNvPr id="10" name="object 10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66416" y="3246120"/>
                <a:ext cx="612648" cy="569976"/>
              </a:xfrm>
              <a:prstGeom prst="rect">
                <a:avLst/>
              </a:prstGeom>
            </p:spPr>
          </p:pic>
          <p:sp>
            <p:nvSpPr>
              <p:cNvPr id="11" name="object 11"/>
              <p:cNvSpPr/>
              <p:nvPr/>
            </p:nvSpPr>
            <p:spPr>
              <a:xfrm>
                <a:off x="2248347" y="3335764"/>
                <a:ext cx="1248410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256539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256391"/>
                    </a:lnTo>
                    <a:lnTo>
                      <a:pt x="1247887" y="25639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2248347" y="3335765"/>
                <a:ext cx="1248410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256539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256391"/>
                    </a:lnTo>
                    <a:lnTo>
                      <a:pt x="0" y="25639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4257384" y="3300476"/>
              <a:ext cx="278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5404104" y="3246120"/>
              <a:ext cx="512445" cy="570230"/>
              <a:chOff x="3880103" y="3246120"/>
              <a:chExt cx="512445" cy="570230"/>
            </a:xfrm>
          </p:grpSpPr>
          <p:pic>
            <p:nvPicPr>
              <p:cNvPr id="15" name="object 1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04487" y="3261360"/>
                <a:ext cx="463296" cy="466344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80103" y="3246120"/>
                <a:ext cx="512063" cy="569976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48056" y="3275700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4" h="376554">
                    <a:moveTo>
                      <a:pt x="188259" y="0"/>
                    </a:moveTo>
                    <a:lnTo>
                      <a:pt x="138213" y="6724"/>
                    </a:lnTo>
                    <a:lnTo>
                      <a:pt x="93241" y="25702"/>
                    </a:lnTo>
                    <a:lnTo>
                      <a:pt x="55140" y="55139"/>
                    </a:lnTo>
                    <a:lnTo>
                      <a:pt x="25703" y="93241"/>
                    </a:lnTo>
                    <a:lnTo>
                      <a:pt x="6724" y="138212"/>
                    </a:lnTo>
                    <a:lnTo>
                      <a:pt x="0" y="188259"/>
                    </a:lnTo>
                    <a:lnTo>
                      <a:pt x="6724" y="238306"/>
                    </a:lnTo>
                    <a:lnTo>
                      <a:pt x="25703" y="283277"/>
                    </a:lnTo>
                    <a:lnTo>
                      <a:pt x="55140" y="321378"/>
                    </a:lnTo>
                    <a:lnTo>
                      <a:pt x="93241" y="350815"/>
                    </a:lnTo>
                    <a:lnTo>
                      <a:pt x="138213" y="369793"/>
                    </a:lnTo>
                    <a:lnTo>
                      <a:pt x="188259" y="376518"/>
                    </a:lnTo>
                    <a:lnTo>
                      <a:pt x="238306" y="369793"/>
                    </a:lnTo>
                    <a:lnTo>
                      <a:pt x="283277" y="350815"/>
                    </a:lnTo>
                    <a:lnTo>
                      <a:pt x="321378" y="321378"/>
                    </a:lnTo>
                    <a:lnTo>
                      <a:pt x="350815" y="283277"/>
                    </a:lnTo>
                    <a:lnTo>
                      <a:pt x="369793" y="238306"/>
                    </a:lnTo>
                    <a:lnTo>
                      <a:pt x="376518" y="188259"/>
                    </a:lnTo>
                    <a:lnTo>
                      <a:pt x="369793" y="138212"/>
                    </a:lnTo>
                    <a:lnTo>
                      <a:pt x="350815" y="93241"/>
                    </a:lnTo>
                    <a:lnTo>
                      <a:pt x="321378" y="55139"/>
                    </a:lnTo>
                    <a:lnTo>
                      <a:pt x="283277" y="25702"/>
                    </a:lnTo>
                    <a:lnTo>
                      <a:pt x="238306" y="6724"/>
                    </a:lnTo>
                    <a:lnTo>
                      <a:pt x="188259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948056" y="3275700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4" h="376554">
                    <a:moveTo>
                      <a:pt x="0" y="188259"/>
                    </a:moveTo>
                    <a:lnTo>
                      <a:pt x="6724" y="138212"/>
                    </a:lnTo>
                    <a:lnTo>
                      <a:pt x="25702" y="93241"/>
                    </a:lnTo>
                    <a:lnTo>
                      <a:pt x="55139" y="55139"/>
                    </a:lnTo>
                    <a:lnTo>
                      <a:pt x="93241" y="25702"/>
                    </a:lnTo>
                    <a:lnTo>
                      <a:pt x="138212" y="6724"/>
                    </a:lnTo>
                    <a:lnTo>
                      <a:pt x="188259" y="0"/>
                    </a:lnTo>
                    <a:lnTo>
                      <a:pt x="238305" y="6724"/>
                    </a:lnTo>
                    <a:lnTo>
                      <a:pt x="283276" y="25702"/>
                    </a:lnTo>
                    <a:lnTo>
                      <a:pt x="321378" y="55139"/>
                    </a:lnTo>
                    <a:lnTo>
                      <a:pt x="350815" y="93241"/>
                    </a:lnTo>
                    <a:lnTo>
                      <a:pt x="369793" y="138212"/>
                    </a:lnTo>
                    <a:lnTo>
                      <a:pt x="376518" y="188259"/>
                    </a:lnTo>
                    <a:lnTo>
                      <a:pt x="369793" y="238305"/>
                    </a:lnTo>
                    <a:lnTo>
                      <a:pt x="350815" y="283276"/>
                    </a:lnTo>
                    <a:lnTo>
                      <a:pt x="321378" y="321378"/>
                    </a:lnTo>
                    <a:lnTo>
                      <a:pt x="283276" y="350815"/>
                    </a:lnTo>
                    <a:lnTo>
                      <a:pt x="238305" y="369793"/>
                    </a:lnTo>
                    <a:lnTo>
                      <a:pt x="188259" y="376518"/>
                    </a:lnTo>
                    <a:lnTo>
                      <a:pt x="138212" y="369793"/>
                    </a:lnTo>
                    <a:lnTo>
                      <a:pt x="93241" y="350815"/>
                    </a:lnTo>
                    <a:lnTo>
                      <a:pt x="55139" y="321378"/>
                    </a:lnTo>
                    <a:lnTo>
                      <a:pt x="25702" y="283276"/>
                    </a:lnTo>
                    <a:lnTo>
                      <a:pt x="6724" y="238305"/>
                    </a:lnTo>
                    <a:lnTo>
                      <a:pt x="0" y="1882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5571417" y="3300476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Tw Cen MT Bold"/>
                  <a:cs typeface="Tw Cen MT Bold"/>
                </a:rPr>
                <a:t>+</a:t>
              </a:r>
              <a:endParaRPr>
                <a:latin typeface="Tw Cen MT Bold"/>
                <a:cs typeface="Tw Cen MT Bold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4242816" y="2350008"/>
              <a:ext cx="1384300" cy="1960245"/>
              <a:chOff x="2718816" y="2350007"/>
              <a:chExt cx="1384300" cy="1960245"/>
            </a:xfrm>
          </p:grpSpPr>
          <p:pic>
            <p:nvPicPr>
              <p:cNvPr id="21" name="object 21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18816" y="3581399"/>
                <a:ext cx="307848" cy="728472"/>
              </a:xfrm>
              <a:prstGeom prst="rect">
                <a:avLst/>
              </a:prstGeom>
            </p:spPr>
          </p:pic>
          <p:sp>
            <p:nvSpPr>
              <p:cNvPr id="22" name="object 22"/>
              <p:cNvSpPr/>
              <p:nvPr/>
            </p:nvSpPr>
            <p:spPr>
              <a:xfrm>
                <a:off x="2815141" y="3592155"/>
                <a:ext cx="114300" cy="53467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534670">
                    <a:moveTo>
                      <a:pt x="38099" y="419999"/>
                    </a:moveTo>
                    <a:lnTo>
                      <a:pt x="0" y="419999"/>
                    </a:lnTo>
                    <a:lnTo>
                      <a:pt x="57150" y="534299"/>
                    </a:lnTo>
                    <a:lnTo>
                      <a:pt x="104775" y="439049"/>
                    </a:lnTo>
                    <a:lnTo>
                      <a:pt x="38100" y="439049"/>
                    </a:lnTo>
                    <a:lnTo>
                      <a:pt x="38099" y="419999"/>
                    </a:lnTo>
                    <a:close/>
                  </a:path>
                  <a:path w="114300" h="534670">
                    <a:moveTo>
                      <a:pt x="76198" y="0"/>
                    </a:moveTo>
                    <a:lnTo>
                      <a:pt x="38098" y="0"/>
                    </a:lnTo>
                    <a:lnTo>
                      <a:pt x="38100" y="439049"/>
                    </a:lnTo>
                    <a:lnTo>
                      <a:pt x="76200" y="439049"/>
                    </a:lnTo>
                    <a:lnTo>
                      <a:pt x="76198" y="0"/>
                    </a:lnTo>
                    <a:close/>
                  </a:path>
                  <a:path w="114300" h="534670">
                    <a:moveTo>
                      <a:pt x="114300" y="419999"/>
                    </a:moveTo>
                    <a:lnTo>
                      <a:pt x="76199" y="419999"/>
                    </a:lnTo>
                    <a:lnTo>
                      <a:pt x="76200" y="439049"/>
                    </a:lnTo>
                    <a:lnTo>
                      <a:pt x="104775" y="439049"/>
                    </a:lnTo>
                    <a:lnTo>
                      <a:pt x="114300" y="41999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47872" y="2350007"/>
                <a:ext cx="295655" cy="786384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3593053" y="2363542"/>
                <a:ext cx="204470" cy="699770"/>
              </a:xfrm>
              <a:custGeom>
                <a:avLst/>
                <a:gdLst/>
                <a:ahLst/>
                <a:cxnLst/>
                <a:rect l="l" t="t" r="r" b="b"/>
                <a:pathLst>
                  <a:path w="204470" h="699769">
                    <a:moveTo>
                      <a:pt x="204395" y="0"/>
                    </a:moveTo>
                    <a:lnTo>
                      <a:pt x="0" y="51098"/>
                    </a:lnTo>
                    <a:lnTo>
                      <a:pt x="0" y="648148"/>
                    </a:lnTo>
                    <a:lnTo>
                      <a:pt x="204395" y="699246"/>
                    </a:lnTo>
                    <a:lnTo>
                      <a:pt x="204395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3593053" y="2363542"/>
                <a:ext cx="204470" cy="699770"/>
              </a:xfrm>
              <a:custGeom>
                <a:avLst/>
                <a:gdLst/>
                <a:ahLst/>
                <a:cxnLst/>
                <a:rect l="l" t="t" r="r" b="b"/>
                <a:pathLst>
                  <a:path w="204470" h="699769">
                    <a:moveTo>
                      <a:pt x="204395" y="699247"/>
                    </a:moveTo>
                    <a:lnTo>
                      <a:pt x="0" y="648148"/>
                    </a:lnTo>
                    <a:lnTo>
                      <a:pt x="0" y="51098"/>
                    </a:lnTo>
                    <a:lnTo>
                      <a:pt x="204395" y="0"/>
                    </a:lnTo>
                    <a:lnTo>
                      <a:pt x="204395" y="69924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18816" y="2685287"/>
                <a:ext cx="914400" cy="835151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2815141" y="2694114"/>
                <a:ext cx="778510" cy="641985"/>
              </a:xfrm>
              <a:custGeom>
                <a:avLst/>
                <a:gdLst/>
                <a:ahLst/>
                <a:cxnLst/>
                <a:rect l="l" t="t" r="r" b="b"/>
                <a:pathLst>
                  <a:path w="778510" h="641985">
                    <a:moveTo>
                      <a:pt x="38100" y="527350"/>
                    </a:moveTo>
                    <a:lnTo>
                      <a:pt x="0" y="527350"/>
                    </a:lnTo>
                    <a:lnTo>
                      <a:pt x="57150" y="641650"/>
                    </a:lnTo>
                    <a:lnTo>
                      <a:pt x="104775" y="546400"/>
                    </a:lnTo>
                    <a:lnTo>
                      <a:pt x="38100" y="546400"/>
                    </a:lnTo>
                    <a:lnTo>
                      <a:pt x="38100" y="527350"/>
                    </a:lnTo>
                    <a:close/>
                  </a:path>
                  <a:path w="778510" h="641985">
                    <a:moveTo>
                      <a:pt x="777913" y="0"/>
                    </a:moveTo>
                    <a:lnTo>
                      <a:pt x="57150" y="0"/>
                    </a:lnTo>
                    <a:lnTo>
                      <a:pt x="49735" y="1497"/>
                    </a:lnTo>
                    <a:lnTo>
                      <a:pt x="43679" y="5579"/>
                    </a:lnTo>
                    <a:lnTo>
                      <a:pt x="39597" y="11635"/>
                    </a:lnTo>
                    <a:lnTo>
                      <a:pt x="38100" y="19050"/>
                    </a:lnTo>
                    <a:lnTo>
                      <a:pt x="38100" y="546400"/>
                    </a:lnTo>
                    <a:lnTo>
                      <a:pt x="76200" y="546400"/>
                    </a:lnTo>
                    <a:lnTo>
                      <a:pt x="76200" y="38100"/>
                    </a:lnTo>
                    <a:lnTo>
                      <a:pt x="57150" y="38100"/>
                    </a:lnTo>
                    <a:lnTo>
                      <a:pt x="76200" y="19050"/>
                    </a:lnTo>
                    <a:lnTo>
                      <a:pt x="777913" y="19050"/>
                    </a:lnTo>
                    <a:lnTo>
                      <a:pt x="777913" y="0"/>
                    </a:lnTo>
                    <a:close/>
                  </a:path>
                  <a:path w="778510" h="641985">
                    <a:moveTo>
                      <a:pt x="114300" y="527350"/>
                    </a:moveTo>
                    <a:lnTo>
                      <a:pt x="76200" y="527350"/>
                    </a:lnTo>
                    <a:lnTo>
                      <a:pt x="76200" y="546400"/>
                    </a:lnTo>
                    <a:lnTo>
                      <a:pt x="104775" y="546400"/>
                    </a:lnTo>
                    <a:lnTo>
                      <a:pt x="114300" y="527350"/>
                    </a:lnTo>
                    <a:close/>
                  </a:path>
                  <a:path w="778510" h="641985">
                    <a:moveTo>
                      <a:pt x="76200" y="19050"/>
                    </a:moveTo>
                    <a:lnTo>
                      <a:pt x="57150" y="38100"/>
                    </a:lnTo>
                    <a:lnTo>
                      <a:pt x="76200" y="38100"/>
                    </a:lnTo>
                    <a:lnTo>
                      <a:pt x="76200" y="19050"/>
                    </a:lnTo>
                    <a:close/>
                  </a:path>
                  <a:path w="778510" h="641985">
                    <a:moveTo>
                      <a:pt x="777913" y="19050"/>
                    </a:moveTo>
                    <a:lnTo>
                      <a:pt x="76200" y="19050"/>
                    </a:lnTo>
                    <a:lnTo>
                      <a:pt x="76200" y="38100"/>
                    </a:lnTo>
                    <a:lnTo>
                      <a:pt x="777913" y="38100"/>
                    </a:lnTo>
                    <a:lnTo>
                      <a:pt x="777913" y="190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56432" y="3340607"/>
                <a:ext cx="646176" cy="307847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3496233" y="3406810"/>
                <a:ext cx="45212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52120" h="114300">
                    <a:moveTo>
                      <a:pt x="337522" y="0"/>
                    </a:moveTo>
                    <a:lnTo>
                      <a:pt x="337522" y="114300"/>
                    </a:lnTo>
                    <a:lnTo>
                      <a:pt x="413721" y="76200"/>
                    </a:lnTo>
                    <a:lnTo>
                      <a:pt x="356572" y="76200"/>
                    </a:lnTo>
                    <a:lnTo>
                      <a:pt x="356572" y="38100"/>
                    </a:lnTo>
                    <a:lnTo>
                      <a:pt x="413724" y="38100"/>
                    </a:lnTo>
                    <a:lnTo>
                      <a:pt x="337522" y="0"/>
                    </a:lnTo>
                    <a:close/>
                  </a:path>
                  <a:path w="452120" h="114300">
                    <a:moveTo>
                      <a:pt x="337522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337522" y="76200"/>
                    </a:lnTo>
                    <a:lnTo>
                      <a:pt x="337522" y="38100"/>
                    </a:lnTo>
                    <a:close/>
                  </a:path>
                  <a:path w="452120" h="114300">
                    <a:moveTo>
                      <a:pt x="413724" y="38100"/>
                    </a:moveTo>
                    <a:lnTo>
                      <a:pt x="356572" y="38100"/>
                    </a:lnTo>
                    <a:lnTo>
                      <a:pt x="356572" y="76200"/>
                    </a:lnTo>
                    <a:lnTo>
                      <a:pt x="413721" y="76200"/>
                    </a:lnTo>
                    <a:lnTo>
                      <a:pt x="451822" y="57148"/>
                    </a:lnTo>
                    <a:lnTo>
                      <a:pt x="413724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5583497" y="4062476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</p:txBody>
        </p:sp>
        <p:grpSp>
          <p:nvGrpSpPr>
            <p:cNvPr id="31" name="object 31"/>
            <p:cNvGrpSpPr/>
            <p:nvPr/>
          </p:nvGrpSpPr>
          <p:grpSpPr>
            <a:xfrm>
              <a:off x="5504689" y="2231136"/>
              <a:ext cx="1801495" cy="3548379"/>
              <a:chOff x="3980688" y="2231135"/>
              <a:chExt cx="1801495" cy="3548379"/>
            </a:xfrm>
          </p:grpSpPr>
          <p:pic>
            <p:nvPicPr>
              <p:cNvPr id="32" name="object 32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80688" y="3526536"/>
                <a:ext cx="310896" cy="618744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4079166" y="3652219"/>
                <a:ext cx="114300" cy="422275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422275">
                    <a:moveTo>
                      <a:pt x="76200" y="95250"/>
                    </a:moveTo>
                    <a:lnTo>
                      <a:pt x="38100" y="95250"/>
                    </a:lnTo>
                    <a:lnTo>
                      <a:pt x="38100" y="422244"/>
                    </a:lnTo>
                    <a:lnTo>
                      <a:pt x="76200" y="422244"/>
                    </a:lnTo>
                    <a:lnTo>
                      <a:pt x="76200" y="95250"/>
                    </a:lnTo>
                    <a:close/>
                  </a:path>
                  <a:path w="114300" h="422275">
                    <a:moveTo>
                      <a:pt x="57151" y="0"/>
                    </a:moveTo>
                    <a:lnTo>
                      <a:pt x="0" y="114300"/>
                    </a:lnTo>
                    <a:lnTo>
                      <a:pt x="38100" y="114300"/>
                    </a:lnTo>
                    <a:lnTo>
                      <a:pt x="38100" y="95250"/>
                    </a:lnTo>
                    <a:lnTo>
                      <a:pt x="104775" y="95250"/>
                    </a:lnTo>
                    <a:lnTo>
                      <a:pt x="57151" y="0"/>
                    </a:lnTo>
                    <a:close/>
                  </a:path>
                  <a:path w="114300" h="422275">
                    <a:moveTo>
                      <a:pt x="104775" y="95250"/>
                    </a:moveTo>
                    <a:lnTo>
                      <a:pt x="76200" y="95250"/>
                    </a:lnTo>
                    <a:lnTo>
                      <a:pt x="76200" y="114300"/>
                    </a:lnTo>
                    <a:lnTo>
                      <a:pt x="114300" y="114300"/>
                    </a:lnTo>
                    <a:lnTo>
                      <a:pt x="104775" y="952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4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02936" y="2231135"/>
                <a:ext cx="515112" cy="3547872"/>
              </a:xfrm>
              <a:prstGeom prst="rect">
                <a:avLst/>
              </a:prstGeom>
            </p:spPr>
          </p:pic>
          <p:sp>
            <p:nvSpPr>
              <p:cNvPr id="35" name="object 35"/>
              <p:cNvSpPr/>
              <p:nvPr/>
            </p:nvSpPr>
            <p:spPr>
              <a:xfrm>
                <a:off x="524793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24793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7" name="object 3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288280" y="2825496"/>
                <a:ext cx="344424" cy="1338071"/>
              </a:xfrm>
              <a:prstGeom prst="rect">
                <a:avLst/>
              </a:prstGeom>
            </p:spPr>
          </p:pic>
          <p:pic>
            <p:nvPicPr>
              <p:cNvPr id="38" name="object 3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215127" y="3112008"/>
                <a:ext cx="566927" cy="765047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5332208" y="2840017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1247886"/>
                    </a:lnTo>
                    <a:lnTo>
                      <a:pt x="256391" y="1247886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5332208" y="2840016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6854771" y="3249260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2" name="object 42"/>
            <p:cNvGrpSpPr/>
            <p:nvPr/>
          </p:nvGrpSpPr>
          <p:grpSpPr>
            <a:xfrm>
              <a:off x="6739128" y="4169664"/>
              <a:ext cx="570230" cy="1338580"/>
              <a:chOff x="5215128" y="4169664"/>
              <a:chExt cx="570230" cy="1338580"/>
            </a:xfrm>
          </p:grpSpPr>
          <p:pic>
            <p:nvPicPr>
              <p:cNvPr id="43" name="object 4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88280" y="4169664"/>
                <a:ext cx="347472" cy="1338072"/>
              </a:xfrm>
              <a:prstGeom prst="rect">
                <a:avLst/>
              </a:prstGeom>
            </p:spPr>
          </p:pic>
          <p:pic>
            <p:nvPicPr>
              <p:cNvPr id="44" name="object 44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215128" y="4218432"/>
                <a:ext cx="569976" cy="1243584"/>
              </a:xfrm>
              <a:prstGeom prst="rect">
                <a:avLst/>
              </a:prstGeom>
            </p:spPr>
          </p:pic>
          <p:sp>
            <p:nvSpPr>
              <p:cNvPr id="45" name="object 45"/>
              <p:cNvSpPr/>
              <p:nvPr/>
            </p:nvSpPr>
            <p:spPr>
              <a:xfrm>
                <a:off x="5333997" y="4185621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1247888"/>
                    </a:lnTo>
                    <a:lnTo>
                      <a:pt x="256390" y="1247888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5333997" y="4185622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6856560" y="4354897"/>
              <a:ext cx="256480" cy="9099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Instruction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3489960" y="2435351"/>
              <a:ext cx="4356100" cy="2560320"/>
              <a:chOff x="1965960" y="2435351"/>
              <a:chExt cx="4356100" cy="2560320"/>
            </a:xfrm>
          </p:grpSpPr>
          <p:pic>
            <p:nvPicPr>
              <p:cNvPr id="49" name="object 49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456432" y="4684775"/>
                <a:ext cx="2033015" cy="31089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3496235" y="4752414"/>
                <a:ext cx="18383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838325" h="114300">
                    <a:moveTo>
                      <a:pt x="1799662" y="38099"/>
                    </a:moveTo>
                    <a:lnTo>
                      <a:pt x="1742512" y="38099"/>
                    </a:lnTo>
                    <a:lnTo>
                      <a:pt x="1742512" y="76199"/>
                    </a:lnTo>
                    <a:lnTo>
                      <a:pt x="1723462" y="76200"/>
                    </a:lnTo>
                    <a:lnTo>
                      <a:pt x="1723462" y="114299"/>
                    </a:lnTo>
                    <a:lnTo>
                      <a:pt x="1837762" y="57149"/>
                    </a:lnTo>
                    <a:lnTo>
                      <a:pt x="1799662" y="38099"/>
                    </a:lnTo>
                    <a:close/>
                  </a:path>
                  <a:path w="1838325" h="114300">
                    <a:moveTo>
                      <a:pt x="1723462" y="38100"/>
                    </a:moveTo>
                    <a:lnTo>
                      <a:pt x="0" y="38101"/>
                    </a:lnTo>
                    <a:lnTo>
                      <a:pt x="0" y="76201"/>
                    </a:lnTo>
                    <a:lnTo>
                      <a:pt x="1723462" y="76200"/>
                    </a:lnTo>
                    <a:lnTo>
                      <a:pt x="1723462" y="38100"/>
                    </a:lnTo>
                    <a:close/>
                  </a:path>
                  <a:path w="1838325" h="114300">
                    <a:moveTo>
                      <a:pt x="1742512" y="38099"/>
                    </a:moveTo>
                    <a:lnTo>
                      <a:pt x="1723462" y="38100"/>
                    </a:lnTo>
                    <a:lnTo>
                      <a:pt x="1723462" y="76200"/>
                    </a:lnTo>
                    <a:lnTo>
                      <a:pt x="1742512" y="76199"/>
                    </a:lnTo>
                    <a:lnTo>
                      <a:pt x="1742512" y="38099"/>
                    </a:lnTo>
                    <a:close/>
                  </a:path>
                  <a:path w="1838325" h="114300">
                    <a:moveTo>
                      <a:pt x="1723462" y="0"/>
                    </a:moveTo>
                    <a:lnTo>
                      <a:pt x="1723462" y="38100"/>
                    </a:lnTo>
                    <a:lnTo>
                      <a:pt x="1799662" y="38099"/>
                    </a:lnTo>
                    <a:lnTo>
                      <a:pt x="172346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285488" y="3340607"/>
                <a:ext cx="1200912" cy="307847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4324574" y="3406810"/>
                <a:ext cx="1007744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114300">
                    <a:moveTo>
                      <a:pt x="893333" y="0"/>
                    </a:moveTo>
                    <a:lnTo>
                      <a:pt x="893333" y="114300"/>
                    </a:lnTo>
                    <a:lnTo>
                      <a:pt x="969533" y="76200"/>
                    </a:lnTo>
                    <a:lnTo>
                      <a:pt x="912383" y="76200"/>
                    </a:lnTo>
                    <a:lnTo>
                      <a:pt x="912383" y="38100"/>
                    </a:lnTo>
                    <a:lnTo>
                      <a:pt x="969533" y="38100"/>
                    </a:lnTo>
                    <a:lnTo>
                      <a:pt x="893333" y="0"/>
                    </a:lnTo>
                    <a:close/>
                  </a:path>
                  <a:path w="1007745" h="114300">
                    <a:moveTo>
                      <a:pt x="893333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893333" y="76200"/>
                    </a:lnTo>
                    <a:lnTo>
                      <a:pt x="893333" y="38100"/>
                    </a:lnTo>
                    <a:close/>
                  </a:path>
                  <a:path w="1007745" h="114300">
                    <a:moveTo>
                      <a:pt x="969533" y="38100"/>
                    </a:moveTo>
                    <a:lnTo>
                      <a:pt x="912383" y="38100"/>
                    </a:lnTo>
                    <a:lnTo>
                      <a:pt x="912383" y="76200"/>
                    </a:lnTo>
                    <a:lnTo>
                      <a:pt x="969533" y="76200"/>
                    </a:lnTo>
                    <a:lnTo>
                      <a:pt x="1007633" y="57150"/>
                    </a:lnTo>
                    <a:lnTo>
                      <a:pt x="969533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3" name="object 53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642360" y="2435351"/>
                <a:ext cx="2679191" cy="310896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3797447" y="2503171"/>
                <a:ext cx="248539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485390" h="114300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0" y="76200"/>
                    </a:lnTo>
                    <a:lnTo>
                      <a:pt x="95250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2485390" h="114300">
                    <a:moveTo>
                      <a:pt x="114300" y="38100"/>
                    </a:moveTo>
                    <a:lnTo>
                      <a:pt x="95250" y="38100"/>
                    </a:lnTo>
                    <a:lnTo>
                      <a:pt x="95250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2485390" h="114300">
                    <a:moveTo>
                      <a:pt x="2485015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2485015" y="76200"/>
                    </a:lnTo>
                    <a:lnTo>
                      <a:pt x="2485015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55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54552" y="2761487"/>
                <a:ext cx="1237488" cy="792479"/>
              </a:xfrm>
              <a:prstGeom prst="rect">
                <a:avLst/>
              </a:prstGeom>
            </p:spPr>
          </p:pic>
          <p:sp>
            <p:nvSpPr>
              <p:cNvPr id="56" name="object 56"/>
              <p:cNvSpPr/>
              <p:nvPr/>
            </p:nvSpPr>
            <p:spPr>
              <a:xfrm>
                <a:off x="3808209" y="2830159"/>
                <a:ext cx="1043940" cy="653415"/>
              </a:xfrm>
              <a:custGeom>
                <a:avLst/>
                <a:gdLst/>
                <a:ahLst/>
                <a:cxnLst/>
                <a:rect l="l" t="t" r="r" b="b"/>
                <a:pathLst>
                  <a:path w="1043939" h="653414">
                    <a:moveTo>
                      <a:pt x="1043485" y="614751"/>
                    </a:moveTo>
                    <a:lnTo>
                      <a:pt x="1024435" y="614751"/>
                    </a:lnTo>
                    <a:lnTo>
                      <a:pt x="1020182" y="619004"/>
                    </a:lnTo>
                    <a:lnTo>
                      <a:pt x="1020182" y="652851"/>
                    </a:lnTo>
                    <a:lnTo>
                      <a:pt x="1024435" y="652851"/>
                    </a:lnTo>
                    <a:lnTo>
                      <a:pt x="1031850" y="651354"/>
                    </a:lnTo>
                    <a:lnTo>
                      <a:pt x="1037906" y="647271"/>
                    </a:lnTo>
                    <a:lnTo>
                      <a:pt x="1041988" y="641216"/>
                    </a:lnTo>
                    <a:lnTo>
                      <a:pt x="1043485" y="633801"/>
                    </a:lnTo>
                    <a:lnTo>
                      <a:pt x="1043485" y="614751"/>
                    </a:lnTo>
                    <a:close/>
                  </a:path>
                  <a:path w="1043939" h="653414">
                    <a:moveTo>
                      <a:pt x="1005385" y="57150"/>
                    </a:moveTo>
                    <a:lnTo>
                      <a:pt x="1005385" y="633801"/>
                    </a:lnTo>
                    <a:lnTo>
                      <a:pt x="1020182" y="619004"/>
                    </a:lnTo>
                    <a:lnTo>
                      <a:pt x="1020182" y="614751"/>
                    </a:lnTo>
                    <a:lnTo>
                      <a:pt x="1043485" y="614751"/>
                    </a:lnTo>
                    <a:lnTo>
                      <a:pt x="1043485" y="76200"/>
                    </a:lnTo>
                    <a:lnTo>
                      <a:pt x="1024435" y="76200"/>
                    </a:lnTo>
                    <a:lnTo>
                      <a:pt x="1005385" y="57150"/>
                    </a:lnTo>
                    <a:close/>
                  </a:path>
                  <a:path w="1043939" h="653414">
                    <a:moveTo>
                      <a:pt x="1024435" y="614751"/>
                    </a:moveTo>
                    <a:lnTo>
                      <a:pt x="1020182" y="614751"/>
                    </a:lnTo>
                    <a:lnTo>
                      <a:pt x="1020182" y="619004"/>
                    </a:lnTo>
                    <a:lnTo>
                      <a:pt x="1024435" y="614751"/>
                    </a:lnTo>
                    <a:close/>
                  </a:path>
                  <a:path w="1043939" h="653414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0" y="76200"/>
                    </a:lnTo>
                    <a:lnTo>
                      <a:pt x="95250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1043939" h="653414">
                    <a:moveTo>
                      <a:pt x="114300" y="38100"/>
                    </a:moveTo>
                    <a:lnTo>
                      <a:pt x="95250" y="38100"/>
                    </a:lnTo>
                    <a:lnTo>
                      <a:pt x="95250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1043939" h="653414">
                    <a:moveTo>
                      <a:pt x="1024435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1005385" y="76200"/>
                    </a:lnTo>
                    <a:lnTo>
                      <a:pt x="1005385" y="57150"/>
                    </a:lnTo>
                    <a:lnTo>
                      <a:pt x="1043485" y="57150"/>
                    </a:lnTo>
                    <a:lnTo>
                      <a:pt x="1041988" y="49735"/>
                    </a:lnTo>
                    <a:lnTo>
                      <a:pt x="1037906" y="43679"/>
                    </a:lnTo>
                    <a:lnTo>
                      <a:pt x="1031850" y="39597"/>
                    </a:lnTo>
                    <a:lnTo>
                      <a:pt x="1024435" y="38100"/>
                    </a:lnTo>
                    <a:close/>
                  </a:path>
                  <a:path w="1043939" h="653414">
                    <a:moveTo>
                      <a:pt x="1043485" y="57150"/>
                    </a:moveTo>
                    <a:lnTo>
                      <a:pt x="1005385" y="57150"/>
                    </a:lnTo>
                    <a:lnTo>
                      <a:pt x="1024435" y="76200"/>
                    </a:lnTo>
                    <a:lnTo>
                      <a:pt x="1043485" y="76200"/>
                    </a:lnTo>
                    <a:lnTo>
                      <a:pt x="1043485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5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212848" y="3319271"/>
                <a:ext cx="338327" cy="341375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2256066" y="3334919"/>
                <a:ext cx="249554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251460">
                    <a:moveTo>
                      <a:pt x="0" y="0"/>
                    </a:moveTo>
                    <a:lnTo>
                      <a:pt x="0" y="251460"/>
                    </a:lnTo>
                    <a:lnTo>
                      <a:pt x="249469" y="125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2256065" y="3334919"/>
                <a:ext cx="249554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251460">
                    <a:moveTo>
                      <a:pt x="0" y="0"/>
                    </a:moveTo>
                    <a:lnTo>
                      <a:pt x="249471" y="125730"/>
                    </a:lnTo>
                    <a:lnTo>
                      <a:pt x="0" y="251460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965960" y="3441191"/>
                <a:ext cx="338327" cy="97536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2005896" y="3460648"/>
                <a:ext cx="2501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0189">
                    <a:moveTo>
                      <a:pt x="0" y="0"/>
                    </a:moveTo>
                    <a:lnTo>
                      <a:pt x="250169" y="1"/>
                    </a:lnTo>
                  </a:path>
                </a:pathLst>
              </a:custGeom>
              <a:ln w="1905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6625753" y="5830316"/>
              <a:ext cx="717550" cy="580390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12700" marR="5080" indent="6985">
                <a:lnSpc>
                  <a:spcPct val="102200"/>
                </a:lnSpc>
                <a:spcBef>
                  <a:spcPts val="50"/>
                </a:spcBef>
              </a:pPr>
              <a:r>
                <a:rPr b="1" i="1" spc="-10" dirty="0">
                  <a:latin typeface="Tw Cen MT Bold Italic"/>
                  <a:cs typeface="Tw Cen MT Bold Italic"/>
                </a:rPr>
                <a:t>Pipeline </a:t>
              </a:r>
              <a:r>
                <a:rPr b="1" i="1" spc="-25" dirty="0">
                  <a:latin typeface="Tw Cen MT Bold Italic"/>
                  <a:cs typeface="Tw Cen MT Bold Italic"/>
                </a:rPr>
                <a:t>Register</a:t>
              </a:r>
              <a:endParaRPr>
                <a:latin typeface="Tw Cen MT Bold Italic"/>
                <a:cs typeface="Tw Cen MT Bold Italic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7563056" y="4038092"/>
              <a:ext cx="1663700" cy="56515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533400" marR="5080" indent="-520700">
                <a:lnSpc>
                  <a:spcPts val="2090"/>
                </a:lnSpc>
                <a:spcBef>
                  <a:spcPts val="225"/>
                </a:spcBef>
              </a:pP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Why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10" dirty="0">
                  <a:solidFill>
                    <a:srgbClr val="C00000"/>
                  </a:solidFill>
                  <a:latin typeface="Arial"/>
                  <a:cs typeface="Arial"/>
                </a:rPr>
                <a:t>increment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by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25" dirty="0">
                  <a:solidFill>
                    <a:srgbClr val="C00000"/>
                  </a:solidFill>
                  <a:latin typeface="Arial"/>
                  <a:cs typeface="Arial"/>
                </a:rPr>
                <a:t>4?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7600802" y="3172459"/>
              <a:ext cx="14738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NPC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=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PC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50" dirty="0">
                  <a:solidFill>
                    <a:srgbClr val="C00000"/>
                  </a:solidFill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3044201" y="3257803"/>
              <a:ext cx="472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i="1" spc="-10" dirty="0">
                  <a:solidFill>
                    <a:srgbClr val="002C54"/>
                  </a:solidFill>
                  <a:latin typeface="Tw Cen MT Italic"/>
                  <a:cs typeface="Tw Cen MT Italic"/>
                </a:rPr>
                <a:t>clock</a:t>
              </a:r>
              <a:endParaRPr>
                <a:latin typeface="Tw Cen MT Italic"/>
                <a:cs typeface="Tw Cen MT Italic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6815328" y="2097024"/>
              <a:ext cx="341630" cy="475615"/>
              <a:chOff x="5291328" y="2097023"/>
              <a:chExt cx="341630" cy="475615"/>
            </a:xfrm>
          </p:grpSpPr>
          <p:pic>
            <p:nvPicPr>
              <p:cNvPr id="67" name="object 67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291328" y="2231135"/>
                <a:ext cx="341375" cy="341375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5337139" y="2247002"/>
                <a:ext cx="25146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49555">
                    <a:moveTo>
                      <a:pt x="251459" y="0"/>
                    </a:moveTo>
                    <a:lnTo>
                      <a:pt x="0" y="0"/>
                    </a:lnTo>
                    <a:lnTo>
                      <a:pt x="125729" y="249471"/>
                    </a:lnTo>
                    <a:lnTo>
                      <a:pt x="2514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337139" y="2247002"/>
                <a:ext cx="25146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49555">
                    <a:moveTo>
                      <a:pt x="251460" y="0"/>
                    </a:moveTo>
                    <a:lnTo>
                      <a:pt x="125730" y="249471"/>
                    </a:lnTo>
                    <a:lnTo>
                      <a:pt x="0" y="0"/>
                    </a:lnTo>
                    <a:lnTo>
                      <a:pt x="25146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0" name="object 70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410200" y="2097023"/>
                <a:ext cx="100584" cy="228600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5458664" y="2108328"/>
                <a:ext cx="4445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139064">
                    <a:moveTo>
                      <a:pt x="0" y="0"/>
                    </a:moveTo>
                    <a:lnTo>
                      <a:pt x="4205" y="138674"/>
                    </a:lnTo>
                  </a:path>
                </a:pathLst>
              </a:custGeom>
              <a:ln w="1905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2" name="object 72"/>
            <p:cNvSpPr txBox="1"/>
            <p:nvPr/>
          </p:nvSpPr>
          <p:spPr>
            <a:xfrm>
              <a:off x="6774345" y="1816101"/>
              <a:ext cx="2345690" cy="88998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i="1" spc="-10" dirty="0">
                  <a:solidFill>
                    <a:srgbClr val="002C54"/>
                  </a:solidFill>
                  <a:latin typeface="Tw Cen MT Italic"/>
                  <a:cs typeface="Tw Cen MT Italic"/>
                </a:rPr>
                <a:t>clock</a:t>
              </a:r>
              <a:endParaRPr>
                <a:latin typeface="Tw Cen MT Italic"/>
                <a:cs typeface="Tw Cen MT Italic"/>
              </a:endParaRPr>
            </a:p>
            <a:p>
              <a:pPr>
                <a:spcBef>
                  <a:spcPts val="15"/>
                </a:spcBef>
              </a:pPr>
              <a:endParaRPr sz="2100">
                <a:latin typeface="Tw Cen MT Italic"/>
                <a:cs typeface="Tw Cen MT Italic"/>
              </a:endParaRPr>
            </a:p>
            <a:p>
              <a:pPr marL="1123315"/>
              <a:r>
                <a:rPr b="1" i="1" dirty="0">
                  <a:latin typeface="Tw Cen MT Bold Italic"/>
                  <a:cs typeface="Tw Cen MT Bold Italic"/>
                </a:rPr>
                <a:t>Branch</a:t>
              </a:r>
              <a:r>
                <a:rPr b="1" i="1" spc="-20" dirty="0">
                  <a:latin typeface="Tw Cen MT Bold Italic"/>
                  <a:cs typeface="Tw Cen MT Bold Italic"/>
                </a:rPr>
                <a:t> </a:t>
              </a:r>
              <a:r>
                <a:rPr b="1" i="1" spc="-10" dirty="0">
                  <a:latin typeface="Tw Cen MT Bold Italic"/>
                  <a:cs typeface="Tw Cen MT Bold Italic"/>
                </a:rPr>
                <a:t>Target</a:t>
              </a:r>
              <a:endParaRPr>
                <a:latin typeface="Tw Cen MT Bold Italic"/>
                <a:cs typeface="Tw Cen MT Bold Italic"/>
              </a:endParaRPr>
            </a:p>
          </p:txBody>
        </p:sp>
      </p:grp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0D2F7BB2-58BD-3FD3-AD57-B9AE7481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F7D836A8-67F0-A092-B400-C0AB22E0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23</a:t>
            </a:fld>
            <a:endParaRPr lang="en-US"/>
          </a:p>
        </p:txBody>
      </p:sp>
      <p:pic>
        <p:nvPicPr>
          <p:cNvPr id="76" name="Picture 5" descr="f04-11-P374493">
            <a:extLst>
              <a:ext uri="{FF2B5EF4-FFF2-40B4-BE49-F238E27FC236}">
                <a16:creationId xmlns:a16="http://schemas.microsoft.com/office/drawing/2014/main" id="{21161770-9D96-D41C-98ED-34CAE292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1" y="2683195"/>
            <a:ext cx="4166784" cy="27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5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584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10" dirty="0"/>
              <a:t>Decode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2792" y="1531653"/>
            <a:ext cx="7797165" cy="341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90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Generate</a:t>
            </a:r>
            <a:r>
              <a:rPr sz="2900" spc="-25" dirty="0">
                <a:cs typeface="Tw Cen MT"/>
              </a:rPr>
              <a:t> </a:t>
            </a:r>
            <a:r>
              <a:rPr sz="2900" dirty="0">
                <a:cs typeface="Tw Cen MT"/>
              </a:rPr>
              <a:t>control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signals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for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the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opcode</a:t>
            </a:r>
            <a:r>
              <a:rPr sz="2900" spc="-25" dirty="0">
                <a:cs typeface="Tw Cen MT"/>
              </a:rPr>
              <a:t> </a:t>
            </a:r>
            <a:r>
              <a:rPr sz="2900" spc="-20" dirty="0">
                <a:cs typeface="Tw Cen MT"/>
              </a:rPr>
              <a:t>bits</a:t>
            </a:r>
            <a:endParaRPr sz="2900" dirty="0">
              <a:cs typeface="Tw Cen MT"/>
            </a:endParaRPr>
          </a:p>
          <a:p>
            <a:pPr marL="12700"/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84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Read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source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operands</a:t>
            </a:r>
            <a:r>
              <a:rPr sz="2900" spc="-35" dirty="0">
                <a:cs typeface="Tw Cen MT"/>
              </a:rPr>
              <a:t> </a:t>
            </a:r>
            <a:r>
              <a:rPr sz="2900" dirty="0">
                <a:cs typeface="Tw Cen MT"/>
              </a:rPr>
              <a:t>from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the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register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file</a:t>
            </a:r>
            <a:r>
              <a:rPr sz="2900" spc="-30" dirty="0">
                <a:cs typeface="Tw Cen MT"/>
              </a:rPr>
              <a:t> </a:t>
            </a:r>
            <a:r>
              <a:rPr sz="2900" spc="-20" dirty="0">
                <a:cs typeface="Tw Cen MT"/>
              </a:rPr>
              <a:t>(RF)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Use</a:t>
            </a:r>
            <a:r>
              <a:rPr sz="2600" spc="-5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specifiers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for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indexing</a:t>
            </a:r>
            <a:r>
              <a:rPr sz="2600" spc="-3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RF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How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many</a:t>
            </a:r>
            <a:r>
              <a:rPr sz="2300" spc="-20" dirty="0">
                <a:cs typeface="Tw Cen MT"/>
              </a:rPr>
              <a:t> </a:t>
            </a:r>
            <a:r>
              <a:rPr sz="2300" dirty="0">
                <a:cs typeface="Tw Cen MT"/>
              </a:rPr>
              <a:t>read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ports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are</a:t>
            </a:r>
            <a:r>
              <a:rPr sz="2300" spc="-1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required?</a:t>
            </a:r>
            <a:endParaRPr sz="2300" dirty="0">
              <a:cs typeface="Tw Cen MT"/>
            </a:endParaRPr>
          </a:p>
          <a:p>
            <a:pPr marL="12700">
              <a:spcBef>
                <a:spcPts val="1595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Send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operand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and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immediate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values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next</a:t>
            </a:r>
            <a:r>
              <a:rPr sz="2600" spc="-3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stage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Pass</a:t>
            </a:r>
            <a:r>
              <a:rPr sz="2600" spc="-85" dirty="0">
                <a:cs typeface="Tw Cen MT"/>
              </a:rPr>
              <a:t> </a:t>
            </a:r>
            <a:r>
              <a:rPr sz="2600" dirty="0">
                <a:cs typeface="Tw Cen MT"/>
              </a:rPr>
              <a:t>control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and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NPC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next</a:t>
            </a:r>
            <a:r>
              <a:rPr sz="2600" spc="-5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stage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A6D-206C-E5CC-548C-9AC769ED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4A5C7-74B8-92E5-838F-0FF4231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C6FAD91-34D2-5C09-3962-CBA7D3827DA2}"/>
              </a:ext>
            </a:extLst>
          </p:cNvPr>
          <p:cNvSpPr/>
          <p:nvPr/>
        </p:nvSpPr>
        <p:spPr>
          <a:xfrm>
            <a:off x="1152839" y="2280293"/>
            <a:ext cx="1176060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10" dirty="0"/>
              <a:t>Decode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7E938C-A132-BF8F-E6D4-BD4984E246EC}"/>
              </a:ext>
            </a:extLst>
          </p:cNvPr>
          <p:cNvGrpSpPr/>
          <p:nvPr/>
        </p:nvGrpSpPr>
        <p:grpSpPr>
          <a:xfrm>
            <a:off x="4946464" y="1536251"/>
            <a:ext cx="6885014" cy="4179698"/>
            <a:chOff x="2929127" y="2231136"/>
            <a:chExt cx="6885014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5297423" y="3648456"/>
              <a:ext cx="1338580" cy="1457325"/>
              <a:chOff x="3773423" y="3648455"/>
              <a:chExt cx="1338580" cy="145732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3423" y="3648455"/>
                <a:ext cx="1338072" cy="1456944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3818964" y="3663871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366221"/>
                    </a:lnTo>
                    <a:lnTo>
                      <a:pt x="1247887" y="136622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818964" y="3663872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366221"/>
                    </a:lnTo>
                    <a:lnTo>
                      <a:pt x="0" y="136622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5590894" y="4047235"/>
              <a:ext cx="752475" cy="580390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217804" marR="5080" indent="-205740">
                <a:lnSpc>
                  <a:spcPct val="102200"/>
                </a:lnSpc>
                <a:spcBef>
                  <a:spcPts val="50"/>
                </a:spcBef>
              </a:pPr>
              <a:r>
                <a:rPr spc="-20" dirty="0">
                  <a:latin typeface="Tw Cen MT"/>
                  <a:cs typeface="Tw Cen MT"/>
                </a:rPr>
                <a:t>Register File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726680" y="2231136"/>
              <a:ext cx="582295" cy="3548379"/>
              <a:chOff x="6202679" y="2231135"/>
              <a:chExt cx="582295" cy="3548379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02679" y="2231135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248406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248406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91071" y="4986527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14871" y="5007863"/>
                <a:ext cx="569976" cy="640080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6334465" y="50023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334465" y="50023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7856128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3803905" y="2231136"/>
              <a:ext cx="4505325" cy="3548379"/>
              <a:chOff x="2279904" y="2231135"/>
              <a:chExt cx="4505325" cy="3548379"/>
            </a:xfrm>
          </p:grpSpPr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27376" y="2974848"/>
                <a:ext cx="3861816" cy="31089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2666113" y="3043735"/>
                <a:ext cx="366776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667760" h="114300">
                    <a:moveTo>
                      <a:pt x="3553157" y="76199"/>
                    </a:moveTo>
                    <a:lnTo>
                      <a:pt x="3553157" y="114300"/>
                    </a:lnTo>
                    <a:lnTo>
                      <a:pt x="3629357" y="76200"/>
                    </a:lnTo>
                    <a:lnTo>
                      <a:pt x="3553157" y="76199"/>
                    </a:lnTo>
                    <a:close/>
                  </a:path>
                  <a:path w="3667760" h="114300">
                    <a:moveTo>
                      <a:pt x="3553157" y="38099"/>
                    </a:moveTo>
                    <a:lnTo>
                      <a:pt x="3553157" y="76199"/>
                    </a:lnTo>
                    <a:lnTo>
                      <a:pt x="3572215" y="76200"/>
                    </a:lnTo>
                    <a:lnTo>
                      <a:pt x="3572215" y="38100"/>
                    </a:lnTo>
                    <a:lnTo>
                      <a:pt x="3553157" y="38099"/>
                    </a:lnTo>
                    <a:close/>
                  </a:path>
                  <a:path w="3667760" h="114300">
                    <a:moveTo>
                      <a:pt x="3553157" y="0"/>
                    </a:moveTo>
                    <a:lnTo>
                      <a:pt x="3553157" y="38099"/>
                    </a:lnTo>
                    <a:lnTo>
                      <a:pt x="3572215" y="38100"/>
                    </a:lnTo>
                    <a:lnTo>
                      <a:pt x="3572215" y="76200"/>
                    </a:lnTo>
                    <a:lnTo>
                      <a:pt x="3629360" y="76198"/>
                    </a:lnTo>
                    <a:lnTo>
                      <a:pt x="3667457" y="57150"/>
                    </a:lnTo>
                    <a:lnTo>
                      <a:pt x="3553157" y="0"/>
                    </a:lnTo>
                    <a:close/>
                  </a:path>
                  <a:path w="3667760" h="114300">
                    <a:moveTo>
                      <a:pt x="0" y="38098"/>
                    </a:moveTo>
                    <a:lnTo>
                      <a:pt x="0" y="76198"/>
                    </a:lnTo>
                    <a:lnTo>
                      <a:pt x="3553157" y="76199"/>
                    </a:lnTo>
                    <a:lnTo>
                      <a:pt x="3553157" y="38099"/>
                    </a:lnTo>
                    <a:lnTo>
                      <a:pt x="0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79904" y="2231135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2325451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325451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88024" y="2599944"/>
                <a:ext cx="347472" cy="1063752"/>
              </a:xfrm>
              <a:prstGeom prst="rect">
                <a:avLst/>
              </a:prstGeom>
            </p:spPr>
          </p:pic>
          <p:pic>
            <p:nvPicPr>
              <p:cNvPr id="24" name="object 24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14872" y="2749296"/>
                <a:ext cx="569976" cy="762000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6333571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333571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7546721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856128" y="2886549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3816096" y="2599944"/>
              <a:ext cx="567055" cy="1064260"/>
              <a:chOff x="2292095" y="2599944"/>
              <a:chExt cx="567055" cy="1064260"/>
            </a:xfrm>
          </p:grpSpPr>
          <p:pic>
            <p:nvPicPr>
              <p:cNvPr id="30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65247" y="2599944"/>
                <a:ext cx="344424" cy="1063752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92095" y="2749296"/>
                <a:ext cx="566928" cy="762000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2409722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409722" y="2614098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3932285" y="2886549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816095" y="4169664"/>
              <a:ext cx="570230" cy="1338580"/>
              <a:chOff x="2292095" y="4169664"/>
              <a:chExt cx="570230" cy="1338580"/>
            </a:xfrm>
          </p:grpSpPr>
          <p:pic>
            <p:nvPicPr>
              <p:cNvPr id="36" name="object 36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368295" y="4169664"/>
                <a:ext cx="344424" cy="1338072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92095" y="4218432"/>
                <a:ext cx="569976" cy="1243584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2411511" y="4185621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1247888"/>
                    </a:lnTo>
                    <a:lnTo>
                      <a:pt x="256390" y="1247888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2411511" y="4185622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40"/>
            <p:cNvSpPr txBox="1"/>
            <p:nvPr/>
          </p:nvSpPr>
          <p:spPr>
            <a:xfrm>
              <a:off x="3934074" y="4354897"/>
              <a:ext cx="256480" cy="9099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Instruction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1" name="object 41"/>
            <p:cNvGrpSpPr/>
            <p:nvPr/>
          </p:nvGrpSpPr>
          <p:grpSpPr>
            <a:xfrm>
              <a:off x="2929127" y="2368295"/>
              <a:ext cx="6154420" cy="3115310"/>
              <a:chOff x="1405127" y="2368295"/>
              <a:chExt cx="6154420" cy="3115310"/>
            </a:xfrm>
          </p:grpSpPr>
          <p:pic>
            <p:nvPicPr>
              <p:cNvPr id="42" name="object 42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05127" y="2368295"/>
                <a:ext cx="6153912" cy="310896"/>
              </a:xfrm>
              <a:prstGeom prst="rect">
                <a:avLst/>
              </a:prstGeom>
            </p:spPr>
          </p:pic>
          <p:sp>
            <p:nvSpPr>
              <p:cNvPr id="43" name="object 43"/>
              <p:cNvSpPr/>
              <p:nvPr/>
            </p:nvSpPr>
            <p:spPr>
              <a:xfrm>
                <a:off x="1559863" y="2437278"/>
                <a:ext cx="596011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960109" h="114300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3" y="76200"/>
                    </a:lnTo>
                    <a:lnTo>
                      <a:pt x="95253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5960109" h="114300">
                    <a:moveTo>
                      <a:pt x="114300" y="38100"/>
                    </a:moveTo>
                    <a:lnTo>
                      <a:pt x="95253" y="38100"/>
                    </a:lnTo>
                    <a:lnTo>
                      <a:pt x="95253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5960109" h="114300">
                    <a:moveTo>
                      <a:pt x="5959737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5959737" y="76200"/>
                    </a:lnTo>
                    <a:lnTo>
                      <a:pt x="5959737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44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584703" y="4258055"/>
                <a:ext cx="1371599" cy="310895"/>
              </a:xfrm>
              <a:prstGeom prst="rect">
                <a:avLst/>
              </a:prstGeom>
            </p:spPr>
          </p:pic>
          <p:sp>
            <p:nvSpPr>
              <p:cNvPr id="45" name="object 45"/>
              <p:cNvSpPr/>
              <p:nvPr/>
            </p:nvSpPr>
            <p:spPr>
              <a:xfrm>
                <a:off x="2624875" y="4325697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5" y="76199"/>
                    </a:moveTo>
                    <a:lnTo>
                      <a:pt x="1060975" y="114300"/>
                    </a:lnTo>
                    <a:lnTo>
                      <a:pt x="1137175" y="76200"/>
                    </a:lnTo>
                    <a:lnTo>
                      <a:pt x="1060975" y="76199"/>
                    </a:lnTo>
                    <a:close/>
                  </a:path>
                  <a:path w="1175385" h="114300">
                    <a:moveTo>
                      <a:pt x="1060975" y="38099"/>
                    </a:moveTo>
                    <a:lnTo>
                      <a:pt x="1060975" y="76199"/>
                    </a:lnTo>
                    <a:lnTo>
                      <a:pt x="1080025" y="76200"/>
                    </a:lnTo>
                    <a:lnTo>
                      <a:pt x="1080025" y="38100"/>
                    </a:lnTo>
                    <a:lnTo>
                      <a:pt x="1060975" y="38099"/>
                    </a:lnTo>
                    <a:close/>
                  </a:path>
                  <a:path w="1175385" h="114300">
                    <a:moveTo>
                      <a:pt x="1060975" y="0"/>
                    </a:moveTo>
                    <a:lnTo>
                      <a:pt x="1060975" y="38099"/>
                    </a:lnTo>
                    <a:lnTo>
                      <a:pt x="1080025" y="38100"/>
                    </a:lnTo>
                    <a:lnTo>
                      <a:pt x="1080025" y="76200"/>
                    </a:lnTo>
                    <a:lnTo>
                      <a:pt x="1137178" y="76198"/>
                    </a:lnTo>
                    <a:lnTo>
                      <a:pt x="1175275" y="57150"/>
                    </a:lnTo>
                    <a:lnTo>
                      <a:pt x="1060975" y="0"/>
                    </a:lnTo>
                    <a:close/>
                  </a:path>
                  <a:path w="1175385" h="114300">
                    <a:moveTo>
                      <a:pt x="1" y="38098"/>
                    </a:moveTo>
                    <a:lnTo>
                      <a:pt x="0" y="76198"/>
                    </a:lnTo>
                    <a:lnTo>
                      <a:pt x="1060975" y="76199"/>
                    </a:lnTo>
                    <a:lnTo>
                      <a:pt x="1060975" y="38099"/>
                    </a:lnTo>
                    <a:lnTo>
                      <a:pt x="1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84703" y="4626863"/>
                <a:ext cx="1371599" cy="310895"/>
              </a:xfrm>
              <a:prstGeom prst="rect">
                <a:avLst/>
              </a:prstGeom>
            </p:spPr>
          </p:pic>
          <p:sp>
            <p:nvSpPr>
              <p:cNvPr id="47" name="object 47"/>
              <p:cNvSpPr/>
              <p:nvPr/>
            </p:nvSpPr>
            <p:spPr>
              <a:xfrm>
                <a:off x="2624839" y="4695272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4" y="76199"/>
                    </a:moveTo>
                    <a:lnTo>
                      <a:pt x="1060902" y="114300"/>
                    </a:lnTo>
                    <a:lnTo>
                      <a:pt x="1137394" y="76235"/>
                    </a:lnTo>
                    <a:lnTo>
                      <a:pt x="1080025" y="76235"/>
                    </a:lnTo>
                    <a:lnTo>
                      <a:pt x="1060974" y="76199"/>
                    </a:lnTo>
                    <a:close/>
                  </a:path>
                  <a:path w="1175385" h="114300">
                    <a:moveTo>
                      <a:pt x="1061047" y="38099"/>
                    </a:moveTo>
                    <a:lnTo>
                      <a:pt x="1060974" y="76199"/>
                    </a:lnTo>
                    <a:lnTo>
                      <a:pt x="1080025" y="76235"/>
                    </a:lnTo>
                    <a:lnTo>
                      <a:pt x="1080098" y="38135"/>
                    </a:lnTo>
                    <a:lnTo>
                      <a:pt x="1061047" y="38099"/>
                    </a:lnTo>
                    <a:close/>
                  </a:path>
                  <a:path w="1175385" h="114300">
                    <a:moveTo>
                      <a:pt x="1061120" y="0"/>
                    </a:moveTo>
                    <a:lnTo>
                      <a:pt x="1061047" y="38099"/>
                    </a:lnTo>
                    <a:lnTo>
                      <a:pt x="1080098" y="38135"/>
                    </a:lnTo>
                    <a:lnTo>
                      <a:pt x="1080025" y="76235"/>
                    </a:lnTo>
                    <a:lnTo>
                      <a:pt x="1137394" y="76235"/>
                    </a:lnTo>
                    <a:lnTo>
                      <a:pt x="1175311" y="57367"/>
                    </a:lnTo>
                    <a:lnTo>
                      <a:pt x="1061120" y="0"/>
                    </a:lnTo>
                    <a:close/>
                  </a:path>
                  <a:path w="1175385" h="114300">
                    <a:moveTo>
                      <a:pt x="72" y="36080"/>
                    </a:moveTo>
                    <a:lnTo>
                      <a:pt x="0" y="74180"/>
                    </a:lnTo>
                    <a:lnTo>
                      <a:pt x="1060974" y="76199"/>
                    </a:lnTo>
                    <a:lnTo>
                      <a:pt x="1061047" y="38099"/>
                    </a:lnTo>
                    <a:lnTo>
                      <a:pt x="72" y="360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8" name="object 4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627375" y="5172455"/>
                <a:ext cx="3861816" cy="310896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2666113" y="5241446"/>
                <a:ext cx="366839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668395" h="114300">
                    <a:moveTo>
                      <a:pt x="3554051" y="76199"/>
                    </a:moveTo>
                    <a:lnTo>
                      <a:pt x="3554051" y="114299"/>
                    </a:lnTo>
                    <a:lnTo>
                      <a:pt x="3630251" y="76199"/>
                    </a:lnTo>
                    <a:lnTo>
                      <a:pt x="3554051" y="76199"/>
                    </a:lnTo>
                    <a:close/>
                  </a:path>
                  <a:path w="3668395" h="114300">
                    <a:moveTo>
                      <a:pt x="3554051" y="38099"/>
                    </a:moveTo>
                    <a:lnTo>
                      <a:pt x="3554051" y="76199"/>
                    </a:lnTo>
                    <a:lnTo>
                      <a:pt x="3573103" y="76199"/>
                    </a:lnTo>
                    <a:lnTo>
                      <a:pt x="3573103" y="38099"/>
                    </a:lnTo>
                    <a:lnTo>
                      <a:pt x="3554051" y="38099"/>
                    </a:lnTo>
                    <a:close/>
                  </a:path>
                  <a:path w="3668395" h="114300">
                    <a:moveTo>
                      <a:pt x="3554051" y="0"/>
                    </a:moveTo>
                    <a:lnTo>
                      <a:pt x="3554051" y="38099"/>
                    </a:lnTo>
                    <a:lnTo>
                      <a:pt x="3573103" y="38099"/>
                    </a:lnTo>
                    <a:lnTo>
                      <a:pt x="3573103" y="76199"/>
                    </a:lnTo>
                    <a:lnTo>
                      <a:pt x="3630254" y="76198"/>
                    </a:lnTo>
                    <a:lnTo>
                      <a:pt x="3668351" y="57149"/>
                    </a:lnTo>
                    <a:lnTo>
                      <a:pt x="3554051" y="0"/>
                    </a:lnTo>
                    <a:close/>
                  </a:path>
                  <a:path w="3668395" h="114300">
                    <a:moveTo>
                      <a:pt x="0" y="38098"/>
                    </a:moveTo>
                    <a:lnTo>
                      <a:pt x="0" y="76198"/>
                    </a:lnTo>
                    <a:lnTo>
                      <a:pt x="3554051" y="76199"/>
                    </a:lnTo>
                    <a:lnTo>
                      <a:pt x="3554051" y="38099"/>
                    </a:lnTo>
                    <a:lnTo>
                      <a:pt x="0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5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029199" y="3874007"/>
                <a:ext cx="1368552" cy="307848"/>
              </a:xfrm>
              <a:prstGeom prst="rect">
                <a:avLst/>
              </a:prstGeom>
            </p:spPr>
          </p:pic>
          <p:sp>
            <p:nvSpPr>
              <p:cNvPr id="51" name="object 51"/>
              <p:cNvSpPr/>
              <p:nvPr/>
            </p:nvSpPr>
            <p:spPr>
              <a:xfrm>
                <a:off x="5068655" y="3940210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5" y="0"/>
                    </a:moveTo>
                    <a:lnTo>
                      <a:pt x="1060975" y="114300"/>
                    </a:lnTo>
                    <a:lnTo>
                      <a:pt x="1137175" y="76200"/>
                    </a:lnTo>
                    <a:lnTo>
                      <a:pt x="1080025" y="76200"/>
                    </a:lnTo>
                    <a:lnTo>
                      <a:pt x="1080025" y="38100"/>
                    </a:lnTo>
                    <a:lnTo>
                      <a:pt x="1137175" y="38100"/>
                    </a:lnTo>
                    <a:lnTo>
                      <a:pt x="1060975" y="0"/>
                    </a:lnTo>
                    <a:close/>
                  </a:path>
                  <a:path w="1175385" h="114300">
                    <a:moveTo>
                      <a:pt x="1060975" y="38100"/>
                    </a:moveTo>
                    <a:lnTo>
                      <a:pt x="1" y="38100"/>
                    </a:lnTo>
                    <a:lnTo>
                      <a:pt x="0" y="76200"/>
                    </a:lnTo>
                    <a:lnTo>
                      <a:pt x="1060975" y="76200"/>
                    </a:lnTo>
                    <a:lnTo>
                      <a:pt x="1060975" y="38100"/>
                    </a:lnTo>
                    <a:close/>
                  </a:path>
                  <a:path w="1175385" h="114300">
                    <a:moveTo>
                      <a:pt x="1137175" y="38100"/>
                    </a:moveTo>
                    <a:lnTo>
                      <a:pt x="1080025" y="38100"/>
                    </a:lnTo>
                    <a:lnTo>
                      <a:pt x="1080025" y="76200"/>
                    </a:lnTo>
                    <a:lnTo>
                      <a:pt x="1137175" y="76200"/>
                    </a:lnTo>
                    <a:lnTo>
                      <a:pt x="1175275" y="57150"/>
                    </a:lnTo>
                    <a:lnTo>
                      <a:pt x="1137175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5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029199" y="4553711"/>
                <a:ext cx="1368552" cy="31089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5068619" y="4621759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4" y="76199"/>
                    </a:moveTo>
                    <a:lnTo>
                      <a:pt x="1060902" y="114298"/>
                    </a:lnTo>
                    <a:lnTo>
                      <a:pt x="1137393" y="76235"/>
                    </a:lnTo>
                    <a:lnTo>
                      <a:pt x="1080025" y="76235"/>
                    </a:lnTo>
                    <a:lnTo>
                      <a:pt x="1060974" y="76199"/>
                    </a:lnTo>
                    <a:close/>
                  </a:path>
                  <a:path w="1175385" h="114300">
                    <a:moveTo>
                      <a:pt x="1061047" y="38099"/>
                    </a:moveTo>
                    <a:lnTo>
                      <a:pt x="1060974" y="76199"/>
                    </a:lnTo>
                    <a:lnTo>
                      <a:pt x="1080025" y="76235"/>
                    </a:lnTo>
                    <a:lnTo>
                      <a:pt x="1080098" y="38135"/>
                    </a:lnTo>
                    <a:lnTo>
                      <a:pt x="1061047" y="38099"/>
                    </a:lnTo>
                    <a:close/>
                  </a:path>
                  <a:path w="1175385" h="114300">
                    <a:moveTo>
                      <a:pt x="1061120" y="0"/>
                    </a:moveTo>
                    <a:lnTo>
                      <a:pt x="1061047" y="38099"/>
                    </a:lnTo>
                    <a:lnTo>
                      <a:pt x="1080098" y="38135"/>
                    </a:lnTo>
                    <a:lnTo>
                      <a:pt x="1080025" y="76235"/>
                    </a:lnTo>
                    <a:lnTo>
                      <a:pt x="1137393" y="76235"/>
                    </a:lnTo>
                    <a:lnTo>
                      <a:pt x="1175311" y="57367"/>
                    </a:lnTo>
                    <a:lnTo>
                      <a:pt x="1061120" y="0"/>
                    </a:lnTo>
                    <a:close/>
                  </a:path>
                  <a:path w="1175385" h="114300">
                    <a:moveTo>
                      <a:pt x="72" y="36079"/>
                    </a:moveTo>
                    <a:lnTo>
                      <a:pt x="0" y="74179"/>
                    </a:lnTo>
                    <a:lnTo>
                      <a:pt x="1060974" y="76199"/>
                    </a:lnTo>
                    <a:lnTo>
                      <a:pt x="1061047" y="38099"/>
                    </a:lnTo>
                    <a:lnTo>
                      <a:pt x="72" y="3607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4" name="object 54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291072" y="3663695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55" name="object 55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214872" y="3666743"/>
                <a:ext cx="569976" cy="676656"/>
              </a:xfrm>
              <a:prstGeom prst="rect">
                <a:avLst/>
              </a:prstGeom>
            </p:spPr>
          </p:pic>
          <p:sp>
            <p:nvSpPr>
              <p:cNvPr id="56" name="object 56"/>
              <p:cNvSpPr/>
              <p:nvPr/>
            </p:nvSpPr>
            <p:spPr>
              <a:xfrm>
                <a:off x="6334465" y="3678457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6334465" y="3678457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58"/>
            <p:cNvSpPr txBox="1"/>
            <p:nvPr/>
          </p:nvSpPr>
          <p:spPr>
            <a:xfrm>
              <a:off x="3623767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7856128" y="380376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0" name="object 60"/>
            <p:cNvGrpSpPr/>
            <p:nvPr/>
          </p:nvGrpSpPr>
          <p:grpSpPr>
            <a:xfrm>
              <a:off x="7738871" y="4346448"/>
              <a:ext cx="570230" cy="680085"/>
              <a:chOff x="6214871" y="4346447"/>
              <a:chExt cx="570230" cy="680085"/>
            </a:xfrm>
          </p:grpSpPr>
          <p:pic>
            <p:nvPicPr>
              <p:cNvPr id="61" name="object 61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291071" y="4346447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62" name="object 6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214871" y="4349495"/>
                <a:ext cx="569976" cy="673607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6334465" y="43600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6334465" y="43600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7856128" y="4483468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5169408" y="5096256"/>
              <a:ext cx="1682750" cy="597535"/>
              <a:chOff x="3645408" y="5096255"/>
              <a:chExt cx="1682750" cy="597535"/>
            </a:xfrm>
          </p:grpSpPr>
          <p:pic>
            <p:nvPicPr>
              <p:cNvPr id="67" name="object 67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645408" y="5096255"/>
                <a:ext cx="1682495" cy="576072"/>
              </a:xfrm>
              <a:prstGeom prst="rect">
                <a:avLst/>
              </a:prstGeom>
            </p:spPr>
          </p:pic>
          <p:pic>
            <p:nvPicPr>
              <p:cNvPr id="68" name="object 6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910584" y="5123687"/>
                <a:ext cx="1039367" cy="569976"/>
              </a:xfrm>
              <a:prstGeom prst="rect">
                <a:avLst/>
              </a:prstGeom>
            </p:spPr>
          </p:pic>
          <p:sp>
            <p:nvSpPr>
              <p:cNvPr id="69" name="object 69"/>
              <p:cNvSpPr/>
              <p:nvPr/>
            </p:nvSpPr>
            <p:spPr>
              <a:xfrm>
                <a:off x="3689867" y="5111751"/>
                <a:ext cx="1593215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1593214" h="485139">
                    <a:moveTo>
                      <a:pt x="1248812" y="0"/>
                    </a:moveTo>
                    <a:lnTo>
                      <a:pt x="1194198" y="1863"/>
                    </a:lnTo>
                    <a:lnTo>
                      <a:pt x="1143041" y="10571"/>
                    </a:lnTo>
                    <a:lnTo>
                      <a:pt x="1099495" y="25983"/>
                    </a:lnTo>
                    <a:lnTo>
                      <a:pt x="1087532" y="20192"/>
                    </a:lnTo>
                    <a:lnTo>
                      <a:pt x="1074100" y="15022"/>
                    </a:lnTo>
                    <a:lnTo>
                      <a:pt x="1059338" y="10518"/>
                    </a:lnTo>
                    <a:lnTo>
                      <a:pt x="1043384" y="6729"/>
                    </a:lnTo>
                    <a:lnTo>
                      <a:pt x="994222" y="357"/>
                    </a:lnTo>
                    <a:lnTo>
                      <a:pt x="944511" y="658"/>
                    </a:lnTo>
                    <a:lnTo>
                      <a:pt x="897804" y="7137"/>
                    </a:lnTo>
                    <a:lnTo>
                      <a:pt x="857655" y="19302"/>
                    </a:lnTo>
                    <a:lnTo>
                      <a:pt x="827619" y="36661"/>
                    </a:lnTo>
                    <a:lnTo>
                      <a:pt x="817133" y="32676"/>
                    </a:lnTo>
                    <a:lnTo>
                      <a:pt x="732506" y="15153"/>
                    </a:lnTo>
                    <a:lnTo>
                      <a:pt x="681747" y="13274"/>
                    </a:lnTo>
                    <a:lnTo>
                      <a:pt x="632200" y="16794"/>
                    </a:lnTo>
                    <a:lnTo>
                      <a:pt x="586398" y="25392"/>
                    </a:lnTo>
                    <a:lnTo>
                      <a:pt x="546874" y="38745"/>
                    </a:lnTo>
                    <a:lnTo>
                      <a:pt x="516163" y="56532"/>
                    </a:lnTo>
                    <a:lnTo>
                      <a:pt x="478750" y="49106"/>
                    </a:lnTo>
                    <a:lnTo>
                      <a:pt x="439158" y="44382"/>
                    </a:lnTo>
                    <a:lnTo>
                      <a:pt x="398229" y="42430"/>
                    </a:lnTo>
                    <a:lnTo>
                      <a:pt x="356804" y="43319"/>
                    </a:lnTo>
                    <a:lnTo>
                      <a:pt x="292444" y="50668"/>
                    </a:lnTo>
                    <a:lnTo>
                      <a:pt x="236916" y="64296"/>
                    </a:lnTo>
                    <a:lnTo>
                      <a:pt x="192250" y="83096"/>
                    </a:lnTo>
                    <a:lnTo>
                      <a:pt x="160478" y="105961"/>
                    </a:lnTo>
                    <a:lnTo>
                      <a:pt x="143631" y="131784"/>
                    </a:lnTo>
                    <a:lnTo>
                      <a:pt x="143739" y="159458"/>
                    </a:lnTo>
                    <a:lnTo>
                      <a:pt x="142398" y="160968"/>
                    </a:lnTo>
                    <a:lnTo>
                      <a:pt x="72156" y="171236"/>
                    </a:lnTo>
                    <a:lnTo>
                      <a:pt x="20639" y="193632"/>
                    </a:lnTo>
                    <a:lnTo>
                      <a:pt x="0" y="218700"/>
                    </a:lnTo>
                    <a:lnTo>
                      <a:pt x="3891" y="244234"/>
                    </a:lnTo>
                    <a:lnTo>
                      <a:pt x="30472" y="267298"/>
                    </a:lnTo>
                    <a:lnTo>
                      <a:pt x="77900" y="284952"/>
                    </a:lnTo>
                    <a:lnTo>
                      <a:pt x="56881" y="296549"/>
                    </a:lnTo>
                    <a:lnTo>
                      <a:pt x="42571" y="309596"/>
                    </a:lnTo>
                    <a:lnTo>
                      <a:pt x="35356" y="323608"/>
                    </a:lnTo>
                    <a:lnTo>
                      <a:pt x="35623" y="338099"/>
                    </a:lnTo>
                    <a:lnTo>
                      <a:pt x="55455" y="363176"/>
                    </a:lnTo>
                    <a:lnTo>
                      <a:pt x="95611" y="382491"/>
                    </a:lnTo>
                    <a:lnTo>
                      <a:pt x="150354" y="394170"/>
                    </a:lnTo>
                    <a:lnTo>
                      <a:pt x="213946" y="396341"/>
                    </a:lnTo>
                    <a:lnTo>
                      <a:pt x="214930" y="397056"/>
                    </a:lnTo>
                    <a:lnTo>
                      <a:pt x="251449" y="417678"/>
                    </a:lnTo>
                    <a:lnTo>
                      <a:pt x="293174" y="433168"/>
                    </a:lnTo>
                    <a:lnTo>
                      <a:pt x="340556" y="444777"/>
                    </a:lnTo>
                    <a:lnTo>
                      <a:pt x="392027" y="452345"/>
                    </a:lnTo>
                    <a:lnTo>
                      <a:pt x="446016" y="455707"/>
                    </a:lnTo>
                    <a:lnTo>
                      <a:pt x="500953" y="454702"/>
                    </a:lnTo>
                    <a:lnTo>
                      <a:pt x="555269" y="449166"/>
                    </a:lnTo>
                    <a:lnTo>
                      <a:pt x="607392" y="438937"/>
                    </a:lnTo>
                    <a:lnTo>
                      <a:pt x="634201" y="452847"/>
                    </a:lnTo>
                    <a:lnTo>
                      <a:pt x="666105" y="464560"/>
                    </a:lnTo>
                    <a:lnTo>
                      <a:pt x="702344" y="473842"/>
                    </a:lnTo>
                    <a:lnTo>
                      <a:pt x="742155" y="480457"/>
                    </a:lnTo>
                    <a:lnTo>
                      <a:pt x="798670" y="484716"/>
                    </a:lnTo>
                    <a:lnTo>
                      <a:pt x="854225" y="483577"/>
                    </a:lnTo>
                    <a:lnTo>
                      <a:pt x="906959" y="477455"/>
                    </a:lnTo>
                    <a:lnTo>
                      <a:pt x="955010" y="466764"/>
                    </a:lnTo>
                    <a:lnTo>
                      <a:pt x="996514" y="451919"/>
                    </a:lnTo>
                    <a:lnTo>
                      <a:pt x="1052434" y="411421"/>
                    </a:lnTo>
                    <a:lnTo>
                      <a:pt x="1078355" y="417138"/>
                    </a:lnTo>
                    <a:lnTo>
                      <a:pt x="1105794" y="421308"/>
                    </a:lnTo>
                    <a:lnTo>
                      <a:pt x="1134353" y="423885"/>
                    </a:lnTo>
                    <a:lnTo>
                      <a:pt x="1163630" y="424820"/>
                    </a:lnTo>
                    <a:lnTo>
                      <a:pt x="1231105" y="420541"/>
                    </a:lnTo>
                    <a:lnTo>
                      <a:pt x="1289872" y="408198"/>
                    </a:lnTo>
                    <a:lnTo>
                      <a:pt x="1336394" y="389233"/>
                    </a:lnTo>
                    <a:lnTo>
                      <a:pt x="1367129" y="365089"/>
                    </a:lnTo>
                    <a:lnTo>
                      <a:pt x="1378539" y="337210"/>
                    </a:lnTo>
                    <a:lnTo>
                      <a:pt x="1409921" y="334488"/>
                    </a:lnTo>
                    <a:lnTo>
                      <a:pt x="1468660" y="324237"/>
                    </a:lnTo>
                    <a:lnTo>
                      <a:pt x="1550125" y="292720"/>
                    </a:lnTo>
                    <a:lnTo>
                      <a:pt x="1582893" y="263758"/>
                    </a:lnTo>
                    <a:lnTo>
                      <a:pt x="1592836" y="232339"/>
                    </a:lnTo>
                    <a:lnTo>
                      <a:pt x="1579196" y="200854"/>
                    </a:lnTo>
                    <a:lnTo>
                      <a:pt x="1541218" y="171692"/>
                    </a:lnTo>
                    <a:lnTo>
                      <a:pt x="1544815" y="168207"/>
                    </a:lnTo>
                    <a:lnTo>
                      <a:pt x="1547822" y="164623"/>
                    </a:lnTo>
                    <a:lnTo>
                      <a:pt x="1550220" y="160966"/>
                    </a:lnTo>
                    <a:lnTo>
                      <a:pt x="1556873" y="134970"/>
                    </a:lnTo>
                    <a:lnTo>
                      <a:pt x="1544126" y="110298"/>
                    </a:lnTo>
                    <a:lnTo>
                      <a:pt x="1514252" y="88600"/>
                    </a:lnTo>
                    <a:lnTo>
                      <a:pt x="1469524" y="71527"/>
                    </a:lnTo>
                    <a:lnTo>
                      <a:pt x="1412215" y="60730"/>
                    </a:lnTo>
                    <a:lnTo>
                      <a:pt x="1404123" y="48383"/>
                    </a:lnTo>
                    <a:lnTo>
                      <a:pt x="1391125" y="36877"/>
                    </a:lnTo>
                    <a:lnTo>
                      <a:pt x="1373566" y="26459"/>
                    </a:lnTo>
                    <a:lnTo>
                      <a:pt x="1351789" y="17376"/>
                    </a:lnTo>
                    <a:lnTo>
                      <a:pt x="1302728" y="5123"/>
                    </a:lnTo>
                    <a:lnTo>
                      <a:pt x="1248812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3689868" y="5111751"/>
                <a:ext cx="1593215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1593214" h="485139">
                    <a:moveTo>
                      <a:pt x="143739" y="159458"/>
                    </a:moveTo>
                    <a:lnTo>
                      <a:pt x="160478" y="105961"/>
                    </a:lnTo>
                    <a:lnTo>
                      <a:pt x="192249" y="83096"/>
                    </a:lnTo>
                    <a:lnTo>
                      <a:pt x="236915" y="64296"/>
                    </a:lnTo>
                    <a:lnTo>
                      <a:pt x="292444" y="50668"/>
                    </a:lnTo>
                    <a:lnTo>
                      <a:pt x="356804" y="43320"/>
                    </a:lnTo>
                    <a:lnTo>
                      <a:pt x="398229" y="42430"/>
                    </a:lnTo>
                    <a:lnTo>
                      <a:pt x="439158" y="44382"/>
                    </a:lnTo>
                    <a:lnTo>
                      <a:pt x="478750" y="49106"/>
                    </a:lnTo>
                    <a:lnTo>
                      <a:pt x="516163" y="56532"/>
                    </a:lnTo>
                    <a:lnTo>
                      <a:pt x="546874" y="38745"/>
                    </a:lnTo>
                    <a:lnTo>
                      <a:pt x="586397" y="25392"/>
                    </a:lnTo>
                    <a:lnTo>
                      <a:pt x="632199" y="16794"/>
                    </a:lnTo>
                    <a:lnTo>
                      <a:pt x="681747" y="13274"/>
                    </a:lnTo>
                    <a:lnTo>
                      <a:pt x="732506" y="15153"/>
                    </a:lnTo>
                    <a:lnTo>
                      <a:pt x="781944" y="22753"/>
                    </a:lnTo>
                    <a:lnTo>
                      <a:pt x="827619" y="36661"/>
                    </a:lnTo>
                    <a:lnTo>
                      <a:pt x="857655" y="19302"/>
                    </a:lnTo>
                    <a:lnTo>
                      <a:pt x="897804" y="7137"/>
                    </a:lnTo>
                    <a:lnTo>
                      <a:pt x="944511" y="657"/>
                    </a:lnTo>
                    <a:lnTo>
                      <a:pt x="994222" y="357"/>
                    </a:lnTo>
                    <a:lnTo>
                      <a:pt x="1043384" y="6729"/>
                    </a:lnTo>
                    <a:lnTo>
                      <a:pt x="1059337" y="10518"/>
                    </a:lnTo>
                    <a:lnTo>
                      <a:pt x="1074099" y="15021"/>
                    </a:lnTo>
                    <a:lnTo>
                      <a:pt x="1087531" y="20192"/>
                    </a:lnTo>
                    <a:lnTo>
                      <a:pt x="1099495" y="25982"/>
                    </a:lnTo>
                    <a:lnTo>
                      <a:pt x="1143040" y="10571"/>
                    </a:lnTo>
                    <a:lnTo>
                      <a:pt x="1194198" y="1862"/>
                    </a:lnTo>
                    <a:lnTo>
                      <a:pt x="1248812" y="0"/>
                    </a:lnTo>
                    <a:lnTo>
                      <a:pt x="1302728" y="5123"/>
                    </a:lnTo>
                    <a:lnTo>
                      <a:pt x="1351789" y="17376"/>
                    </a:lnTo>
                    <a:lnTo>
                      <a:pt x="1391125" y="36877"/>
                    </a:lnTo>
                    <a:lnTo>
                      <a:pt x="1412214" y="60730"/>
                    </a:lnTo>
                    <a:lnTo>
                      <a:pt x="1469523" y="71527"/>
                    </a:lnTo>
                    <a:lnTo>
                      <a:pt x="1514252" y="88600"/>
                    </a:lnTo>
                    <a:lnTo>
                      <a:pt x="1544126" y="110298"/>
                    </a:lnTo>
                    <a:lnTo>
                      <a:pt x="1556873" y="134970"/>
                    </a:lnTo>
                    <a:lnTo>
                      <a:pt x="1550220" y="160965"/>
                    </a:lnTo>
                    <a:lnTo>
                      <a:pt x="1547822" y="164623"/>
                    </a:lnTo>
                    <a:lnTo>
                      <a:pt x="1544814" y="168207"/>
                    </a:lnTo>
                    <a:lnTo>
                      <a:pt x="1541218" y="171692"/>
                    </a:lnTo>
                    <a:lnTo>
                      <a:pt x="1579196" y="200853"/>
                    </a:lnTo>
                    <a:lnTo>
                      <a:pt x="1592835" y="232339"/>
                    </a:lnTo>
                    <a:lnTo>
                      <a:pt x="1582893" y="263758"/>
                    </a:lnTo>
                    <a:lnTo>
                      <a:pt x="1550125" y="292719"/>
                    </a:lnTo>
                    <a:lnTo>
                      <a:pt x="1495288" y="316833"/>
                    </a:lnTo>
                    <a:lnTo>
                      <a:pt x="1440082" y="330142"/>
                    </a:lnTo>
                    <a:lnTo>
                      <a:pt x="1378539" y="337210"/>
                    </a:lnTo>
                    <a:lnTo>
                      <a:pt x="1367129" y="365089"/>
                    </a:lnTo>
                    <a:lnTo>
                      <a:pt x="1336393" y="389233"/>
                    </a:lnTo>
                    <a:lnTo>
                      <a:pt x="1289872" y="408198"/>
                    </a:lnTo>
                    <a:lnTo>
                      <a:pt x="1231104" y="420541"/>
                    </a:lnTo>
                    <a:lnTo>
                      <a:pt x="1163630" y="424819"/>
                    </a:lnTo>
                    <a:lnTo>
                      <a:pt x="1134352" y="423884"/>
                    </a:lnTo>
                    <a:lnTo>
                      <a:pt x="1105794" y="421308"/>
                    </a:lnTo>
                    <a:lnTo>
                      <a:pt x="1078355" y="417137"/>
                    </a:lnTo>
                    <a:lnTo>
                      <a:pt x="1052434" y="411421"/>
                    </a:lnTo>
                    <a:lnTo>
                      <a:pt x="1029609" y="433333"/>
                    </a:lnTo>
                    <a:lnTo>
                      <a:pt x="955009" y="466764"/>
                    </a:lnTo>
                    <a:lnTo>
                      <a:pt x="906959" y="477455"/>
                    </a:lnTo>
                    <a:lnTo>
                      <a:pt x="854225" y="483577"/>
                    </a:lnTo>
                    <a:lnTo>
                      <a:pt x="798670" y="484716"/>
                    </a:lnTo>
                    <a:lnTo>
                      <a:pt x="742156" y="480457"/>
                    </a:lnTo>
                    <a:lnTo>
                      <a:pt x="702344" y="473841"/>
                    </a:lnTo>
                    <a:lnTo>
                      <a:pt x="666105" y="464560"/>
                    </a:lnTo>
                    <a:lnTo>
                      <a:pt x="634200" y="452847"/>
                    </a:lnTo>
                    <a:lnTo>
                      <a:pt x="607391" y="438937"/>
                    </a:lnTo>
                    <a:lnTo>
                      <a:pt x="555268" y="449166"/>
                    </a:lnTo>
                    <a:lnTo>
                      <a:pt x="500953" y="454701"/>
                    </a:lnTo>
                    <a:lnTo>
                      <a:pt x="446016" y="455707"/>
                    </a:lnTo>
                    <a:lnTo>
                      <a:pt x="392027" y="452344"/>
                    </a:lnTo>
                    <a:lnTo>
                      <a:pt x="340556" y="444777"/>
                    </a:lnTo>
                    <a:lnTo>
                      <a:pt x="293173" y="433167"/>
                    </a:lnTo>
                    <a:lnTo>
                      <a:pt x="251449" y="417678"/>
                    </a:lnTo>
                    <a:lnTo>
                      <a:pt x="216953" y="398472"/>
                    </a:lnTo>
                    <a:lnTo>
                      <a:pt x="213945" y="396341"/>
                    </a:lnTo>
                    <a:lnTo>
                      <a:pt x="150353" y="394170"/>
                    </a:lnTo>
                    <a:lnTo>
                      <a:pt x="95611" y="382490"/>
                    </a:lnTo>
                    <a:lnTo>
                      <a:pt x="55455" y="363175"/>
                    </a:lnTo>
                    <a:lnTo>
                      <a:pt x="35622" y="338099"/>
                    </a:lnTo>
                    <a:lnTo>
                      <a:pt x="35356" y="323608"/>
                    </a:lnTo>
                    <a:lnTo>
                      <a:pt x="42571" y="309596"/>
                    </a:lnTo>
                    <a:lnTo>
                      <a:pt x="56881" y="296549"/>
                    </a:lnTo>
                    <a:lnTo>
                      <a:pt x="77899" y="284952"/>
                    </a:lnTo>
                    <a:lnTo>
                      <a:pt x="30471" y="267298"/>
                    </a:lnTo>
                    <a:lnTo>
                      <a:pt x="3891" y="244234"/>
                    </a:lnTo>
                    <a:lnTo>
                      <a:pt x="0" y="218699"/>
                    </a:lnTo>
                    <a:lnTo>
                      <a:pt x="20639" y="193631"/>
                    </a:lnTo>
                    <a:lnTo>
                      <a:pt x="43404" y="181092"/>
                    </a:lnTo>
                    <a:lnTo>
                      <a:pt x="72155" y="171236"/>
                    </a:lnTo>
                    <a:lnTo>
                      <a:pt x="105587" y="164411"/>
                    </a:lnTo>
                    <a:lnTo>
                      <a:pt x="142398" y="160968"/>
                    </a:lnTo>
                    <a:lnTo>
                      <a:pt x="143739" y="159458"/>
                    </a:lnTo>
                    <a:close/>
                  </a:path>
                  <a:path w="1593214" h="485139">
                    <a:moveTo>
                      <a:pt x="172965" y="292011"/>
                    </a:moveTo>
                    <a:lnTo>
                      <a:pt x="148598" y="292027"/>
                    </a:lnTo>
                    <a:lnTo>
                      <a:pt x="124643" y="290515"/>
                    </a:lnTo>
                    <a:lnTo>
                      <a:pt x="101509" y="287514"/>
                    </a:lnTo>
                    <a:lnTo>
                      <a:pt x="79607" y="283063"/>
                    </a:lnTo>
                  </a:path>
                  <a:path w="1593214" h="485139">
                    <a:moveTo>
                      <a:pt x="255336" y="389930"/>
                    </a:moveTo>
                    <a:lnTo>
                      <a:pt x="245397" y="391416"/>
                    </a:lnTo>
                    <a:lnTo>
                      <a:pt x="235254" y="392628"/>
                    </a:lnTo>
                    <a:lnTo>
                      <a:pt x="224940" y="393561"/>
                    </a:lnTo>
                    <a:lnTo>
                      <a:pt x="214490" y="394213"/>
                    </a:lnTo>
                  </a:path>
                  <a:path w="1593214" h="485139">
                    <a:moveTo>
                      <a:pt x="607300" y="436981"/>
                    </a:moveTo>
                    <a:lnTo>
                      <a:pt x="600212" y="432308"/>
                    </a:lnTo>
                    <a:lnTo>
                      <a:pt x="593739" y="427487"/>
                    </a:lnTo>
                    <a:lnTo>
                      <a:pt x="587893" y="422530"/>
                    </a:lnTo>
                    <a:lnTo>
                      <a:pt x="582689" y="417447"/>
                    </a:lnTo>
                  </a:path>
                  <a:path w="1593214" h="485139">
                    <a:moveTo>
                      <a:pt x="1062421" y="388269"/>
                    </a:moveTo>
                    <a:lnTo>
                      <a:pt x="1060972" y="395538"/>
                    </a:lnTo>
                    <a:lnTo>
                      <a:pt x="1057678" y="402723"/>
                    </a:lnTo>
                    <a:lnTo>
                      <a:pt x="1052594" y="409704"/>
                    </a:lnTo>
                  </a:path>
                  <a:path w="1593214" h="485139">
                    <a:moveTo>
                      <a:pt x="1257826" y="255827"/>
                    </a:moveTo>
                    <a:lnTo>
                      <a:pt x="1307807" y="269847"/>
                    </a:lnTo>
                    <a:lnTo>
                      <a:pt x="1345690" y="288708"/>
                    </a:lnTo>
                    <a:lnTo>
                      <a:pt x="1369600" y="311156"/>
                    </a:lnTo>
                    <a:lnTo>
                      <a:pt x="1377657" y="335937"/>
                    </a:lnTo>
                  </a:path>
                  <a:path w="1593214" h="485139">
                    <a:moveTo>
                      <a:pt x="1540466" y="170505"/>
                    </a:moveTo>
                    <a:lnTo>
                      <a:pt x="1530335" y="178940"/>
                    </a:lnTo>
                    <a:lnTo>
                      <a:pt x="1517975" y="186808"/>
                    </a:lnTo>
                    <a:lnTo>
                      <a:pt x="1503522" y="194035"/>
                    </a:lnTo>
                    <a:lnTo>
                      <a:pt x="1487109" y="200544"/>
                    </a:lnTo>
                  </a:path>
                  <a:path w="1593214" h="485139">
                    <a:moveTo>
                      <a:pt x="1412432" y="59046"/>
                    </a:moveTo>
                    <a:lnTo>
                      <a:pt x="1414471" y="63727"/>
                    </a:lnTo>
                    <a:lnTo>
                      <a:pt x="1415414" y="68477"/>
                    </a:lnTo>
                    <a:lnTo>
                      <a:pt x="1415250" y="73233"/>
                    </a:lnTo>
                  </a:path>
                  <a:path w="1593214" h="485139">
                    <a:moveTo>
                      <a:pt x="1071672" y="42498"/>
                    </a:moveTo>
                    <a:lnTo>
                      <a:pt x="1077304" y="37677"/>
                    </a:lnTo>
                    <a:lnTo>
                      <a:pt x="1083755" y="33042"/>
                    </a:lnTo>
                    <a:lnTo>
                      <a:pt x="1090998" y="28613"/>
                    </a:lnTo>
                    <a:lnTo>
                      <a:pt x="1099006" y="24406"/>
                    </a:lnTo>
                  </a:path>
                  <a:path w="1593214" h="485139">
                    <a:moveTo>
                      <a:pt x="816009" y="51120"/>
                    </a:moveTo>
                    <a:lnTo>
                      <a:pt x="818846" y="45711"/>
                    </a:lnTo>
                    <a:lnTo>
                      <a:pt x="823293" y="40470"/>
                    </a:lnTo>
                    <a:lnTo>
                      <a:pt x="829248" y="35517"/>
                    </a:lnTo>
                  </a:path>
                  <a:path w="1593214" h="485139">
                    <a:moveTo>
                      <a:pt x="515974" y="56419"/>
                    </a:moveTo>
                    <a:lnTo>
                      <a:pt x="528765" y="59746"/>
                    </a:lnTo>
                    <a:lnTo>
                      <a:pt x="541036" y="63385"/>
                    </a:lnTo>
                    <a:lnTo>
                      <a:pt x="552752" y="67325"/>
                    </a:lnTo>
                    <a:lnTo>
                      <a:pt x="563880" y="71557"/>
                    </a:lnTo>
                  </a:path>
                  <a:path w="1593214" h="485139">
                    <a:moveTo>
                      <a:pt x="152105" y="175388"/>
                    </a:moveTo>
                    <a:lnTo>
                      <a:pt x="148309" y="170179"/>
                    </a:lnTo>
                    <a:lnTo>
                      <a:pt x="145514" y="164853"/>
                    </a:lnTo>
                    <a:lnTo>
                      <a:pt x="143745" y="159461"/>
                    </a:lnTo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1" name="object 71"/>
            <p:cNvSpPr txBox="1"/>
            <p:nvPr/>
          </p:nvSpPr>
          <p:spPr>
            <a:xfrm>
              <a:off x="5600111" y="5178044"/>
              <a:ext cx="7067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decode</a:t>
              </a:r>
              <a:endParaRPr>
                <a:latin typeface="Tw Cen MT"/>
                <a:cs typeface="Tw Cen MT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9203906" y="2343403"/>
              <a:ext cx="6102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Arial"/>
                  <a:cs typeface="Arial"/>
                </a:rPr>
                <a:t>target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6BDB0067-1CF0-1A4B-6B27-ADB5D59E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4422C09F-3815-32B6-8EE2-04BB9C5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25</a:t>
            </a:fld>
            <a:endParaRPr lang="en-US"/>
          </a:p>
        </p:txBody>
      </p:sp>
      <p:pic>
        <p:nvPicPr>
          <p:cNvPr id="76" name="Picture 5" descr="f04-11-P374493">
            <a:extLst>
              <a:ext uri="{FF2B5EF4-FFF2-40B4-BE49-F238E27FC236}">
                <a16:creationId xmlns:a16="http://schemas.microsoft.com/office/drawing/2014/main" id="{C300E775-B34E-214D-678F-F95CB882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3" y="2369118"/>
            <a:ext cx="4170585" cy="277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14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73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Execute</a:t>
            </a:r>
            <a:r>
              <a:rPr spc="-120" dirty="0"/>
              <a:t> </a:t>
            </a:r>
            <a:r>
              <a:rPr spc="-20" dirty="0"/>
              <a:t>Stage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380" y="1143470"/>
            <a:ext cx="7635240" cy="49641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34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Perform</a:t>
            </a:r>
            <a:r>
              <a:rPr sz="2900" spc="-75" dirty="0">
                <a:cs typeface="Tw Cen MT"/>
              </a:rPr>
              <a:t> </a:t>
            </a:r>
            <a:r>
              <a:rPr sz="2900" dirty="0">
                <a:cs typeface="Tw Cen MT"/>
              </a:rPr>
              <a:t>ALU</a:t>
            </a:r>
            <a:r>
              <a:rPr sz="2900" spc="-7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operation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of</a:t>
            </a:r>
            <a:r>
              <a:rPr sz="2600" spc="6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ALU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6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Operation</a:t>
            </a:r>
            <a:r>
              <a:rPr sz="2300" spc="-30" dirty="0">
                <a:cs typeface="Tw Cen MT"/>
              </a:rPr>
              <a:t> </a:t>
            </a:r>
            <a:r>
              <a:rPr sz="2300" dirty="0">
                <a:cs typeface="Tw Cen MT"/>
              </a:rPr>
              <a:t>type: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control</a:t>
            </a:r>
            <a:r>
              <a:rPr sz="2300" spc="-2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signals</a:t>
            </a:r>
            <a:endParaRPr sz="2300" dirty="0">
              <a:cs typeface="Tw Cen MT"/>
            </a:endParaRPr>
          </a:p>
          <a:p>
            <a:pPr marL="927100" indent="-228600">
              <a:spcBef>
                <a:spcPts val="45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First</a:t>
            </a:r>
            <a:r>
              <a:rPr sz="2300" spc="-15" dirty="0">
                <a:cs typeface="Tw Cen MT"/>
              </a:rPr>
              <a:t> </a:t>
            </a:r>
            <a:r>
              <a:rPr sz="2300" dirty="0">
                <a:cs typeface="Tw Cen MT"/>
              </a:rPr>
              <a:t>operand: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contents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of</a:t>
            </a:r>
            <a:r>
              <a:rPr sz="2300" spc="65" dirty="0">
                <a:cs typeface="Tw Cen MT"/>
              </a:rPr>
              <a:t> </a:t>
            </a:r>
            <a:r>
              <a:rPr sz="2300" dirty="0">
                <a:cs typeface="Tw Cen MT"/>
              </a:rPr>
              <a:t>a</a:t>
            </a:r>
            <a:r>
              <a:rPr sz="2300" spc="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register</a:t>
            </a:r>
            <a:endParaRPr sz="2300" dirty="0">
              <a:cs typeface="Tw Cen MT"/>
            </a:endParaRPr>
          </a:p>
          <a:p>
            <a:pPr marL="927100" indent="-228600">
              <a:spcBef>
                <a:spcPts val="52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Second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operand: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either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a</a:t>
            </a:r>
            <a:r>
              <a:rPr sz="2300" spc="5" dirty="0">
                <a:cs typeface="Tw Cen MT"/>
              </a:rPr>
              <a:t> </a:t>
            </a:r>
            <a:r>
              <a:rPr sz="2300" dirty="0">
                <a:cs typeface="Tw Cen MT"/>
              </a:rPr>
              <a:t>register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or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the immediate </a:t>
            </a:r>
            <a:r>
              <a:rPr sz="2300" spc="-10" dirty="0">
                <a:cs typeface="Tw Cen MT"/>
              </a:rPr>
              <a:t>value</a:t>
            </a:r>
            <a:endParaRPr sz="2300" dirty="0">
              <a:cs typeface="Tw Cen MT"/>
            </a:endParaRPr>
          </a:p>
          <a:p>
            <a:pPr marL="379730">
              <a:spcBef>
                <a:spcPts val="540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15" dirty="0">
                <a:cs typeface="Tw Cen MT"/>
              </a:rPr>
              <a:t> </a:t>
            </a:r>
            <a:r>
              <a:rPr sz="2600" dirty="0">
                <a:cs typeface="Tw Cen MT"/>
              </a:rPr>
              <a:t>branch</a:t>
            </a:r>
            <a:r>
              <a:rPr sz="2600" spc="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target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spc="-20" dirty="0">
                <a:cs typeface="Tw Cen MT"/>
              </a:rPr>
              <a:t>Target</a:t>
            </a:r>
            <a:r>
              <a:rPr sz="2300" spc="-30" dirty="0">
                <a:cs typeface="Tw Cen MT"/>
              </a:rPr>
              <a:t> </a:t>
            </a:r>
            <a:r>
              <a:rPr sz="2300" dirty="0">
                <a:cs typeface="Tw Cen MT"/>
              </a:rPr>
              <a:t>=</a:t>
            </a:r>
            <a:r>
              <a:rPr sz="2300" spc="-20" dirty="0">
                <a:cs typeface="Tw Cen MT"/>
              </a:rPr>
              <a:t> </a:t>
            </a:r>
            <a:r>
              <a:rPr sz="2300" dirty="0">
                <a:cs typeface="Tw Cen MT"/>
              </a:rPr>
              <a:t>NPC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+</a:t>
            </a:r>
            <a:r>
              <a:rPr sz="2300" spc="-20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immediate</a:t>
            </a:r>
            <a:endParaRPr sz="2300" dirty="0">
              <a:cs typeface="Tw Cen MT"/>
            </a:endParaRPr>
          </a:p>
          <a:p>
            <a:pPr marL="12700">
              <a:spcBef>
                <a:spcPts val="65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652780" marR="866140" indent="-273050">
              <a:lnSpc>
                <a:spcPts val="3100"/>
              </a:lnSpc>
              <a:spcBef>
                <a:spcPts val="725"/>
              </a:spcBef>
            </a:pPr>
            <a:r>
              <a:rPr sz="2600" dirty="0">
                <a:cs typeface="Tw Cen MT"/>
              </a:rPr>
              <a:t>Control</a:t>
            </a:r>
            <a:r>
              <a:rPr sz="2600" spc="-60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signals,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branch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target,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ALU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results,</a:t>
            </a:r>
            <a:r>
              <a:rPr sz="2600" spc="-3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and </a:t>
            </a:r>
            <a:r>
              <a:rPr sz="2600" spc="-10" dirty="0">
                <a:cs typeface="Tw Cen MT"/>
              </a:rPr>
              <a:t>destination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44CD1-887A-2782-9770-EE5ECCB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8AC8-1F2D-AA14-FBB9-9E95179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4EC6886-F528-A761-637D-AC615BFA5C60}"/>
              </a:ext>
            </a:extLst>
          </p:cNvPr>
          <p:cNvSpPr/>
          <p:nvPr/>
        </p:nvSpPr>
        <p:spPr>
          <a:xfrm>
            <a:off x="2212119" y="2359684"/>
            <a:ext cx="1053951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11449"/>
            <a:ext cx="106932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Execute</a:t>
            </a:r>
            <a:r>
              <a:rPr spc="-120" dirty="0"/>
              <a:t> </a:t>
            </a:r>
            <a:r>
              <a:rPr spc="-20" dirty="0"/>
              <a:t>Stage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20B3601-6F10-724E-8638-8AD2FE34704D}"/>
              </a:ext>
            </a:extLst>
          </p:cNvPr>
          <p:cNvGrpSpPr/>
          <p:nvPr/>
        </p:nvGrpSpPr>
        <p:grpSpPr>
          <a:xfrm>
            <a:off x="4876148" y="1339151"/>
            <a:ext cx="6842759" cy="4179698"/>
            <a:chOff x="2279905" y="2231136"/>
            <a:chExt cx="6842759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6220967" y="3419856"/>
              <a:ext cx="1049020" cy="1191895"/>
              <a:chOff x="4696967" y="3419855"/>
              <a:chExt cx="1049020" cy="119189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96967" y="3419855"/>
                <a:ext cx="1048512" cy="1191768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4742893" y="3435698"/>
                <a:ext cx="958850" cy="1102360"/>
              </a:xfrm>
              <a:custGeom>
                <a:avLst/>
                <a:gdLst/>
                <a:ahLst/>
                <a:cxnLst/>
                <a:rect l="l" t="t" r="r" b="b"/>
                <a:pathLst>
                  <a:path w="958850" h="1102360">
                    <a:moveTo>
                      <a:pt x="958312" y="0"/>
                    </a:moveTo>
                    <a:lnTo>
                      <a:pt x="0" y="0"/>
                    </a:lnTo>
                    <a:lnTo>
                      <a:pt x="0" y="1101766"/>
                    </a:lnTo>
                    <a:lnTo>
                      <a:pt x="958312" y="1101766"/>
                    </a:lnTo>
                    <a:lnTo>
                      <a:pt x="95831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742893" y="3435699"/>
                <a:ext cx="958850" cy="1102360"/>
              </a:xfrm>
              <a:custGeom>
                <a:avLst/>
                <a:gdLst/>
                <a:ahLst/>
                <a:cxnLst/>
                <a:rect l="l" t="t" r="r" b="b"/>
                <a:pathLst>
                  <a:path w="958850" h="1102360">
                    <a:moveTo>
                      <a:pt x="0" y="0"/>
                    </a:moveTo>
                    <a:lnTo>
                      <a:pt x="958313" y="0"/>
                    </a:lnTo>
                    <a:lnTo>
                      <a:pt x="958313" y="1101766"/>
                    </a:lnTo>
                    <a:lnTo>
                      <a:pt x="0" y="1101766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6552692" y="3824732"/>
              <a:ext cx="386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5" dirty="0">
                  <a:latin typeface="Tw Cen MT"/>
                  <a:cs typeface="Tw Cen MT"/>
                </a:rPr>
                <a:t>ALU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2999233" y="2252472"/>
              <a:ext cx="582295" cy="3548379"/>
              <a:chOff x="1475232" y="2252471"/>
              <a:chExt cx="582295" cy="3548379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5232" y="2252471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3624" y="5007863"/>
                <a:ext cx="341375" cy="682752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7424" y="5029199"/>
                <a:ext cx="569976" cy="640080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3128696" y="5166194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3011425" y="2231136"/>
              <a:ext cx="5596255" cy="3548379"/>
              <a:chOff x="1487424" y="2231135"/>
              <a:chExt cx="5596255" cy="3548379"/>
            </a:xfrm>
          </p:grpSpPr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2704" y="2996184"/>
                <a:ext cx="774192" cy="31089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1862523" y="3064798"/>
                <a:ext cx="5810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81025" h="114300">
                    <a:moveTo>
                      <a:pt x="466517" y="0"/>
                    </a:moveTo>
                    <a:lnTo>
                      <a:pt x="466516" y="114300"/>
                    </a:lnTo>
                    <a:lnTo>
                      <a:pt x="542717" y="76200"/>
                    </a:lnTo>
                    <a:lnTo>
                      <a:pt x="485566" y="76200"/>
                    </a:lnTo>
                    <a:lnTo>
                      <a:pt x="485567" y="38100"/>
                    </a:lnTo>
                    <a:lnTo>
                      <a:pt x="542717" y="38100"/>
                    </a:lnTo>
                    <a:lnTo>
                      <a:pt x="466517" y="0"/>
                    </a:lnTo>
                    <a:close/>
                  </a:path>
                  <a:path w="581025" h="114300">
                    <a:moveTo>
                      <a:pt x="466517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466517" y="76200"/>
                    </a:lnTo>
                    <a:lnTo>
                      <a:pt x="466517" y="38100"/>
                    </a:lnTo>
                    <a:close/>
                  </a:path>
                  <a:path w="581025" h="114300">
                    <a:moveTo>
                      <a:pt x="542717" y="38100"/>
                    </a:moveTo>
                    <a:lnTo>
                      <a:pt x="485567" y="38100"/>
                    </a:lnTo>
                    <a:lnTo>
                      <a:pt x="485566" y="76200"/>
                    </a:lnTo>
                    <a:lnTo>
                      <a:pt x="542717" y="76200"/>
                    </a:lnTo>
                    <a:lnTo>
                      <a:pt x="580817" y="57150"/>
                    </a:lnTo>
                    <a:lnTo>
                      <a:pt x="542717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60576" y="2621280"/>
                <a:ext cx="347472" cy="1060704"/>
              </a:xfrm>
              <a:prstGeom prst="rect">
                <a:avLst/>
              </a:prstGeom>
            </p:spPr>
          </p:pic>
          <p:pic>
            <p:nvPicPr>
              <p:cNvPr id="21" name="object 2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87424" y="2770632"/>
                <a:ext cx="569976" cy="762000"/>
              </a:xfrm>
              <a:prstGeom prst="rect">
                <a:avLst/>
              </a:prstGeom>
            </p:spPr>
          </p:pic>
          <p:sp>
            <p:nvSpPr>
              <p:cNvPr id="22" name="object 22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0" y="973570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568439" y="2231135"/>
                <a:ext cx="515111" cy="3547872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2824128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128696" y="2907885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101584" y="2599944"/>
              <a:ext cx="567055" cy="1064260"/>
              <a:chOff x="6577583" y="2599944"/>
              <a:chExt cx="567055" cy="1064260"/>
            </a:xfrm>
          </p:grpSpPr>
          <p:pic>
            <p:nvPicPr>
              <p:cNvPr id="30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50735" y="2599944"/>
                <a:ext cx="347472" cy="1063752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77583" y="2660904"/>
                <a:ext cx="566927" cy="938784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6695946" y="2614097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6695946" y="2614097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8218509" y="2799310"/>
              <a:ext cx="256480" cy="6064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30" dirty="0">
                  <a:solidFill>
                    <a:srgbClr val="FFFFFF"/>
                  </a:solidFill>
                  <a:latin typeface="Tw Cen MT"/>
                  <a:cs typeface="Tw Cen MT"/>
                </a:rPr>
                <a:t>Target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011424" y="2974849"/>
              <a:ext cx="5364480" cy="1862455"/>
              <a:chOff x="1487424" y="2974848"/>
              <a:chExt cx="5364480" cy="1862455"/>
            </a:xfrm>
          </p:grpSpPr>
          <p:pic>
            <p:nvPicPr>
              <p:cNvPr id="36" name="object 36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79776" y="2974848"/>
                <a:ext cx="4072128" cy="310896"/>
              </a:xfrm>
              <a:prstGeom prst="rect">
                <a:avLst/>
              </a:prstGeom>
            </p:spPr>
          </p:pic>
          <p:sp>
            <p:nvSpPr>
              <p:cNvPr id="37" name="object 37"/>
              <p:cNvSpPr/>
              <p:nvPr/>
            </p:nvSpPr>
            <p:spPr>
              <a:xfrm>
                <a:off x="2819755" y="3044355"/>
                <a:ext cx="38766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876675" h="114300">
                    <a:moveTo>
                      <a:pt x="3838618" y="37995"/>
                    </a:moveTo>
                    <a:lnTo>
                      <a:pt x="3780836" y="37995"/>
                    </a:lnTo>
                    <a:lnTo>
                      <a:pt x="3781044" y="76094"/>
                    </a:lnTo>
                    <a:lnTo>
                      <a:pt x="3761996" y="76198"/>
                    </a:lnTo>
                    <a:lnTo>
                      <a:pt x="3762203" y="114297"/>
                    </a:lnTo>
                    <a:lnTo>
                      <a:pt x="3876191" y="56527"/>
                    </a:lnTo>
                    <a:lnTo>
                      <a:pt x="3838618" y="37995"/>
                    </a:lnTo>
                    <a:close/>
                  </a:path>
                  <a:path w="3876675" h="114300">
                    <a:moveTo>
                      <a:pt x="3761789" y="38099"/>
                    </a:moveTo>
                    <a:lnTo>
                      <a:pt x="0" y="58543"/>
                    </a:lnTo>
                    <a:lnTo>
                      <a:pt x="207" y="96641"/>
                    </a:lnTo>
                    <a:lnTo>
                      <a:pt x="3761996" y="76198"/>
                    </a:lnTo>
                    <a:lnTo>
                      <a:pt x="3761789" y="38099"/>
                    </a:lnTo>
                    <a:close/>
                  </a:path>
                  <a:path w="3876675" h="114300">
                    <a:moveTo>
                      <a:pt x="3780836" y="37995"/>
                    </a:moveTo>
                    <a:lnTo>
                      <a:pt x="3761789" y="38099"/>
                    </a:lnTo>
                    <a:lnTo>
                      <a:pt x="3761996" y="76198"/>
                    </a:lnTo>
                    <a:lnTo>
                      <a:pt x="3781044" y="76094"/>
                    </a:lnTo>
                    <a:lnTo>
                      <a:pt x="3780836" y="37995"/>
                    </a:lnTo>
                    <a:close/>
                  </a:path>
                  <a:path w="3876675" h="114300">
                    <a:moveTo>
                      <a:pt x="3761582" y="0"/>
                    </a:moveTo>
                    <a:lnTo>
                      <a:pt x="3761789" y="38099"/>
                    </a:lnTo>
                    <a:lnTo>
                      <a:pt x="3838618" y="37995"/>
                    </a:lnTo>
                    <a:lnTo>
                      <a:pt x="376158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8" name="object 3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22704" y="3861816"/>
                <a:ext cx="3075432" cy="310895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1861568" y="3929797"/>
                <a:ext cx="288163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881629" h="114300">
                    <a:moveTo>
                      <a:pt x="2843533" y="38039"/>
                    </a:moveTo>
                    <a:lnTo>
                      <a:pt x="2786014" y="38039"/>
                    </a:lnTo>
                    <a:lnTo>
                      <a:pt x="2786136" y="76139"/>
                    </a:lnTo>
                    <a:lnTo>
                      <a:pt x="2767087" y="76199"/>
                    </a:lnTo>
                    <a:lnTo>
                      <a:pt x="2767209" y="114299"/>
                    </a:lnTo>
                    <a:lnTo>
                      <a:pt x="2881325" y="56784"/>
                    </a:lnTo>
                    <a:lnTo>
                      <a:pt x="2843533" y="38039"/>
                    </a:lnTo>
                    <a:close/>
                  </a:path>
                  <a:path w="2881629" h="114300">
                    <a:moveTo>
                      <a:pt x="2766965" y="38099"/>
                    </a:moveTo>
                    <a:lnTo>
                      <a:pt x="0" y="46953"/>
                    </a:lnTo>
                    <a:lnTo>
                      <a:pt x="121" y="85053"/>
                    </a:lnTo>
                    <a:lnTo>
                      <a:pt x="2767087" y="76199"/>
                    </a:lnTo>
                    <a:lnTo>
                      <a:pt x="2766965" y="38099"/>
                    </a:lnTo>
                    <a:close/>
                  </a:path>
                  <a:path w="2881629" h="114300">
                    <a:moveTo>
                      <a:pt x="2786014" y="38039"/>
                    </a:moveTo>
                    <a:lnTo>
                      <a:pt x="2766965" y="38099"/>
                    </a:lnTo>
                    <a:lnTo>
                      <a:pt x="2767087" y="76199"/>
                    </a:lnTo>
                    <a:lnTo>
                      <a:pt x="2786136" y="76139"/>
                    </a:lnTo>
                    <a:lnTo>
                      <a:pt x="2786014" y="38039"/>
                    </a:lnTo>
                    <a:close/>
                  </a:path>
                  <a:path w="2881629" h="114300">
                    <a:moveTo>
                      <a:pt x="2766843" y="0"/>
                    </a:moveTo>
                    <a:lnTo>
                      <a:pt x="2766965" y="38099"/>
                    </a:lnTo>
                    <a:lnTo>
                      <a:pt x="2843533" y="38039"/>
                    </a:lnTo>
                    <a:lnTo>
                      <a:pt x="27668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22704" y="4529328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861536" y="4597001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82" y="38006"/>
                    </a:moveTo>
                    <a:lnTo>
                      <a:pt x="4739968" y="38006"/>
                    </a:lnTo>
                    <a:lnTo>
                      <a:pt x="4740155" y="76106"/>
                    </a:lnTo>
                    <a:lnTo>
                      <a:pt x="4721101" y="76199"/>
                    </a:lnTo>
                    <a:lnTo>
                      <a:pt x="4721288" y="114298"/>
                    </a:lnTo>
                    <a:lnTo>
                      <a:pt x="4835306" y="56587"/>
                    </a:lnTo>
                    <a:lnTo>
                      <a:pt x="4797682" y="38006"/>
                    </a:lnTo>
                    <a:close/>
                  </a:path>
                  <a:path w="4835525" h="114300">
                    <a:moveTo>
                      <a:pt x="4720914" y="38099"/>
                    </a:moveTo>
                    <a:lnTo>
                      <a:pt x="0" y="61314"/>
                    </a:lnTo>
                    <a:lnTo>
                      <a:pt x="186" y="99413"/>
                    </a:lnTo>
                    <a:lnTo>
                      <a:pt x="4721101" y="76199"/>
                    </a:lnTo>
                    <a:lnTo>
                      <a:pt x="4720914" y="38099"/>
                    </a:lnTo>
                    <a:close/>
                  </a:path>
                  <a:path w="4835525" h="114300">
                    <a:moveTo>
                      <a:pt x="4739968" y="38006"/>
                    </a:moveTo>
                    <a:lnTo>
                      <a:pt x="4720914" y="38099"/>
                    </a:lnTo>
                    <a:lnTo>
                      <a:pt x="4721101" y="76199"/>
                    </a:lnTo>
                    <a:lnTo>
                      <a:pt x="4740155" y="76106"/>
                    </a:lnTo>
                    <a:lnTo>
                      <a:pt x="4739968" y="38006"/>
                    </a:lnTo>
                    <a:close/>
                  </a:path>
                  <a:path w="4835525" h="114300">
                    <a:moveTo>
                      <a:pt x="4720727" y="0"/>
                    </a:moveTo>
                    <a:lnTo>
                      <a:pt x="4720914" y="38099"/>
                    </a:lnTo>
                    <a:lnTo>
                      <a:pt x="4797682" y="38006"/>
                    </a:lnTo>
                    <a:lnTo>
                      <a:pt x="472072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660136" y="3852672"/>
                <a:ext cx="1191767" cy="307848"/>
              </a:xfrm>
              <a:prstGeom prst="rect">
                <a:avLst/>
              </a:prstGeom>
            </p:spPr>
          </p:pic>
          <p:sp>
            <p:nvSpPr>
              <p:cNvPr id="43" name="object 43"/>
              <p:cNvSpPr/>
              <p:nvPr/>
            </p:nvSpPr>
            <p:spPr>
              <a:xfrm>
                <a:off x="5701009" y="3920328"/>
                <a:ext cx="99631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996315" h="114300">
                    <a:moveTo>
                      <a:pt x="958752" y="37901"/>
                    </a:moveTo>
                    <a:lnTo>
                      <a:pt x="900391" y="37901"/>
                    </a:lnTo>
                    <a:lnTo>
                      <a:pt x="900785" y="75999"/>
                    </a:lnTo>
                    <a:lnTo>
                      <a:pt x="881736" y="76196"/>
                    </a:lnTo>
                    <a:lnTo>
                      <a:pt x="882129" y="114293"/>
                    </a:lnTo>
                    <a:lnTo>
                      <a:pt x="995833" y="55966"/>
                    </a:lnTo>
                    <a:lnTo>
                      <a:pt x="958752" y="37901"/>
                    </a:lnTo>
                    <a:close/>
                  </a:path>
                  <a:path w="996315" h="114300">
                    <a:moveTo>
                      <a:pt x="881342" y="38098"/>
                    </a:moveTo>
                    <a:lnTo>
                      <a:pt x="0" y="47204"/>
                    </a:lnTo>
                    <a:lnTo>
                      <a:pt x="393" y="85302"/>
                    </a:lnTo>
                    <a:lnTo>
                      <a:pt x="881736" y="76196"/>
                    </a:lnTo>
                    <a:lnTo>
                      <a:pt x="881342" y="38098"/>
                    </a:lnTo>
                    <a:close/>
                  </a:path>
                  <a:path w="996315" h="114300">
                    <a:moveTo>
                      <a:pt x="900391" y="37901"/>
                    </a:moveTo>
                    <a:lnTo>
                      <a:pt x="881342" y="38098"/>
                    </a:lnTo>
                    <a:lnTo>
                      <a:pt x="881736" y="76196"/>
                    </a:lnTo>
                    <a:lnTo>
                      <a:pt x="900785" y="75999"/>
                    </a:lnTo>
                    <a:lnTo>
                      <a:pt x="900391" y="37901"/>
                    </a:lnTo>
                    <a:close/>
                  </a:path>
                  <a:path w="996315" h="114300">
                    <a:moveTo>
                      <a:pt x="880949" y="0"/>
                    </a:moveTo>
                    <a:lnTo>
                      <a:pt x="881342" y="38098"/>
                    </a:lnTo>
                    <a:lnTo>
                      <a:pt x="900391" y="37901"/>
                    </a:lnTo>
                    <a:lnTo>
                      <a:pt x="958752" y="37901"/>
                    </a:lnTo>
                    <a:lnTo>
                      <a:pt x="88094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44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63624" y="3685032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45" name="object 45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87424" y="3688080"/>
                <a:ext cx="569976" cy="673607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48"/>
            <p:cNvSpPr txBox="1"/>
            <p:nvPr/>
          </p:nvSpPr>
          <p:spPr>
            <a:xfrm>
              <a:off x="7909993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128696" y="3825100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0" name="object 50"/>
            <p:cNvGrpSpPr/>
            <p:nvPr/>
          </p:nvGrpSpPr>
          <p:grpSpPr>
            <a:xfrm>
              <a:off x="3011424" y="4367785"/>
              <a:ext cx="570230" cy="680085"/>
              <a:chOff x="1487424" y="4367784"/>
              <a:chExt cx="570230" cy="680085"/>
            </a:xfrm>
          </p:grpSpPr>
          <p:pic>
            <p:nvPicPr>
              <p:cNvPr id="51" name="object 5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63624" y="4367784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87424" y="4370832"/>
                <a:ext cx="569976" cy="673607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1607027" y="4381084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1607027" y="438108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5"/>
            <p:cNvSpPr txBox="1"/>
            <p:nvPr/>
          </p:nvSpPr>
          <p:spPr>
            <a:xfrm>
              <a:off x="3128696" y="450480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3901439" y="2904744"/>
              <a:ext cx="509270" cy="570230"/>
              <a:chOff x="2377439" y="2904744"/>
              <a:chExt cx="509270" cy="570230"/>
            </a:xfrm>
          </p:grpSpPr>
          <p:pic>
            <p:nvPicPr>
              <p:cNvPr id="57" name="object 57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398775" y="2919984"/>
                <a:ext cx="466344" cy="466344"/>
              </a:xfrm>
              <a:prstGeom prst="rect">
                <a:avLst/>
              </a:prstGeom>
            </p:spPr>
          </p:pic>
          <p:pic>
            <p:nvPicPr>
              <p:cNvPr id="58" name="object 5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377439" y="2904744"/>
                <a:ext cx="509015" cy="569976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2443340" y="2933688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5" h="376554">
                    <a:moveTo>
                      <a:pt x="188259" y="0"/>
                    </a:moveTo>
                    <a:lnTo>
                      <a:pt x="138213" y="6724"/>
                    </a:lnTo>
                    <a:lnTo>
                      <a:pt x="93241" y="25703"/>
                    </a:lnTo>
                    <a:lnTo>
                      <a:pt x="55140" y="55140"/>
                    </a:lnTo>
                    <a:lnTo>
                      <a:pt x="25703" y="93241"/>
                    </a:lnTo>
                    <a:lnTo>
                      <a:pt x="6724" y="138213"/>
                    </a:lnTo>
                    <a:lnTo>
                      <a:pt x="0" y="188259"/>
                    </a:lnTo>
                    <a:lnTo>
                      <a:pt x="6724" y="238306"/>
                    </a:lnTo>
                    <a:lnTo>
                      <a:pt x="25703" y="283277"/>
                    </a:lnTo>
                    <a:lnTo>
                      <a:pt x="55140" y="321378"/>
                    </a:lnTo>
                    <a:lnTo>
                      <a:pt x="93241" y="350815"/>
                    </a:lnTo>
                    <a:lnTo>
                      <a:pt x="138213" y="369793"/>
                    </a:lnTo>
                    <a:lnTo>
                      <a:pt x="188259" y="376518"/>
                    </a:lnTo>
                    <a:lnTo>
                      <a:pt x="238306" y="369793"/>
                    </a:lnTo>
                    <a:lnTo>
                      <a:pt x="283277" y="350815"/>
                    </a:lnTo>
                    <a:lnTo>
                      <a:pt x="321378" y="321378"/>
                    </a:lnTo>
                    <a:lnTo>
                      <a:pt x="350815" y="283277"/>
                    </a:lnTo>
                    <a:lnTo>
                      <a:pt x="369793" y="238306"/>
                    </a:lnTo>
                    <a:lnTo>
                      <a:pt x="376518" y="188259"/>
                    </a:lnTo>
                    <a:lnTo>
                      <a:pt x="369793" y="138213"/>
                    </a:lnTo>
                    <a:lnTo>
                      <a:pt x="350815" y="93241"/>
                    </a:lnTo>
                    <a:lnTo>
                      <a:pt x="321378" y="55140"/>
                    </a:lnTo>
                    <a:lnTo>
                      <a:pt x="283277" y="25703"/>
                    </a:lnTo>
                    <a:lnTo>
                      <a:pt x="238306" y="6724"/>
                    </a:lnTo>
                    <a:lnTo>
                      <a:pt x="188259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2443340" y="2933688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5" h="376554">
                    <a:moveTo>
                      <a:pt x="0" y="188259"/>
                    </a:moveTo>
                    <a:lnTo>
                      <a:pt x="6724" y="138212"/>
                    </a:lnTo>
                    <a:lnTo>
                      <a:pt x="25702" y="93241"/>
                    </a:lnTo>
                    <a:lnTo>
                      <a:pt x="55139" y="55139"/>
                    </a:lnTo>
                    <a:lnTo>
                      <a:pt x="93241" y="25702"/>
                    </a:lnTo>
                    <a:lnTo>
                      <a:pt x="138212" y="6724"/>
                    </a:lnTo>
                    <a:lnTo>
                      <a:pt x="188259" y="0"/>
                    </a:lnTo>
                    <a:lnTo>
                      <a:pt x="238305" y="6724"/>
                    </a:lnTo>
                    <a:lnTo>
                      <a:pt x="283276" y="25702"/>
                    </a:lnTo>
                    <a:lnTo>
                      <a:pt x="321378" y="55139"/>
                    </a:lnTo>
                    <a:lnTo>
                      <a:pt x="350815" y="93241"/>
                    </a:lnTo>
                    <a:lnTo>
                      <a:pt x="369793" y="138212"/>
                    </a:lnTo>
                    <a:lnTo>
                      <a:pt x="376518" y="188259"/>
                    </a:lnTo>
                    <a:lnTo>
                      <a:pt x="369793" y="238305"/>
                    </a:lnTo>
                    <a:lnTo>
                      <a:pt x="350815" y="283276"/>
                    </a:lnTo>
                    <a:lnTo>
                      <a:pt x="321378" y="321378"/>
                    </a:lnTo>
                    <a:lnTo>
                      <a:pt x="283276" y="350815"/>
                    </a:lnTo>
                    <a:lnTo>
                      <a:pt x="238305" y="369793"/>
                    </a:lnTo>
                    <a:lnTo>
                      <a:pt x="188259" y="376518"/>
                    </a:lnTo>
                    <a:lnTo>
                      <a:pt x="138212" y="369793"/>
                    </a:lnTo>
                    <a:lnTo>
                      <a:pt x="93241" y="350815"/>
                    </a:lnTo>
                    <a:lnTo>
                      <a:pt x="55139" y="321378"/>
                    </a:lnTo>
                    <a:lnTo>
                      <a:pt x="25702" y="283276"/>
                    </a:lnTo>
                    <a:lnTo>
                      <a:pt x="6724" y="238305"/>
                    </a:lnTo>
                    <a:lnTo>
                      <a:pt x="0" y="1882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1" name="object 61"/>
            <p:cNvSpPr txBox="1"/>
            <p:nvPr/>
          </p:nvSpPr>
          <p:spPr>
            <a:xfrm>
              <a:off x="4066701" y="295910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Tw Cen MT Bold"/>
                  <a:cs typeface="Tw Cen MT Bold"/>
                </a:rPr>
                <a:t>+</a:t>
              </a:r>
              <a:endParaRPr>
                <a:latin typeface="Tw Cen MT Bold"/>
                <a:cs typeface="Tw Cen MT Bold"/>
              </a:endParaRPr>
            </a:p>
          </p:txBody>
        </p:sp>
        <p:grpSp>
          <p:nvGrpSpPr>
            <p:cNvPr id="62" name="object 62"/>
            <p:cNvGrpSpPr/>
            <p:nvPr/>
          </p:nvGrpSpPr>
          <p:grpSpPr>
            <a:xfrm>
              <a:off x="5318759" y="4032503"/>
              <a:ext cx="3350260" cy="990600"/>
              <a:chOff x="3794759" y="4032503"/>
              <a:chExt cx="3350260" cy="990600"/>
            </a:xfrm>
          </p:grpSpPr>
          <p:pic>
            <p:nvPicPr>
              <p:cNvPr id="63" name="object 63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794759" y="4032503"/>
                <a:ext cx="256032" cy="652272"/>
              </a:xfrm>
              <a:prstGeom prst="rect">
                <a:avLst/>
              </a:prstGeom>
            </p:spPr>
          </p:pic>
          <p:sp>
            <p:nvSpPr>
              <p:cNvPr id="64" name="object 64"/>
              <p:cNvSpPr/>
              <p:nvPr/>
            </p:nvSpPr>
            <p:spPr>
              <a:xfrm>
                <a:off x="3839646" y="4047503"/>
                <a:ext cx="165735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562610">
                    <a:moveTo>
                      <a:pt x="0" y="0"/>
                    </a:moveTo>
                    <a:lnTo>
                      <a:pt x="0" y="562269"/>
                    </a:lnTo>
                    <a:lnTo>
                      <a:pt x="165458" y="520904"/>
                    </a:lnTo>
                    <a:lnTo>
                      <a:pt x="165458" y="41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3839645" y="4047503"/>
                <a:ext cx="165735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562610">
                    <a:moveTo>
                      <a:pt x="0" y="0"/>
                    </a:moveTo>
                    <a:lnTo>
                      <a:pt x="165459" y="41364"/>
                    </a:lnTo>
                    <a:lnTo>
                      <a:pt x="165459" y="520905"/>
                    </a:lnTo>
                    <a:lnTo>
                      <a:pt x="0" y="562270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6" name="object 66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650735" y="4343399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67" name="object 67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577583" y="4346447"/>
                <a:ext cx="566927" cy="673607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6696842" y="4357308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6696842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0" name="object 70"/>
            <p:cNvSpPr txBox="1"/>
            <p:nvPr/>
          </p:nvSpPr>
          <p:spPr>
            <a:xfrm>
              <a:off x="8218509" y="4483468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8101584" y="4986527"/>
              <a:ext cx="567055" cy="683260"/>
              <a:chOff x="6577583" y="4986527"/>
              <a:chExt cx="567055" cy="683260"/>
            </a:xfrm>
          </p:grpSpPr>
          <p:pic>
            <p:nvPicPr>
              <p:cNvPr id="72" name="object 72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650735" y="4986527"/>
                <a:ext cx="344424" cy="682751"/>
              </a:xfrm>
              <a:prstGeom prst="rect">
                <a:avLst/>
              </a:prstGeom>
            </p:spPr>
          </p:pic>
          <p:pic>
            <p:nvPicPr>
              <p:cNvPr id="73" name="object 73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577583" y="5007863"/>
                <a:ext cx="566927" cy="640080"/>
              </a:xfrm>
              <a:prstGeom prst="rect">
                <a:avLst/>
              </a:prstGeom>
            </p:spPr>
          </p:pic>
          <p:sp>
            <p:nvSpPr>
              <p:cNvPr id="74" name="object 74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76"/>
            <p:cNvSpPr txBox="1"/>
            <p:nvPr/>
          </p:nvSpPr>
          <p:spPr>
            <a:xfrm>
              <a:off x="8218509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77" name="object 77"/>
            <p:cNvGrpSpPr/>
            <p:nvPr/>
          </p:nvGrpSpPr>
          <p:grpSpPr>
            <a:xfrm>
              <a:off x="8101584" y="3666745"/>
              <a:ext cx="567055" cy="680085"/>
              <a:chOff x="6577583" y="3666744"/>
              <a:chExt cx="567055" cy="680085"/>
            </a:xfrm>
          </p:grpSpPr>
          <p:pic>
            <p:nvPicPr>
              <p:cNvPr id="78" name="object 78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650735" y="3666744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79" name="object 79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577583" y="3678936"/>
                <a:ext cx="566927" cy="655319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82"/>
            <p:cNvSpPr txBox="1"/>
            <p:nvPr/>
          </p:nvSpPr>
          <p:spPr>
            <a:xfrm>
              <a:off x="8218509" y="3813307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3" name="object 83"/>
            <p:cNvGrpSpPr/>
            <p:nvPr/>
          </p:nvGrpSpPr>
          <p:grpSpPr>
            <a:xfrm>
              <a:off x="2279905" y="2377439"/>
              <a:ext cx="6842759" cy="3106420"/>
              <a:chOff x="755904" y="2377439"/>
              <a:chExt cx="6842759" cy="3106420"/>
            </a:xfrm>
          </p:grpSpPr>
          <p:pic>
            <p:nvPicPr>
              <p:cNvPr id="84" name="object 84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822704" y="5172455"/>
                <a:ext cx="5029200" cy="310896"/>
              </a:xfrm>
              <a:prstGeom prst="rect">
                <a:avLst/>
              </a:prstGeom>
            </p:spPr>
          </p:pic>
          <p:sp>
            <p:nvSpPr>
              <p:cNvPr id="85" name="object 85"/>
              <p:cNvSpPr/>
              <p:nvPr/>
            </p:nvSpPr>
            <p:spPr>
              <a:xfrm>
                <a:off x="1861546" y="5241943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16" y="38017"/>
                    </a:moveTo>
                    <a:lnTo>
                      <a:pt x="4739960" y="38017"/>
                    </a:lnTo>
                    <a:lnTo>
                      <a:pt x="4740126" y="76116"/>
                    </a:lnTo>
                    <a:lnTo>
                      <a:pt x="4721079" y="76199"/>
                    </a:lnTo>
                    <a:lnTo>
                      <a:pt x="4721245" y="114298"/>
                    </a:lnTo>
                    <a:lnTo>
                      <a:pt x="4835295" y="56652"/>
                    </a:lnTo>
                    <a:lnTo>
                      <a:pt x="4797616" y="38017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8665"/>
                    </a:lnTo>
                    <a:lnTo>
                      <a:pt x="166" y="96765"/>
                    </a:lnTo>
                    <a:lnTo>
                      <a:pt x="4721079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0" y="38017"/>
                    </a:moveTo>
                    <a:lnTo>
                      <a:pt x="4720913" y="38100"/>
                    </a:lnTo>
                    <a:lnTo>
                      <a:pt x="4721079" y="76199"/>
                    </a:lnTo>
                    <a:lnTo>
                      <a:pt x="4740126" y="76116"/>
                    </a:lnTo>
                    <a:lnTo>
                      <a:pt x="4739960" y="38017"/>
                    </a:lnTo>
                    <a:close/>
                  </a:path>
                  <a:path w="4835525" h="114300">
                    <a:moveTo>
                      <a:pt x="4720747" y="0"/>
                    </a:moveTo>
                    <a:lnTo>
                      <a:pt x="4720913" y="38100"/>
                    </a:lnTo>
                    <a:lnTo>
                      <a:pt x="4797616" y="38017"/>
                    </a:lnTo>
                    <a:lnTo>
                      <a:pt x="472074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6" name="object 86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55904" y="2377439"/>
                <a:ext cx="6842759" cy="810767"/>
              </a:xfrm>
              <a:prstGeom prst="rect">
                <a:avLst/>
              </a:prstGeom>
            </p:spPr>
          </p:pic>
          <p:sp>
            <p:nvSpPr>
              <p:cNvPr id="87" name="object 87"/>
              <p:cNvSpPr/>
              <p:nvPr/>
            </p:nvSpPr>
            <p:spPr>
              <a:xfrm>
                <a:off x="909917" y="2446234"/>
                <a:ext cx="6649084" cy="673735"/>
              </a:xfrm>
              <a:custGeom>
                <a:avLst/>
                <a:gdLst/>
                <a:ahLst/>
                <a:cxnLst/>
                <a:rect l="l" t="t" r="r" b="b"/>
                <a:pathLst>
                  <a:path w="6649084" h="673735">
                    <a:moveTo>
                      <a:pt x="6610570" y="635598"/>
                    </a:moveTo>
                    <a:lnTo>
                      <a:pt x="6042420" y="635598"/>
                    </a:lnTo>
                    <a:lnTo>
                      <a:pt x="6042420" y="673698"/>
                    </a:lnTo>
                    <a:lnTo>
                      <a:pt x="6629620" y="673698"/>
                    </a:lnTo>
                    <a:lnTo>
                      <a:pt x="6637035" y="672201"/>
                    </a:lnTo>
                    <a:lnTo>
                      <a:pt x="6643090" y="668118"/>
                    </a:lnTo>
                    <a:lnTo>
                      <a:pt x="6647173" y="662063"/>
                    </a:lnTo>
                    <a:lnTo>
                      <a:pt x="6648670" y="654648"/>
                    </a:lnTo>
                    <a:lnTo>
                      <a:pt x="6610570" y="654648"/>
                    </a:lnTo>
                    <a:lnTo>
                      <a:pt x="6610570" y="635598"/>
                    </a:lnTo>
                    <a:close/>
                  </a:path>
                  <a:path w="6649084" h="673735">
                    <a:moveTo>
                      <a:pt x="6610570" y="57150"/>
                    </a:moveTo>
                    <a:lnTo>
                      <a:pt x="6610570" y="654648"/>
                    </a:lnTo>
                    <a:lnTo>
                      <a:pt x="6629620" y="635598"/>
                    </a:lnTo>
                    <a:lnTo>
                      <a:pt x="6648670" y="635598"/>
                    </a:lnTo>
                    <a:lnTo>
                      <a:pt x="6648670" y="76200"/>
                    </a:lnTo>
                    <a:lnTo>
                      <a:pt x="6629620" y="76200"/>
                    </a:lnTo>
                    <a:lnTo>
                      <a:pt x="6610570" y="57150"/>
                    </a:lnTo>
                    <a:close/>
                  </a:path>
                  <a:path w="6649084" h="673735">
                    <a:moveTo>
                      <a:pt x="6648670" y="635598"/>
                    </a:moveTo>
                    <a:lnTo>
                      <a:pt x="6629620" y="635598"/>
                    </a:lnTo>
                    <a:lnTo>
                      <a:pt x="6610570" y="654648"/>
                    </a:lnTo>
                    <a:lnTo>
                      <a:pt x="6648670" y="654648"/>
                    </a:lnTo>
                    <a:lnTo>
                      <a:pt x="6648670" y="635598"/>
                    </a:lnTo>
                    <a:close/>
                  </a:path>
                  <a:path w="6649084" h="673735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3" y="76200"/>
                    </a:lnTo>
                    <a:lnTo>
                      <a:pt x="95253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6649084" h="673735">
                    <a:moveTo>
                      <a:pt x="114300" y="38100"/>
                    </a:moveTo>
                    <a:lnTo>
                      <a:pt x="95253" y="38100"/>
                    </a:lnTo>
                    <a:lnTo>
                      <a:pt x="95253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6649084" h="673735">
                    <a:moveTo>
                      <a:pt x="6629620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6610570" y="76200"/>
                    </a:lnTo>
                    <a:lnTo>
                      <a:pt x="6610570" y="57150"/>
                    </a:lnTo>
                    <a:lnTo>
                      <a:pt x="6648670" y="57150"/>
                    </a:lnTo>
                    <a:lnTo>
                      <a:pt x="6647173" y="49735"/>
                    </a:lnTo>
                    <a:lnTo>
                      <a:pt x="6643090" y="43679"/>
                    </a:lnTo>
                    <a:lnTo>
                      <a:pt x="6637035" y="39597"/>
                    </a:lnTo>
                    <a:lnTo>
                      <a:pt x="6629620" y="38100"/>
                    </a:lnTo>
                    <a:close/>
                  </a:path>
                  <a:path w="6649084" h="673735">
                    <a:moveTo>
                      <a:pt x="6648670" y="57150"/>
                    </a:moveTo>
                    <a:lnTo>
                      <a:pt x="6610570" y="57150"/>
                    </a:lnTo>
                    <a:lnTo>
                      <a:pt x="6629620" y="76200"/>
                    </a:lnTo>
                    <a:lnTo>
                      <a:pt x="6648670" y="76200"/>
                    </a:lnTo>
                    <a:lnTo>
                      <a:pt x="6648670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478024" y="3185159"/>
                <a:ext cx="307848" cy="2228088"/>
              </a:xfrm>
              <a:prstGeom prst="rect">
                <a:avLst/>
              </a:prstGeom>
            </p:spPr>
          </p:pic>
          <p:pic>
            <p:nvPicPr>
              <p:cNvPr id="89" name="object 8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240024" y="4059935"/>
                <a:ext cx="752855" cy="707136"/>
              </a:xfrm>
              <a:prstGeom prst="rect">
                <a:avLst/>
              </a:prstGeom>
            </p:spPr>
          </p:pic>
          <p:sp>
            <p:nvSpPr>
              <p:cNvPr id="90" name="object 90"/>
              <p:cNvSpPr/>
              <p:nvPr/>
            </p:nvSpPr>
            <p:spPr>
              <a:xfrm>
                <a:off x="2574442" y="3310216"/>
                <a:ext cx="1265555" cy="2034539"/>
              </a:xfrm>
              <a:custGeom>
                <a:avLst/>
                <a:gdLst/>
                <a:ahLst/>
                <a:cxnLst/>
                <a:rect l="l" t="t" r="r" b="b"/>
                <a:pathLst>
                  <a:path w="1265554" h="2034539">
                    <a:moveTo>
                      <a:pt x="114300" y="114300"/>
                    </a:moveTo>
                    <a:lnTo>
                      <a:pt x="104775" y="95250"/>
                    </a:lnTo>
                    <a:lnTo>
                      <a:pt x="57150" y="0"/>
                    </a:lnTo>
                    <a:lnTo>
                      <a:pt x="0" y="114300"/>
                    </a:lnTo>
                    <a:lnTo>
                      <a:pt x="38100" y="114300"/>
                    </a:lnTo>
                    <a:lnTo>
                      <a:pt x="38100" y="2034159"/>
                    </a:lnTo>
                    <a:lnTo>
                      <a:pt x="76200" y="2034159"/>
                    </a:lnTo>
                    <a:lnTo>
                      <a:pt x="76200" y="114300"/>
                    </a:lnTo>
                    <a:lnTo>
                      <a:pt x="114300" y="114300"/>
                    </a:lnTo>
                    <a:close/>
                  </a:path>
                  <a:path w="1265554" h="2034539">
                    <a:moveTo>
                      <a:pt x="1265199" y="875855"/>
                    </a:moveTo>
                    <a:lnTo>
                      <a:pt x="1227099" y="856805"/>
                    </a:lnTo>
                    <a:lnTo>
                      <a:pt x="1150899" y="818705"/>
                    </a:lnTo>
                    <a:lnTo>
                      <a:pt x="1150899" y="856805"/>
                    </a:lnTo>
                    <a:lnTo>
                      <a:pt x="723404" y="856805"/>
                    </a:lnTo>
                    <a:lnTo>
                      <a:pt x="715987" y="858304"/>
                    </a:lnTo>
                    <a:lnTo>
                      <a:pt x="709942" y="862393"/>
                    </a:lnTo>
                    <a:lnTo>
                      <a:pt x="705853" y="868451"/>
                    </a:lnTo>
                    <a:lnTo>
                      <a:pt x="704354" y="875855"/>
                    </a:lnTo>
                    <a:lnTo>
                      <a:pt x="704354" y="1369707"/>
                    </a:lnTo>
                    <a:lnTo>
                      <a:pt x="719505" y="1354556"/>
                    </a:lnTo>
                    <a:lnTo>
                      <a:pt x="719505" y="1388757"/>
                    </a:lnTo>
                    <a:lnTo>
                      <a:pt x="723404" y="1388757"/>
                    </a:lnTo>
                    <a:lnTo>
                      <a:pt x="730821" y="1387259"/>
                    </a:lnTo>
                    <a:lnTo>
                      <a:pt x="736879" y="1383169"/>
                    </a:lnTo>
                    <a:lnTo>
                      <a:pt x="740956" y="1377111"/>
                    </a:lnTo>
                    <a:lnTo>
                      <a:pt x="742454" y="1369707"/>
                    </a:lnTo>
                    <a:lnTo>
                      <a:pt x="742454" y="1350657"/>
                    </a:lnTo>
                    <a:lnTo>
                      <a:pt x="742454" y="894905"/>
                    </a:lnTo>
                    <a:lnTo>
                      <a:pt x="1150899" y="894905"/>
                    </a:lnTo>
                    <a:lnTo>
                      <a:pt x="1150899" y="933005"/>
                    </a:lnTo>
                    <a:lnTo>
                      <a:pt x="1227099" y="894905"/>
                    </a:lnTo>
                    <a:lnTo>
                      <a:pt x="1265199" y="8758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1" name="object 9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965448" y="4203191"/>
                <a:ext cx="932688" cy="307848"/>
              </a:xfrm>
              <a:prstGeom prst="rect">
                <a:avLst/>
              </a:prstGeom>
            </p:spPr>
          </p:pic>
          <p:sp>
            <p:nvSpPr>
              <p:cNvPr id="92" name="object 92"/>
              <p:cNvSpPr/>
              <p:nvPr/>
            </p:nvSpPr>
            <p:spPr>
              <a:xfrm>
                <a:off x="4005070" y="4270348"/>
                <a:ext cx="73787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37870" h="114300">
                    <a:moveTo>
                      <a:pt x="699896" y="38064"/>
                    </a:moveTo>
                    <a:lnTo>
                      <a:pt x="642537" y="38064"/>
                    </a:lnTo>
                    <a:lnTo>
                      <a:pt x="642607" y="76164"/>
                    </a:lnTo>
                    <a:lnTo>
                      <a:pt x="623557" y="76199"/>
                    </a:lnTo>
                    <a:lnTo>
                      <a:pt x="623627" y="114300"/>
                    </a:lnTo>
                    <a:lnTo>
                      <a:pt x="737821" y="56940"/>
                    </a:lnTo>
                    <a:lnTo>
                      <a:pt x="699896" y="38064"/>
                    </a:lnTo>
                    <a:close/>
                  </a:path>
                  <a:path w="737870" h="114300">
                    <a:moveTo>
                      <a:pt x="623487" y="38099"/>
                    </a:moveTo>
                    <a:lnTo>
                      <a:pt x="0" y="39240"/>
                    </a:lnTo>
                    <a:lnTo>
                      <a:pt x="69" y="77340"/>
                    </a:lnTo>
                    <a:lnTo>
                      <a:pt x="623557" y="76199"/>
                    </a:lnTo>
                    <a:lnTo>
                      <a:pt x="623487" y="38099"/>
                    </a:lnTo>
                    <a:close/>
                  </a:path>
                  <a:path w="737870" h="114300">
                    <a:moveTo>
                      <a:pt x="642537" y="38064"/>
                    </a:moveTo>
                    <a:lnTo>
                      <a:pt x="623487" y="38099"/>
                    </a:lnTo>
                    <a:lnTo>
                      <a:pt x="623557" y="76199"/>
                    </a:lnTo>
                    <a:lnTo>
                      <a:pt x="642607" y="76164"/>
                    </a:lnTo>
                    <a:lnTo>
                      <a:pt x="642537" y="38064"/>
                    </a:lnTo>
                    <a:close/>
                  </a:path>
                  <a:path w="737870" h="114300">
                    <a:moveTo>
                      <a:pt x="623417" y="0"/>
                    </a:moveTo>
                    <a:lnTo>
                      <a:pt x="623487" y="38099"/>
                    </a:lnTo>
                    <a:lnTo>
                      <a:pt x="699896" y="38064"/>
                    </a:lnTo>
                    <a:lnTo>
                      <a:pt x="62341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3" name="object 93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395471" y="4352544"/>
                <a:ext cx="591312" cy="1060704"/>
              </a:xfrm>
              <a:prstGeom prst="rect">
                <a:avLst/>
              </a:prstGeom>
            </p:spPr>
          </p:pic>
          <p:sp>
            <p:nvSpPr>
              <p:cNvPr id="94" name="object 94"/>
              <p:cNvSpPr/>
              <p:nvPr/>
            </p:nvSpPr>
            <p:spPr>
              <a:xfrm>
                <a:off x="3435516" y="4423907"/>
                <a:ext cx="395605" cy="920750"/>
              </a:xfrm>
              <a:custGeom>
                <a:avLst/>
                <a:gdLst/>
                <a:ahLst/>
                <a:cxnLst/>
                <a:rect l="l" t="t" r="r" b="b"/>
                <a:pathLst>
                  <a:path w="395604" h="920750">
                    <a:moveTo>
                      <a:pt x="280433" y="37661"/>
                    </a:moveTo>
                    <a:lnTo>
                      <a:pt x="19019" y="38083"/>
                    </a:lnTo>
                    <a:lnTo>
                      <a:pt x="0" y="57133"/>
                    </a:lnTo>
                    <a:lnTo>
                      <a:pt x="0" y="920465"/>
                    </a:lnTo>
                    <a:lnTo>
                      <a:pt x="38100" y="920465"/>
                    </a:lnTo>
                    <a:lnTo>
                      <a:pt x="38100" y="76183"/>
                    </a:lnTo>
                    <a:lnTo>
                      <a:pt x="19080" y="76183"/>
                    </a:lnTo>
                    <a:lnTo>
                      <a:pt x="38100" y="57133"/>
                    </a:lnTo>
                    <a:lnTo>
                      <a:pt x="280896" y="57133"/>
                    </a:lnTo>
                    <a:lnTo>
                      <a:pt x="280433" y="37661"/>
                    </a:lnTo>
                    <a:close/>
                  </a:path>
                  <a:path w="395604" h="920750">
                    <a:moveTo>
                      <a:pt x="359498" y="37630"/>
                    </a:moveTo>
                    <a:lnTo>
                      <a:pt x="299910" y="37630"/>
                    </a:lnTo>
                    <a:lnTo>
                      <a:pt x="299972" y="75730"/>
                    </a:lnTo>
                    <a:lnTo>
                      <a:pt x="281339" y="75760"/>
                    </a:lnTo>
                    <a:lnTo>
                      <a:pt x="282256" y="114266"/>
                    </a:lnTo>
                    <a:lnTo>
                      <a:pt x="395164" y="54414"/>
                    </a:lnTo>
                    <a:lnTo>
                      <a:pt x="359498" y="37630"/>
                    </a:lnTo>
                    <a:close/>
                  </a:path>
                  <a:path w="395604" h="920750">
                    <a:moveTo>
                      <a:pt x="38100" y="57133"/>
                    </a:moveTo>
                    <a:lnTo>
                      <a:pt x="19080" y="76183"/>
                    </a:lnTo>
                    <a:lnTo>
                      <a:pt x="38100" y="76152"/>
                    </a:lnTo>
                    <a:lnTo>
                      <a:pt x="38100" y="57133"/>
                    </a:lnTo>
                    <a:close/>
                  </a:path>
                  <a:path w="395604" h="920750">
                    <a:moveTo>
                      <a:pt x="38100" y="76152"/>
                    </a:moveTo>
                    <a:lnTo>
                      <a:pt x="19080" y="76183"/>
                    </a:lnTo>
                    <a:lnTo>
                      <a:pt x="38100" y="76183"/>
                    </a:lnTo>
                    <a:close/>
                  </a:path>
                  <a:path w="395604" h="920750">
                    <a:moveTo>
                      <a:pt x="280896" y="57133"/>
                    </a:moveTo>
                    <a:lnTo>
                      <a:pt x="38100" y="57133"/>
                    </a:lnTo>
                    <a:lnTo>
                      <a:pt x="38100" y="76152"/>
                    </a:lnTo>
                    <a:lnTo>
                      <a:pt x="281339" y="75760"/>
                    </a:lnTo>
                    <a:lnTo>
                      <a:pt x="280896" y="57133"/>
                    </a:lnTo>
                    <a:close/>
                  </a:path>
                  <a:path w="395604" h="920750">
                    <a:moveTo>
                      <a:pt x="299910" y="37630"/>
                    </a:moveTo>
                    <a:lnTo>
                      <a:pt x="280433" y="37661"/>
                    </a:lnTo>
                    <a:lnTo>
                      <a:pt x="281339" y="75760"/>
                    </a:lnTo>
                    <a:lnTo>
                      <a:pt x="299972" y="75730"/>
                    </a:lnTo>
                    <a:lnTo>
                      <a:pt x="299910" y="37630"/>
                    </a:lnTo>
                    <a:close/>
                  </a:path>
                  <a:path w="395604" h="920750">
                    <a:moveTo>
                      <a:pt x="279537" y="0"/>
                    </a:moveTo>
                    <a:lnTo>
                      <a:pt x="280433" y="37661"/>
                    </a:lnTo>
                    <a:lnTo>
                      <a:pt x="359498" y="37630"/>
                    </a:lnTo>
                    <a:lnTo>
                      <a:pt x="27953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13B18E64-21AD-C636-D761-FD43384C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04F892F6-F439-F0C0-DD27-F1D1B075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27</a:t>
            </a:fld>
            <a:endParaRPr lang="en-US"/>
          </a:p>
        </p:txBody>
      </p:sp>
      <p:pic>
        <p:nvPicPr>
          <p:cNvPr id="98" name="Picture 5" descr="f04-11-P374493">
            <a:extLst>
              <a:ext uri="{FF2B5EF4-FFF2-40B4-BE49-F238E27FC236}">
                <a16:creationId xmlns:a16="http://schemas.microsoft.com/office/drawing/2014/main" id="{822FB9B6-52AB-E3D5-934B-315C0B09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6" y="2427806"/>
            <a:ext cx="4183759" cy="27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6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1555"/>
            <a:ext cx="1068705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8238" y="1220929"/>
            <a:ext cx="6736715" cy="401007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09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Access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data</a:t>
            </a:r>
            <a:r>
              <a:rPr sz="2900" spc="-1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memory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Load/store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address: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ALU</a:t>
            </a:r>
            <a:r>
              <a:rPr sz="2600" spc="-2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outcome</a:t>
            </a:r>
            <a:endParaRPr sz="2600" dirty="0">
              <a:cs typeface="Tw Cen MT"/>
            </a:endParaRPr>
          </a:p>
          <a:p>
            <a:pPr marL="379730">
              <a:spcBef>
                <a:spcPts val="670"/>
              </a:spcBef>
            </a:pPr>
            <a:r>
              <a:rPr sz="2600" dirty="0">
                <a:cs typeface="Tw Cen MT"/>
              </a:rPr>
              <a:t>Control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determine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read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or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write</a:t>
            </a:r>
            <a:r>
              <a:rPr sz="2600" spc="-10" dirty="0">
                <a:cs typeface="Tw Cen MT"/>
              </a:rPr>
              <a:t> access</a:t>
            </a:r>
            <a:endParaRPr sz="2600" dirty="0">
              <a:cs typeface="Tw Cen MT"/>
            </a:endParaRPr>
          </a:p>
          <a:p>
            <a:pPr>
              <a:spcBef>
                <a:spcPts val="25"/>
              </a:spcBef>
            </a:pPr>
            <a:endParaRPr sz="4000" dirty="0">
              <a:cs typeface="Tw Cen MT"/>
            </a:endParaRPr>
          </a:p>
          <a:p>
            <a:pPr marL="12700"/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ALU</a:t>
            </a:r>
            <a:r>
              <a:rPr sz="2600" spc="-55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results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from</a:t>
            </a:r>
            <a:r>
              <a:rPr sz="2600" spc="-3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execute</a:t>
            </a:r>
            <a:endParaRPr sz="2600" dirty="0">
              <a:cs typeface="Tw Cen MT"/>
            </a:endParaRPr>
          </a:p>
          <a:p>
            <a:pPr marL="379730">
              <a:spcBef>
                <a:spcPts val="600"/>
              </a:spcBef>
            </a:pPr>
            <a:r>
              <a:rPr sz="2600" dirty="0">
                <a:cs typeface="Tw Cen MT"/>
              </a:rPr>
              <a:t>Loaded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data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from</a:t>
            </a:r>
            <a:r>
              <a:rPr sz="2600" spc="-20" dirty="0">
                <a:cs typeface="Tw Cen MT"/>
              </a:rPr>
              <a:t> </a:t>
            </a:r>
            <a:r>
              <a:rPr sz="2600" dirty="0">
                <a:cs typeface="Tw Cen MT"/>
              </a:rPr>
              <a:t>D-</a:t>
            </a:r>
            <a:r>
              <a:rPr sz="2600" spc="-10" dirty="0">
                <a:cs typeface="Tw Cen MT"/>
              </a:rPr>
              <a:t>Memory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Destination</a:t>
            </a:r>
            <a:r>
              <a:rPr sz="2600" spc="-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register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E0E2-905C-90DA-28CB-2CB1D1EF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56778-6DB4-2445-5541-875D810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9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F356D9-EE40-0E5C-860D-88F874F6781F}"/>
              </a:ext>
            </a:extLst>
          </p:cNvPr>
          <p:cNvSpPr/>
          <p:nvPr/>
        </p:nvSpPr>
        <p:spPr>
          <a:xfrm>
            <a:off x="3250366" y="2069052"/>
            <a:ext cx="837554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87652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2A2341-5FA4-9221-C34B-07E3A442CBB8}"/>
              </a:ext>
            </a:extLst>
          </p:cNvPr>
          <p:cNvGrpSpPr/>
          <p:nvPr/>
        </p:nvGrpSpPr>
        <p:grpSpPr>
          <a:xfrm>
            <a:off x="5180591" y="1339151"/>
            <a:ext cx="6506389" cy="4179698"/>
            <a:chOff x="2279904" y="2231136"/>
            <a:chExt cx="6506389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2999233" y="2252472"/>
              <a:ext cx="582295" cy="3548379"/>
              <a:chOff x="1475232" y="2252471"/>
              <a:chExt cx="582295" cy="3548379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75232" y="2252471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63624" y="5007863"/>
                <a:ext cx="341375" cy="682752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7424" y="5029199"/>
                <a:ext cx="569976" cy="640080"/>
              </a:xfrm>
              <a:prstGeom prst="rect">
                <a:avLst/>
              </a:prstGeom>
            </p:spPr>
          </p:pic>
          <p:sp>
            <p:nvSpPr>
              <p:cNvPr id="9" name="object 9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3128696" y="5166194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824128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3011425" y="2231136"/>
              <a:ext cx="5596255" cy="3548379"/>
              <a:chOff x="1487424" y="2231135"/>
              <a:chExt cx="5596255" cy="3548379"/>
            </a:xfrm>
          </p:grpSpPr>
          <p:pic>
            <p:nvPicPr>
              <p:cNvPr id="14" name="object 1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0576" y="2621280"/>
                <a:ext cx="347472" cy="1060704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7424" y="2682240"/>
                <a:ext cx="569976" cy="938784"/>
              </a:xfrm>
              <a:prstGeom prst="rect">
                <a:avLst/>
              </a:prstGeom>
            </p:spPr>
          </p:pic>
          <p:sp>
            <p:nvSpPr>
              <p:cNvPr id="16" name="object 16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0" y="973570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68439" y="2231135"/>
                <a:ext cx="515111" cy="3547872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3128696" y="2817598"/>
              <a:ext cx="256480" cy="6064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30" dirty="0">
                  <a:solidFill>
                    <a:srgbClr val="FFFFFF"/>
                  </a:solidFill>
                  <a:latin typeface="Tw Cen MT"/>
                  <a:cs typeface="Tw Cen MT"/>
                </a:rPr>
                <a:t>Target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3011424" y="3685033"/>
              <a:ext cx="5364480" cy="1152144"/>
              <a:chOff x="1487424" y="3685032"/>
              <a:chExt cx="5364480" cy="1152144"/>
            </a:xfrm>
          </p:grpSpPr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22704" y="3852672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1861553" y="3919606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580" y="38023"/>
                    </a:moveTo>
                    <a:lnTo>
                      <a:pt x="4739967" y="38023"/>
                    </a:lnTo>
                    <a:lnTo>
                      <a:pt x="4740122" y="76122"/>
                    </a:lnTo>
                    <a:lnTo>
                      <a:pt x="4721067" y="76199"/>
                    </a:lnTo>
                    <a:lnTo>
                      <a:pt x="4721221" y="114300"/>
                    </a:lnTo>
                    <a:lnTo>
                      <a:pt x="4835290" y="56688"/>
                    </a:lnTo>
                    <a:lnTo>
                      <a:pt x="4797580" y="38023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7144"/>
                    </a:lnTo>
                    <a:lnTo>
                      <a:pt x="153" y="95244"/>
                    </a:lnTo>
                    <a:lnTo>
                      <a:pt x="4721067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7" y="38023"/>
                    </a:moveTo>
                    <a:lnTo>
                      <a:pt x="4720913" y="38100"/>
                    </a:lnTo>
                    <a:lnTo>
                      <a:pt x="4721067" y="76199"/>
                    </a:lnTo>
                    <a:lnTo>
                      <a:pt x="4740122" y="76122"/>
                    </a:lnTo>
                    <a:lnTo>
                      <a:pt x="4739967" y="38023"/>
                    </a:lnTo>
                    <a:close/>
                  </a:path>
                  <a:path w="4835525" h="114300">
                    <a:moveTo>
                      <a:pt x="4720760" y="0"/>
                    </a:moveTo>
                    <a:lnTo>
                      <a:pt x="4720913" y="38100"/>
                    </a:lnTo>
                    <a:lnTo>
                      <a:pt x="4797580" y="38023"/>
                    </a:lnTo>
                    <a:lnTo>
                      <a:pt x="472076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2704" y="4529328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26" name="object 26"/>
              <p:cNvSpPr/>
              <p:nvPr/>
            </p:nvSpPr>
            <p:spPr>
              <a:xfrm>
                <a:off x="1861536" y="4597001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82" y="38006"/>
                    </a:moveTo>
                    <a:lnTo>
                      <a:pt x="4739968" y="38006"/>
                    </a:lnTo>
                    <a:lnTo>
                      <a:pt x="4740155" y="76106"/>
                    </a:lnTo>
                    <a:lnTo>
                      <a:pt x="4721101" y="76199"/>
                    </a:lnTo>
                    <a:lnTo>
                      <a:pt x="4721288" y="114298"/>
                    </a:lnTo>
                    <a:lnTo>
                      <a:pt x="4835306" y="56587"/>
                    </a:lnTo>
                    <a:lnTo>
                      <a:pt x="4797682" y="38006"/>
                    </a:lnTo>
                    <a:close/>
                  </a:path>
                  <a:path w="4835525" h="114300">
                    <a:moveTo>
                      <a:pt x="4720914" y="38099"/>
                    </a:moveTo>
                    <a:lnTo>
                      <a:pt x="0" y="61314"/>
                    </a:lnTo>
                    <a:lnTo>
                      <a:pt x="186" y="99413"/>
                    </a:lnTo>
                    <a:lnTo>
                      <a:pt x="4721101" y="76199"/>
                    </a:lnTo>
                    <a:lnTo>
                      <a:pt x="4720914" y="38099"/>
                    </a:lnTo>
                    <a:close/>
                  </a:path>
                  <a:path w="4835525" h="114300">
                    <a:moveTo>
                      <a:pt x="4739968" y="38006"/>
                    </a:moveTo>
                    <a:lnTo>
                      <a:pt x="4720914" y="38099"/>
                    </a:lnTo>
                    <a:lnTo>
                      <a:pt x="4721101" y="76199"/>
                    </a:lnTo>
                    <a:lnTo>
                      <a:pt x="4740155" y="76106"/>
                    </a:lnTo>
                    <a:lnTo>
                      <a:pt x="4739968" y="38006"/>
                    </a:lnTo>
                    <a:close/>
                  </a:path>
                  <a:path w="4835525" h="114300">
                    <a:moveTo>
                      <a:pt x="4720727" y="0"/>
                    </a:moveTo>
                    <a:lnTo>
                      <a:pt x="4720914" y="38099"/>
                    </a:lnTo>
                    <a:lnTo>
                      <a:pt x="4797682" y="38006"/>
                    </a:lnTo>
                    <a:lnTo>
                      <a:pt x="472072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7" name="object 27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63624" y="3685032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28" name="object 2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87424" y="3697224"/>
                <a:ext cx="569976" cy="658368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7909993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128696" y="3834643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3011424" y="4367785"/>
              <a:ext cx="570230" cy="680085"/>
              <a:chOff x="1487424" y="4367784"/>
              <a:chExt cx="570230" cy="680085"/>
            </a:xfrm>
          </p:grpSpPr>
          <p:pic>
            <p:nvPicPr>
              <p:cNvPr id="34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63624" y="4367784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35" name="object 3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87424" y="4370832"/>
                <a:ext cx="569976" cy="673607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1607027" y="4381084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1607027" y="438108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3128696" y="450480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9" name="object 39"/>
            <p:cNvGrpSpPr/>
            <p:nvPr/>
          </p:nvGrpSpPr>
          <p:grpSpPr>
            <a:xfrm>
              <a:off x="8101584" y="4340352"/>
              <a:ext cx="567055" cy="685800"/>
              <a:chOff x="6577583" y="4340352"/>
              <a:chExt cx="567055" cy="685800"/>
            </a:xfrm>
          </p:grpSpPr>
          <p:pic>
            <p:nvPicPr>
              <p:cNvPr id="40" name="object 40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650735" y="4343400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41" name="object 4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577583" y="4340352"/>
                <a:ext cx="566927" cy="685800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696841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6696841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44"/>
            <p:cNvSpPr txBox="1"/>
            <p:nvPr/>
          </p:nvSpPr>
          <p:spPr>
            <a:xfrm>
              <a:off x="8218509" y="4477809"/>
              <a:ext cx="256480" cy="3511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Dat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5" name="object 45"/>
            <p:cNvGrpSpPr/>
            <p:nvPr/>
          </p:nvGrpSpPr>
          <p:grpSpPr>
            <a:xfrm>
              <a:off x="8101584" y="4986527"/>
              <a:ext cx="567055" cy="683260"/>
              <a:chOff x="6577583" y="4986527"/>
              <a:chExt cx="567055" cy="683260"/>
            </a:xfrm>
          </p:grpSpPr>
          <p:pic>
            <p:nvPicPr>
              <p:cNvPr id="46" name="object 4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50735" y="4986527"/>
                <a:ext cx="344424" cy="682751"/>
              </a:xfrm>
              <a:prstGeom prst="rect">
                <a:avLst/>
              </a:prstGeom>
            </p:spPr>
          </p:pic>
          <p:pic>
            <p:nvPicPr>
              <p:cNvPr id="47" name="object 47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577583" y="5007863"/>
                <a:ext cx="566927" cy="640080"/>
              </a:xfrm>
              <a:prstGeom prst="rect">
                <a:avLst/>
              </a:prstGeom>
            </p:spPr>
          </p:pic>
          <p:sp>
            <p:nvSpPr>
              <p:cNvPr id="48" name="object 48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8218509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8101584" y="3666745"/>
              <a:ext cx="567055" cy="680085"/>
              <a:chOff x="6577583" y="3666744"/>
              <a:chExt cx="567055" cy="680085"/>
            </a:xfrm>
          </p:grpSpPr>
          <p:pic>
            <p:nvPicPr>
              <p:cNvPr id="52" name="object 52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50735" y="3666744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53" name="object 53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577583" y="3678936"/>
                <a:ext cx="566927" cy="655319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56"/>
            <p:cNvSpPr txBox="1"/>
            <p:nvPr/>
          </p:nvSpPr>
          <p:spPr>
            <a:xfrm>
              <a:off x="8218509" y="3813307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7" name="object 57"/>
            <p:cNvGrpSpPr/>
            <p:nvPr/>
          </p:nvGrpSpPr>
          <p:grpSpPr>
            <a:xfrm>
              <a:off x="2279904" y="2377439"/>
              <a:ext cx="6096000" cy="3106420"/>
              <a:chOff x="755904" y="2377439"/>
              <a:chExt cx="6096000" cy="3106420"/>
            </a:xfrm>
          </p:grpSpPr>
          <p:pic>
            <p:nvPicPr>
              <p:cNvPr id="58" name="object 58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822704" y="5172455"/>
                <a:ext cx="5029200" cy="310896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861546" y="5241943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16" y="38017"/>
                    </a:moveTo>
                    <a:lnTo>
                      <a:pt x="4739960" y="38017"/>
                    </a:lnTo>
                    <a:lnTo>
                      <a:pt x="4740126" y="76116"/>
                    </a:lnTo>
                    <a:lnTo>
                      <a:pt x="4721079" y="76199"/>
                    </a:lnTo>
                    <a:lnTo>
                      <a:pt x="4721245" y="114298"/>
                    </a:lnTo>
                    <a:lnTo>
                      <a:pt x="4835295" y="56652"/>
                    </a:lnTo>
                    <a:lnTo>
                      <a:pt x="4797616" y="38017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8665"/>
                    </a:lnTo>
                    <a:lnTo>
                      <a:pt x="166" y="96765"/>
                    </a:lnTo>
                    <a:lnTo>
                      <a:pt x="4721079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0" y="38017"/>
                    </a:moveTo>
                    <a:lnTo>
                      <a:pt x="4720913" y="38100"/>
                    </a:lnTo>
                    <a:lnTo>
                      <a:pt x="4721079" y="76199"/>
                    </a:lnTo>
                    <a:lnTo>
                      <a:pt x="4740126" y="76116"/>
                    </a:lnTo>
                    <a:lnTo>
                      <a:pt x="4739960" y="38017"/>
                    </a:lnTo>
                    <a:close/>
                  </a:path>
                  <a:path w="4835525" h="114300">
                    <a:moveTo>
                      <a:pt x="4720747" y="0"/>
                    </a:moveTo>
                    <a:lnTo>
                      <a:pt x="4720913" y="38100"/>
                    </a:lnTo>
                    <a:lnTo>
                      <a:pt x="4797616" y="38017"/>
                    </a:lnTo>
                    <a:lnTo>
                      <a:pt x="472074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55904" y="2377439"/>
                <a:ext cx="1752600" cy="832103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909920" y="2446234"/>
                <a:ext cx="1558925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1558925" h="695325">
                    <a:moveTo>
                      <a:pt x="1520748" y="656663"/>
                    </a:moveTo>
                    <a:lnTo>
                      <a:pt x="952603" y="656663"/>
                    </a:lnTo>
                    <a:lnTo>
                      <a:pt x="952603" y="694763"/>
                    </a:lnTo>
                    <a:lnTo>
                      <a:pt x="1539798" y="694763"/>
                    </a:lnTo>
                    <a:lnTo>
                      <a:pt x="1547213" y="693266"/>
                    </a:lnTo>
                    <a:lnTo>
                      <a:pt x="1553268" y="689183"/>
                    </a:lnTo>
                    <a:lnTo>
                      <a:pt x="1557351" y="683128"/>
                    </a:lnTo>
                    <a:lnTo>
                      <a:pt x="1558848" y="675713"/>
                    </a:lnTo>
                    <a:lnTo>
                      <a:pt x="1520748" y="675713"/>
                    </a:lnTo>
                    <a:lnTo>
                      <a:pt x="1520748" y="656663"/>
                    </a:lnTo>
                    <a:close/>
                  </a:path>
                  <a:path w="1558925" h="695325">
                    <a:moveTo>
                      <a:pt x="1520748" y="57150"/>
                    </a:moveTo>
                    <a:lnTo>
                      <a:pt x="1520748" y="675713"/>
                    </a:lnTo>
                    <a:lnTo>
                      <a:pt x="1539798" y="656663"/>
                    </a:lnTo>
                    <a:lnTo>
                      <a:pt x="1558848" y="656663"/>
                    </a:lnTo>
                    <a:lnTo>
                      <a:pt x="1558848" y="76200"/>
                    </a:lnTo>
                    <a:lnTo>
                      <a:pt x="1539798" y="76200"/>
                    </a:lnTo>
                    <a:lnTo>
                      <a:pt x="1520748" y="57150"/>
                    </a:lnTo>
                    <a:close/>
                  </a:path>
                  <a:path w="1558925" h="695325">
                    <a:moveTo>
                      <a:pt x="1558848" y="656663"/>
                    </a:moveTo>
                    <a:lnTo>
                      <a:pt x="1539798" y="656663"/>
                    </a:lnTo>
                    <a:lnTo>
                      <a:pt x="1520748" y="675713"/>
                    </a:lnTo>
                    <a:lnTo>
                      <a:pt x="1558848" y="675713"/>
                    </a:lnTo>
                    <a:lnTo>
                      <a:pt x="1558848" y="656663"/>
                    </a:lnTo>
                    <a:close/>
                  </a:path>
                  <a:path w="1558925" h="695325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49" y="76200"/>
                    </a:lnTo>
                    <a:lnTo>
                      <a:pt x="95249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1558925" h="695325">
                    <a:moveTo>
                      <a:pt x="114300" y="38100"/>
                    </a:moveTo>
                    <a:lnTo>
                      <a:pt x="95249" y="38100"/>
                    </a:lnTo>
                    <a:lnTo>
                      <a:pt x="95249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1558925" h="695325">
                    <a:moveTo>
                      <a:pt x="1539798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1520748" y="76200"/>
                    </a:lnTo>
                    <a:lnTo>
                      <a:pt x="1520748" y="57150"/>
                    </a:lnTo>
                    <a:lnTo>
                      <a:pt x="1558848" y="57150"/>
                    </a:lnTo>
                    <a:lnTo>
                      <a:pt x="1557351" y="49735"/>
                    </a:lnTo>
                    <a:lnTo>
                      <a:pt x="1553268" y="43679"/>
                    </a:lnTo>
                    <a:lnTo>
                      <a:pt x="1547213" y="39597"/>
                    </a:lnTo>
                    <a:lnTo>
                      <a:pt x="1539798" y="38100"/>
                    </a:lnTo>
                    <a:close/>
                  </a:path>
                  <a:path w="1558925" h="695325">
                    <a:moveTo>
                      <a:pt x="1558848" y="57150"/>
                    </a:moveTo>
                    <a:lnTo>
                      <a:pt x="1520748" y="57150"/>
                    </a:lnTo>
                    <a:lnTo>
                      <a:pt x="1539798" y="76200"/>
                    </a:lnTo>
                    <a:lnTo>
                      <a:pt x="1558848" y="76200"/>
                    </a:lnTo>
                    <a:lnTo>
                      <a:pt x="1558848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62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633215" y="4072127"/>
                <a:ext cx="1338072" cy="1246632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3679113" y="4087906"/>
                <a:ext cx="1248410" cy="1157605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157604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157340"/>
                    </a:lnTo>
                    <a:lnTo>
                      <a:pt x="1247887" y="1157340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3679113" y="4087906"/>
                <a:ext cx="1248410" cy="1157605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157604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157341"/>
                    </a:lnTo>
                    <a:lnTo>
                      <a:pt x="0" y="115734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5440500" y="4504435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Tw Cen MT"/>
                  <a:cs typeface="Tw Cen MT"/>
                </a:rPr>
                <a:t>Memory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4614672" y="3965447"/>
              <a:ext cx="744220" cy="607060"/>
              <a:chOff x="3090672" y="3965447"/>
              <a:chExt cx="744220" cy="607060"/>
            </a:xfrm>
          </p:grpSpPr>
          <p:pic>
            <p:nvPicPr>
              <p:cNvPr id="67" name="object 67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090672" y="3965447"/>
                <a:ext cx="743712" cy="606551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3130475" y="3975240"/>
                <a:ext cx="548640" cy="469265"/>
              </a:xfrm>
              <a:custGeom>
                <a:avLst/>
                <a:gdLst/>
                <a:ahLst/>
                <a:cxnLst/>
                <a:rect l="l" t="t" r="r" b="b"/>
                <a:pathLst>
                  <a:path w="548639" h="469264">
                    <a:moveTo>
                      <a:pt x="434337" y="354695"/>
                    </a:moveTo>
                    <a:lnTo>
                      <a:pt x="434337" y="468995"/>
                    </a:lnTo>
                    <a:lnTo>
                      <a:pt x="510537" y="430895"/>
                    </a:lnTo>
                    <a:lnTo>
                      <a:pt x="453387" y="430895"/>
                    </a:lnTo>
                    <a:lnTo>
                      <a:pt x="453387" y="392795"/>
                    </a:lnTo>
                    <a:lnTo>
                      <a:pt x="510537" y="392795"/>
                    </a:lnTo>
                    <a:lnTo>
                      <a:pt x="434337" y="354695"/>
                    </a:lnTo>
                    <a:close/>
                  </a:path>
                  <a:path w="548639" h="469264">
                    <a:moveTo>
                      <a:pt x="18602" y="19050"/>
                    </a:moveTo>
                    <a:lnTo>
                      <a:pt x="18602" y="411845"/>
                    </a:lnTo>
                    <a:lnTo>
                      <a:pt x="20100" y="419260"/>
                    </a:lnTo>
                    <a:lnTo>
                      <a:pt x="24182" y="425316"/>
                    </a:lnTo>
                    <a:lnTo>
                      <a:pt x="30237" y="429398"/>
                    </a:lnTo>
                    <a:lnTo>
                      <a:pt x="37652" y="430895"/>
                    </a:lnTo>
                    <a:lnTo>
                      <a:pt x="434337" y="430895"/>
                    </a:lnTo>
                    <a:lnTo>
                      <a:pt x="434337" y="411845"/>
                    </a:lnTo>
                    <a:lnTo>
                      <a:pt x="56702" y="411845"/>
                    </a:lnTo>
                    <a:lnTo>
                      <a:pt x="37652" y="392795"/>
                    </a:lnTo>
                    <a:lnTo>
                      <a:pt x="56702" y="392795"/>
                    </a:lnTo>
                    <a:lnTo>
                      <a:pt x="56702" y="38100"/>
                    </a:lnTo>
                    <a:lnTo>
                      <a:pt x="37652" y="38100"/>
                    </a:lnTo>
                    <a:lnTo>
                      <a:pt x="18602" y="19050"/>
                    </a:lnTo>
                    <a:close/>
                  </a:path>
                  <a:path w="548639" h="469264">
                    <a:moveTo>
                      <a:pt x="510537" y="392795"/>
                    </a:moveTo>
                    <a:lnTo>
                      <a:pt x="453387" y="392795"/>
                    </a:lnTo>
                    <a:lnTo>
                      <a:pt x="453387" y="430895"/>
                    </a:lnTo>
                    <a:lnTo>
                      <a:pt x="510537" y="430895"/>
                    </a:lnTo>
                    <a:lnTo>
                      <a:pt x="548637" y="411845"/>
                    </a:lnTo>
                    <a:lnTo>
                      <a:pt x="510537" y="392795"/>
                    </a:lnTo>
                    <a:close/>
                  </a:path>
                  <a:path w="548639" h="469264">
                    <a:moveTo>
                      <a:pt x="56702" y="392795"/>
                    </a:moveTo>
                    <a:lnTo>
                      <a:pt x="37652" y="392795"/>
                    </a:lnTo>
                    <a:lnTo>
                      <a:pt x="56702" y="411845"/>
                    </a:lnTo>
                    <a:lnTo>
                      <a:pt x="56702" y="392795"/>
                    </a:lnTo>
                    <a:close/>
                  </a:path>
                  <a:path w="548639" h="469264">
                    <a:moveTo>
                      <a:pt x="434337" y="392795"/>
                    </a:moveTo>
                    <a:lnTo>
                      <a:pt x="56702" y="392795"/>
                    </a:lnTo>
                    <a:lnTo>
                      <a:pt x="56702" y="411845"/>
                    </a:lnTo>
                    <a:lnTo>
                      <a:pt x="434337" y="411845"/>
                    </a:lnTo>
                    <a:lnTo>
                      <a:pt x="434337" y="392795"/>
                    </a:lnTo>
                    <a:close/>
                  </a:path>
                  <a:path w="548639" h="469264">
                    <a:moveTo>
                      <a:pt x="37652" y="0"/>
                    </a:moveTo>
                    <a:lnTo>
                      <a:pt x="0" y="0"/>
                    </a:lnTo>
                    <a:lnTo>
                      <a:pt x="0" y="38100"/>
                    </a:lnTo>
                    <a:lnTo>
                      <a:pt x="18602" y="38100"/>
                    </a:lnTo>
                    <a:lnTo>
                      <a:pt x="18602" y="19050"/>
                    </a:lnTo>
                    <a:lnTo>
                      <a:pt x="56702" y="19050"/>
                    </a:lnTo>
                    <a:lnTo>
                      <a:pt x="55205" y="11635"/>
                    </a:lnTo>
                    <a:lnTo>
                      <a:pt x="51123" y="5579"/>
                    </a:lnTo>
                    <a:lnTo>
                      <a:pt x="45067" y="1497"/>
                    </a:lnTo>
                    <a:lnTo>
                      <a:pt x="37652" y="0"/>
                    </a:lnTo>
                    <a:close/>
                  </a:path>
                  <a:path w="548639" h="469264">
                    <a:moveTo>
                      <a:pt x="56702" y="19050"/>
                    </a:moveTo>
                    <a:lnTo>
                      <a:pt x="18602" y="19050"/>
                    </a:lnTo>
                    <a:lnTo>
                      <a:pt x="37652" y="38100"/>
                    </a:lnTo>
                    <a:lnTo>
                      <a:pt x="56702" y="38100"/>
                    </a:lnTo>
                    <a:lnTo>
                      <a:pt x="56702" y="190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69"/>
            <p:cNvSpPr txBox="1"/>
            <p:nvPr/>
          </p:nvSpPr>
          <p:spPr>
            <a:xfrm>
              <a:off x="4163057" y="4153916"/>
              <a:ext cx="482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addr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4648946" y="4672076"/>
              <a:ext cx="4699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data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6563809" y="4638547"/>
              <a:ext cx="4699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data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id="{385263DD-C479-4FB9-5210-5CB92771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67EF9E24-9AB3-EA3C-0A80-56ED5058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29</a:t>
            </a:fld>
            <a:endParaRPr lang="en-US"/>
          </a:p>
        </p:txBody>
      </p:sp>
      <p:pic>
        <p:nvPicPr>
          <p:cNvPr id="75" name="Picture 5" descr="f04-11-P374493">
            <a:extLst>
              <a:ext uri="{FF2B5EF4-FFF2-40B4-BE49-F238E27FC236}">
                <a16:creationId xmlns:a16="http://schemas.microsoft.com/office/drawing/2014/main" id="{6D0346F9-64C4-BF4B-BE2B-848F0BE2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" y="2197185"/>
            <a:ext cx="4247879" cy="2777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F17F-0C56-457B-F8CE-25FF6F5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626" y="2657498"/>
            <a:ext cx="8695899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MIPS WITH NO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E905A-7B4B-36C4-C8C6-F5CA5F21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D0F16-94AC-7E72-F1D4-5309868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61555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Register</a:t>
            </a:r>
            <a:r>
              <a:rPr spc="-160" dirty="0"/>
              <a:t> </a:t>
            </a:r>
            <a:r>
              <a:rPr dirty="0"/>
              <a:t>Write</a:t>
            </a:r>
            <a:r>
              <a:rPr spc="-155" dirty="0"/>
              <a:t> </a:t>
            </a:r>
            <a:r>
              <a:rPr spc="-20"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7" y="1516204"/>
            <a:ext cx="7747634" cy="23469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09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Update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register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file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Control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signals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determine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register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write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-10" dirty="0">
                <a:latin typeface="Tw Cen MT"/>
                <a:cs typeface="Tw Cen MT"/>
              </a:rPr>
              <a:t> needed</a:t>
            </a:r>
            <a:endParaRPr sz="2600" dirty="0">
              <a:latin typeface="Tw Cen MT"/>
              <a:cs typeface="Tw Cen MT"/>
            </a:endParaRPr>
          </a:p>
          <a:p>
            <a:pPr marL="379730">
              <a:spcBef>
                <a:spcPts val="670"/>
              </a:spcBef>
            </a:pPr>
            <a:r>
              <a:rPr sz="2600" dirty="0">
                <a:latin typeface="Tw Cen MT"/>
                <a:cs typeface="Tw Cen MT"/>
              </a:rPr>
              <a:t>Only one write</a:t>
            </a:r>
            <a:r>
              <a:rPr sz="2600" spc="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port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required</a:t>
            </a:r>
            <a:endParaRPr sz="2600" dirty="0">
              <a:latin typeface="Tw Cen MT"/>
              <a:cs typeface="Tw Cen MT"/>
            </a:endParaRPr>
          </a:p>
          <a:p>
            <a:pPr marL="927100" indent="-228600">
              <a:spcBef>
                <a:spcPts val="49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latin typeface="Tw Cen MT"/>
                <a:cs typeface="Tw Cen MT"/>
              </a:rPr>
              <a:t>Write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ALU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result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to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destination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register,</a:t>
            </a:r>
            <a:r>
              <a:rPr sz="2300" spc="-25" dirty="0">
                <a:latin typeface="Tw Cen MT"/>
                <a:cs typeface="Tw Cen MT"/>
              </a:rPr>
              <a:t> or</a:t>
            </a:r>
            <a:endParaRPr sz="2300" dirty="0">
              <a:latin typeface="Tw Cen MT"/>
              <a:cs typeface="Tw Cen MT"/>
            </a:endParaRPr>
          </a:p>
          <a:p>
            <a:pPr marL="927100" indent="-228600">
              <a:spcBef>
                <a:spcPts val="52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latin typeface="Tw Cen MT"/>
                <a:cs typeface="Tw Cen MT"/>
              </a:rPr>
              <a:t>Write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loaded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data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into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register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spc="-20" dirty="0">
                <a:latin typeface="Tw Cen MT"/>
                <a:cs typeface="Tw Cen MT"/>
              </a:rPr>
              <a:t>file</a:t>
            </a:r>
            <a:endParaRPr sz="2300" dirty="0">
              <a:latin typeface="Tw Cen MT"/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BCB0-7750-901A-5322-A3BA78A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543F6-9232-BE38-E5CC-653DAD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8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496E9-2F09-01E0-E290-900A3D87E11A}"/>
              </a:ext>
            </a:extLst>
          </p:cNvPr>
          <p:cNvSpPr txBox="1"/>
          <p:nvPr/>
        </p:nvSpPr>
        <p:spPr>
          <a:xfrm>
            <a:off x="3238889" y="2691825"/>
            <a:ext cx="60693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Improving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298971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Improving</a:t>
            </a:r>
            <a:r>
              <a:rPr sz="3883" spc="-18" dirty="0"/>
              <a:t> </a:t>
            </a:r>
            <a:r>
              <a:rPr lang="en-US" sz="3883" spc="-18" dirty="0"/>
              <a:t>CPU R</a:t>
            </a:r>
            <a:r>
              <a:rPr sz="3883" spc="-18" dirty="0"/>
              <a:t>esource</a:t>
            </a:r>
            <a:r>
              <a:rPr sz="3883" spc="-22" dirty="0"/>
              <a:t> </a:t>
            </a:r>
            <a:r>
              <a:rPr lang="en-US" sz="3883" spc="-9" dirty="0"/>
              <a:t>U</a:t>
            </a:r>
            <a:r>
              <a:rPr sz="3883" spc="-9" dirty="0"/>
              <a:t>tilization</a:t>
            </a:r>
            <a:endParaRPr sz="3883" dirty="0"/>
          </a:p>
        </p:txBody>
      </p:sp>
      <p:sp>
        <p:nvSpPr>
          <p:cNvPr id="3" name="object 3"/>
          <p:cNvSpPr/>
          <p:nvPr/>
        </p:nvSpPr>
        <p:spPr>
          <a:xfrm>
            <a:off x="2796085" y="1541225"/>
            <a:ext cx="4629721" cy="608286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FF0000"/>
                </a:solidFill>
              </a:rPr>
              <a:t>Efficient MIPS CPU Design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1883" y="4723279"/>
            <a:ext cx="8068235" cy="1731309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62150"/>
                </a:lnTo>
                <a:lnTo>
                  <a:pt x="9144000" y="196215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660837" y="2317665"/>
            <a:ext cx="6787963" cy="3409425"/>
          </a:xfrm>
          <a:prstGeom prst="rect">
            <a:avLst/>
          </a:prstGeom>
        </p:spPr>
        <p:txBody>
          <a:bodyPr vert="horz" wrap="square" lIns="0" tIns="96931" rIns="0" bIns="0" rtlCol="0">
            <a:spAutoFit/>
          </a:bodyPr>
          <a:lstStyle/>
          <a:p>
            <a:pPr marL="313781" indent="-303135">
              <a:spcBef>
                <a:spcPts val="763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libri"/>
                <a:cs typeface="Calibri"/>
              </a:rPr>
              <a:t>Can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we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eliminate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two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adders?</a:t>
            </a:r>
            <a:endParaRPr sz="2824" dirty="0">
              <a:latin typeface="Calibri"/>
              <a:cs typeface="Calibri"/>
            </a:endParaRPr>
          </a:p>
          <a:p>
            <a:pPr marL="313781" marR="4483" indent="-302575">
              <a:spcBef>
                <a:spcPts val="679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9" dirty="0">
                <a:latin typeface="Calibri"/>
                <a:cs typeface="Calibri"/>
              </a:rPr>
              <a:t>How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to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share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(or</a:t>
            </a:r>
            <a:r>
              <a:rPr sz="2824" spc="-9" dirty="0">
                <a:latin typeface="Calibri"/>
                <a:cs typeface="Calibri"/>
              </a:rPr>
              <a:t> reuse)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a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resource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(say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ALU) </a:t>
            </a:r>
            <a:r>
              <a:rPr sz="2824" spc="-622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different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clock </a:t>
            </a:r>
            <a:r>
              <a:rPr sz="2824" spc="-13" dirty="0">
                <a:latin typeface="Calibri"/>
                <a:cs typeface="Calibri"/>
              </a:rPr>
              <a:t>cycles?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18" dirty="0">
                <a:latin typeface="Calibri"/>
                <a:cs typeface="Calibri"/>
              </a:rPr>
              <a:t>Store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results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registers.</a:t>
            </a:r>
            <a:endParaRPr sz="2824" dirty="0">
              <a:latin typeface="Calibri"/>
              <a:cs typeface="Calibri"/>
            </a:endParaRPr>
          </a:p>
          <a:p>
            <a:pPr marL="313781" marR="1103278" indent="-302575">
              <a:spcBef>
                <a:spcPts val="679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libri"/>
                <a:cs typeface="Calibri"/>
              </a:rPr>
              <a:t>Of </a:t>
            </a:r>
            <a:r>
              <a:rPr sz="2824" spc="-18" dirty="0">
                <a:latin typeface="Calibri"/>
                <a:cs typeface="Calibri"/>
              </a:rPr>
              <a:t>course,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more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multiplexing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may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be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required!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675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18" dirty="0">
                <a:latin typeface="Calibri"/>
                <a:cs typeface="Calibri"/>
              </a:rPr>
              <a:t>Resources</a:t>
            </a:r>
            <a:r>
              <a:rPr sz="2824" spc="-4" dirty="0">
                <a:latin typeface="Calibri"/>
                <a:cs typeface="Calibri"/>
              </a:rPr>
              <a:t> in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this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design: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97" dirty="0">
                <a:latin typeface="Calibri"/>
                <a:cs typeface="Calibri"/>
              </a:rPr>
              <a:t>RF,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31" dirty="0">
                <a:latin typeface="Calibri"/>
                <a:cs typeface="Calibri"/>
              </a:rPr>
              <a:t>ALU,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MEM.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3751-2D23-99CE-190A-F26B36C5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C24C-5BBD-814D-A88B-62106AB7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" y="0"/>
            <a:ext cx="1066632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4" dirty="0"/>
              <a:t>Single</a:t>
            </a:r>
            <a:r>
              <a:rPr sz="3883" spc="-35" dirty="0"/>
              <a:t> </a:t>
            </a:r>
            <a:r>
              <a:rPr sz="3883" spc="-18" dirty="0"/>
              <a:t>Cycle</a:t>
            </a:r>
            <a:r>
              <a:rPr sz="3883" spc="-13" dirty="0"/>
              <a:t> </a:t>
            </a:r>
            <a:r>
              <a:rPr sz="3883" spc="-18" dirty="0"/>
              <a:t>Datapath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C1DC9C-8E3F-4B21-55E0-B7C0F339A9A3}"/>
              </a:ext>
            </a:extLst>
          </p:cNvPr>
          <p:cNvGrpSpPr/>
          <p:nvPr/>
        </p:nvGrpSpPr>
        <p:grpSpPr>
          <a:xfrm>
            <a:off x="2061883" y="1267385"/>
            <a:ext cx="8068235" cy="4631392"/>
            <a:chOff x="2061883" y="1267385"/>
            <a:chExt cx="8068235" cy="4631392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364058" y="1916983"/>
              <a:ext cx="1317812" cy="214592"/>
              <a:chOff x="6466332" y="2172581"/>
              <a:chExt cx="149352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66332" y="2331720"/>
                <a:ext cx="196633" cy="83820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466332" y="2331720"/>
                <a:ext cx="198755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198754" h="83819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83819"/>
                    </a:lnTo>
                    <a:lnTo>
                      <a:pt x="3809" y="83819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198754" h="83819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198754" h="83819">
                    <a:moveTo>
                      <a:pt x="12953" y="83819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83819"/>
                    </a:lnTo>
                    <a:lnTo>
                      <a:pt x="12953" y="83819"/>
                    </a:lnTo>
                    <a:close/>
                  </a:path>
                  <a:path w="198754" h="83819">
                    <a:moveTo>
                      <a:pt x="198344" y="83819"/>
                    </a:move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166739" y="83819"/>
                    </a:lnTo>
                    <a:lnTo>
                      <a:pt x="198344" y="8381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730" y="15637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6828968" y="576072"/>
                    </a:moveTo>
                    <a:lnTo>
                      <a:pt x="6743624" y="533400"/>
                    </a:lnTo>
                    <a:lnTo>
                      <a:pt x="6743624" y="561594"/>
                    </a:lnTo>
                    <a:lnTo>
                      <a:pt x="4819574" y="561594"/>
                    </a:lnTo>
                    <a:lnTo>
                      <a:pt x="4819574" y="576072"/>
                    </a:lnTo>
                    <a:lnTo>
                      <a:pt x="4805096" y="576072"/>
                    </a:lnTo>
                    <a:lnTo>
                      <a:pt x="4805096" y="711708"/>
                    </a:lnTo>
                    <a:lnTo>
                      <a:pt x="4834039" y="711708"/>
                    </a:lnTo>
                    <a:lnTo>
                      <a:pt x="4834039" y="590550"/>
                    </a:lnTo>
                    <a:lnTo>
                      <a:pt x="6743624" y="590550"/>
                    </a:lnTo>
                    <a:lnTo>
                      <a:pt x="6743624" y="618744"/>
                    </a:lnTo>
                    <a:lnTo>
                      <a:pt x="6758102" y="611505"/>
                    </a:lnTo>
                    <a:lnTo>
                      <a:pt x="6828968" y="576072"/>
                    </a:lnTo>
                    <a:close/>
                  </a:path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4083" y="1842516"/>
                <a:ext cx="297179" cy="467613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38520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771" y="227075"/>
                    </a:moveTo>
                    <a:lnTo>
                      <a:pt x="299326" y="186143"/>
                    </a:lnTo>
                    <a:lnTo>
                      <a:pt x="289717" y="142142"/>
                    </a:lnTo>
                    <a:lnTo>
                      <a:pt x="273759" y="98614"/>
                    </a:lnTo>
                    <a:lnTo>
                      <a:pt x="251268" y="59097"/>
                    </a:lnTo>
                    <a:lnTo>
                      <a:pt x="222060" y="27129"/>
                    </a:lnTo>
                    <a:lnTo>
                      <a:pt x="185949" y="6251"/>
                    </a:lnTo>
                    <a:lnTo>
                      <a:pt x="142751" y="0"/>
                    </a:lnTo>
                    <a:lnTo>
                      <a:pt x="108815" y="10063"/>
                    </a:lnTo>
                    <a:lnTo>
                      <a:pt x="54743" y="53841"/>
                    </a:lnTo>
                    <a:lnTo>
                      <a:pt x="19061" y="121106"/>
                    </a:lnTo>
                    <a:lnTo>
                      <a:pt x="8113" y="160528"/>
                    </a:lnTo>
                    <a:lnTo>
                      <a:pt x="1760" y="202201"/>
                    </a:lnTo>
                    <a:lnTo>
                      <a:pt x="0" y="244916"/>
                    </a:lnTo>
                    <a:lnTo>
                      <a:pt x="2831" y="287466"/>
                    </a:lnTo>
                    <a:lnTo>
                      <a:pt x="10253" y="328645"/>
                    </a:lnTo>
                    <a:lnTo>
                      <a:pt x="12968" y="337367"/>
                    </a:lnTo>
                    <a:lnTo>
                      <a:pt x="12968" y="239510"/>
                    </a:lnTo>
                    <a:lnTo>
                      <a:pt x="15133" y="198454"/>
                    </a:lnTo>
                    <a:lnTo>
                      <a:pt x="21615" y="158613"/>
                    </a:lnTo>
                    <a:lnTo>
                      <a:pt x="32414" y="121200"/>
                    </a:lnTo>
                    <a:lnTo>
                      <a:pt x="66958" y="58503"/>
                    </a:lnTo>
                    <a:lnTo>
                      <a:pt x="118761" y="20055"/>
                    </a:lnTo>
                    <a:lnTo>
                      <a:pt x="151133" y="12954"/>
                    </a:lnTo>
                    <a:lnTo>
                      <a:pt x="190178" y="21858"/>
                    </a:lnTo>
                    <a:lnTo>
                      <a:pt x="222577" y="44674"/>
                    </a:lnTo>
                    <a:lnTo>
                      <a:pt x="248471" y="77763"/>
                    </a:lnTo>
                    <a:lnTo>
                      <a:pt x="268000" y="117483"/>
                    </a:lnTo>
                    <a:lnTo>
                      <a:pt x="281307" y="160194"/>
                    </a:lnTo>
                    <a:lnTo>
                      <a:pt x="288532" y="202256"/>
                    </a:lnTo>
                    <a:lnTo>
                      <a:pt x="289817" y="240030"/>
                    </a:lnTo>
                    <a:lnTo>
                      <a:pt x="289817" y="333576"/>
                    </a:lnTo>
                    <a:lnTo>
                      <a:pt x="295132" y="314822"/>
                    </a:lnTo>
                    <a:lnTo>
                      <a:pt x="301836" y="269312"/>
                    </a:lnTo>
                    <a:lnTo>
                      <a:pt x="302771" y="227075"/>
                    </a:lnTo>
                    <a:close/>
                  </a:path>
                  <a:path w="302895" h="479425">
                    <a:moveTo>
                      <a:pt x="289817" y="333576"/>
                    </a:moveTo>
                    <a:lnTo>
                      <a:pt x="289817" y="240030"/>
                    </a:lnTo>
                    <a:lnTo>
                      <a:pt x="287695" y="283703"/>
                    </a:lnTo>
                    <a:lnTo>
                      <a:pt x="278040" y="331831"/>
                    </a:lnTo>
                    <a:lnTo>
                      <a:pt x="260546" y="379285"/>
                    </a:lnTo>
                    <a:lnTo>
                      <a:pt x="234910" y="420940"/>
                    </a:lnTo>
                    <a:lnTo>
                      <a:pt x="200827" y="451668"/>
                    </a:lnTo>
                    <a:lnTo>
                      <a:pt x="157991" y="466344"/>
                    </a:lnTo>
                    <a:lnTo>
                      <a:pt x="151133" y="466344"/>
                    </a:lnTo>
                    <a:lnTo>
                      <a:pt x="90668" y="443534"/>
                    </a:lnTo>
                    <a:lnTo>
                      <a:pt x="47489" y="391663"/>
                    </a:lnTo>
                    <a:lnTo>
                      <a:pt x="21591" y="320425"/>
                    </a:lnTo>
                    <a:lnTo>
                      <a:pt x="15120" y="280571"/>
                    </a:lnTo>
                    <a:lnTo>
                      <a:pt x="12968" y="239510"/>
                    </a:lnTo>
                    <a:lnTo>
                      <a:pt x="12968" y="337367"/>
                    </a:lnTo>
                    <a:lnTo>
                      <a:pt x="38866" y="402057"/>
                    </a:lnTo>
                    <a:lnTo>
                      <a:pt x="85829" y="455494"/>
                    </a:lnTo>
                    <a:lnTo>
                      <a:pt x="151133" y="479298"/>
                    </a:lnTo>
                    <a:lnTo>
                      <a:pt x="159515" y="479298"/>
                    </a:lnTo>
                    <a:lnTo>
                      <a:pt x="201733" y="465496"/>
                    </a:lnTo>
                    <a:lnTo>
                      <a:pt x="235959" y="438943"/>
                    </a:lnTo>
                    <a:lnTo>
                      <a:pt x="262638" y="402842"/>
                    </a:lnTo>
                    <a:lnTo>
                      <a:pt x="282214" y="360401"/>
                    </a:lnTo>
                    <a:lnTo>
                      <a:pt x="289817" y="33357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5144172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70126" y="1772321"/>
              <a:ext cx="4547347" cy="359148"/>
            </a:xfrm>
            <a:custGeom>
              <a:avLst/>
              <a:gdLst/>
              <a:ahLst/>
              <a:cxnLst/>
              <a:rect l="l" t="t" r="r" b="b"/>
              <a:pathLst>
                <a:path w="5153659" h="407035">
                  <a:moveTo>
                    <a:pt x="870140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9842" y="28194"/>
                  </a:lnTo>
                  <a:lnTo>
                    <a:pt x="9842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194" y="406908"/>
                  </a:lnTo>
                  <a:lnTo>
                    <a:pt x="28854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61" y="78105"/>
                  </a:lnTo>
                  <a:lnTo>
                    <a:pt x="870140" y="42672"/>
                  </a:lnTo>
                  <a:close/>
                </a:path>
                <a:path w="5153659" h="407035">
                  <a:moveTo>
                    <a:pt x="5153342" y="42672"/>
                  </a:moveTo>
                  <a:lnTo>
                    <a:pt x="5067236" y="762"/>
                  </a:lnTo>
                  <a:lnTo>
                    <a:pt x="5067478" y="29044"/>
                  </a:lnTo>
                  <a:lnTo>
                    <a:pt x="1467802" y="49377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636" y="16306"/>
                  </a:lnTo>
                  <a:lnTo>
                    <a:pt x="1395818" y="25438"/>
                  </a:lnTo>
                  <a:lnTo>
                    <a:pt x="1386420" y="39001"/>
                  </a:lnTo>
                  <a:lnTo>
                    <a:pt x="1384160" y="49847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0383" y="78003"/>
                  </a:lnTo>
                  <a:lnTo>
                    <a:pt x="1395818" y="85826"/>
                  </a:lnTo>
                  <a:lnTo>
                    <a:pt x="1409636" y="94957"/>
                  </a:lnTo>
                  <a:lnTo>
                    <a:pt x="1411909" y="95415"/>
                  </a:lnTo>
                  <a:lnTo>
                    <a:pt x="1411909" y="406908"/>
                  </a:lnTo>
                  <a:lnTo>
                    <a:pt x="1440116" y="406908"/>
                  </a:lnTo>
                  <a:lnTo>
                    <a:pt x="1440116" y="95542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2125" y="77597"/>
                  </a:lnTo>
                  <a:lnTo>
                    <a:pt x="5067732" y="57238"/>
                  </a:lnTo>
                  <a:lnTo>
                    <a:pt x="5067998" y="86106"/>
                  </a:lnTo>
                  <a:lnTo>
                    <a:pt x="5082476" y="78740"/>
                  </a:lnTo>
                  <a:lnTo>
                    <a:pt x="515334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422737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40730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468022" y="1749462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19">
                  <a:moveTo>
                    <a:pt x="73152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2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05045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2061883" y="2131358"/>
              <a:ext cx="8068235" cy="863973"/>
              <a:chOff x="457200" y="2415539"/>
              <a:chExt cx="9144000" cy="979169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457200" y="241553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7" name="object 2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44078" y="2415539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8244078" y="2415539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7364058" y="2131359"/>
              <a:ext cx="536762" cy="768163"/>
              <a:chOff x="6466332" y="2415539"/>
              <a:chExt cx="608330" cy="870585"/>
            </a:xfrm>
          </p:grpSpPr>
          <p:pic>
            <p:nvPicPr>
              <p:cNvPr id="31" name="object 3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72428" y="2601467"/>
                <a:ext cx="595883" cy="677417"/>
              </a:xfrm>
              <a:prstGeom prst="rect">
                <a:avLst/>
              </a:prstGeom>
            </p:spPr>
          </p:pic>
          <p:pic>
            <p:nvPicPr>
              <p:cNvPr id="32" name="object 32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66332" y="2415539"/>
                <a:ext cx="608075" cy="870203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6466332" y="2415539"/>
                <a:ext cx="608330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70585">
                    <a:moveTo>
                      <a:pt x="12953" y="28463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90321"/>
                    </a:lnTo>
                    <a:lnTo>
                      <a:pt x="762" y="291845"/>
                    </a:lnTo>
                    <a:lnTo>
                      <a:pt x="3047" y="293369"/>
                    </a:lnTo>
                    <a:lnTo>
                      <a:pt x="9905" y="297717"/>
                    </a:lnTo>
                    <a:lnTo>
                      <a:pt x="9905" y="282701"/>
                    </a:lnTo>
                    <a:lnTo>
                      <a:pt x="12953" y="284634"/>
                    </a:lnTo>
                    <a:close/>
                  </a:path>
                  <a:path w="608329" h="870585">
                    <a:moveTo>
                      <a:pt x="173736" y="405627"/>
                    </a:moveTo>
                    <a:lnTo>
                      <a:pt x="173736" y="401573"/>
                    </a:lnTo>
                    <a:lnTo>
                      <a:pt x="165046" y="396065"/>
                    </a:lnTo>
                    <a:lnTo>
                      <a:pt x="3047" y="492251"/>
                    </a:lnTo>
                    <a:lnTo>
                      <a:pt x="762" y="493013"/>
                    </a:lnTo>
                    <a:lnTo>
                      <a:pt x="0" y="495299"/>
                    </a:lnTo>
                    <a:lnTo>
                      <a:pt x="0" y="865631"/>
                    </a:lnTo>
                    <a:lnTo>
                      <a:pt x="762" y="867917"/>
                    </a:lnTo>
                    <a:lnTo>
                      <a:pt x="3047" y="868679"/>
                    </a:lnTo>
                    <a:lnTo>
                      <a:pt x="3809" y="869441"/>
                    </a:lnTo>
                    <a:lnTo>
                      <a:pt x="3809" y="858011"/>
                    </a:lnTo>
                    <a:lnTo>
                      <a:pt x="9143" y="855642"/>
                    </a:lnTo>
                    <a:lnTo>
                      <a:pt x="9143" y="502919"/>
                    </a:lnTo>
                    <a:lnTo>
                      <a:pt x="12953" y="497585"/>
                    </a:lnTo>
                    <a:lnTo>
                      <a:pt x="12953" y="500667"/>
                    </a:lnTo>
                    <a:lnTo>
                      <a:pt x="173736" y="405627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3809" y="858011"/>
                    </a:lnTo>
                    <a:lnTo>
                      <a:pt x="12953" y="864107"/>
                    </a:lnTo>
                    <a:lnTo>
                      <a:pt x="12953" y="867749"/>
                    </a:lnTo>
                    <a:lnTo>
                      <a:pt x="595121" y="609090"/>
                    </a:lnTo>
                    <a:lnTo>
                      <a:pt x="595121" y="599693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12953" y="867749"/>
                    </a:moveTo>
                    <a:lnTo>
                      <a:pt x="12953" y="864107"/>
                    </a:lnTo>
                    <a:lnTo>
                      <a:pt x="3809" y="858011"/>
                    </a:lnTo>
                    <a:lnTo>
                      <a:pt x="3809" y="869441"/>
                    </a:lnTo>
                    <a:lnTo>
                      <a:pt x="4571" y="870203"/>
                    </a:lnTo>
                    <a:lnTo>
                      <a:pt x="6857" y="870203"/>
                    </a:lnTo>
                    <a:lnTo>
                      <a:pt x="9143" y="869441"/>
                    </a:lnTo>
                    <a:lnTo>
                      <a:pt x="12953" y="867749"/>
                    </a:lnTo>
                    <a:close/>
                  </a:path>
                  <a:path w="608329" h="870585">
                    <a:moveTo>
                      <a:pt x="12953" y="500667"/>
                    </a:moveTo>
                    <a:lnTo>
                      <a:pt x="12953" y="497585"/>
                    </a:lnTo>
                    <a:lnTo>
                      <a:pt x="9143" y="502919"/>
                    </a:lnTo>
                    <a:lnTo>
                      <a:pt x="12953" y="500667"/>
                    </a:lnTo>
                    <a:close/>
                  </a:path>
                  <a:path w="608329" h="870585">
                    <a:moveTo>
                      <a:pt x="12953" y="853949"/>
                    </a:moveTo>
                    <a:lnTo>
                      <a:pt x="12953" y="500667"/>
                    </a:lnTo>
                    <a:lnTo>
                      <a:pt x="9143" y="502919"/>
                    </a:lnTo>
                    <a:lnTo>
                      <a:pt x="9143" y="855642"/>
                    </a:lnTo>
                    <a:lnTo>
                      <a:pt x="12953" y="853949"/>
                    </a:lnTo>
                    <a:close/>
                  </a:path>
                  <a:path w="608329" h="870585">
                    <a:moveTo>
                      <a:pt x="183641" y="398525"/>
                    </a:moveTo>
                    <a:lnTo>
                      <a:pt x="183641" y="393953"/>
                    </a:lnTo>
                    <a:lnTo>
                      <a:pt x="182117" y="391667"/>
                    </a:lnTo>
                    <a:lnTo>
                      <a:pt x="180593" y="390905"/>
                    </a:lnTo>
                    <a:lnTo>
                      <a:pt x="9905" y="282701"/>
                    </a:lnTo>
                    <a:lnTo>
                      <a:pt x="12953" y="288035"/>
                    </a:lnTo>
                    <a:lnTo>
                      <a:pt x="12953" y="299649"/>
                    </a:lnTo>
                    <a:lnTo>
                      <a:pt x="165046" y="396065"/>
                    </a:lnTo>
                    <a:lnTo>
                      <a:pt x="173736" y="390905"/>
                    </a:lnTo>
                    <a:lnTo>
                      <a:pt x="173736" y="405627"/>
                    </a:lnTo>
                    <a:lnTo>
                      <a:pt x="180593" y="401573"/>
                    </a:lnTo>
                    <a:lnTo>
                      <a:pt x="182117" y="400811"/>
                    </a:lnTo>
                    <a:lnTo>
                      <a:pt x="183641" y="398525"/>
                    </a:lnTo>
                    <a:close/>
                  </a:path>
                  <a:path w="608329" h="870585">
                    <a:moveTo>
                      <a:pt x="12953" y="299649"/>
                    </a:moveTo>
                    <a:lnTo>
                      <a:pt x="12953" y="288035"/>
                    </a:lnTo>
                    <a:lnTo>
                      <a:pt x="9905" y="282701"/>
                    </a:lnTo>
                    <a:lnTo>
                      <a:pt x="9905" y="297717"/>
                    </a:lnTo>
                    <a:lnTo>
                      <a:pt x="12953" y="299649"/>
                    </a:lnTo>
                    <a:close/>
                  </a:path>
                  <a:path w="608329" h="870585">
                    <a:moveTo>
                      <a:pt x="173736" y="401573"/>
                    </a:moveTo>
                    <a:lnTo>
                      <a:pt x="173736" y="390905"/>
                    </a:lnTo>
                    <a:lnTo>
                      <a:pt x="165046" y="396065"/>
                    </a:lnTo>
                    <a:lnTo>
                      <a:pt x="173736" y="401573"/>
                    </a:lnTo>
                    <a:close/>
                  </a:path>
                  <a:path w="608329" h="870585">
                    <a:moveTo>
                      <a:pt x="608075" y="601979"/>
                    </a:moveTo>
                    <a:lnTo>
                      <a:pt x="608075" y="183641"/>
                    </a:lnTo>
                    <a:lnTo>
                      <a:pt x="606551" y="181355"/>
                    </a:lnTo>
                    <a:lnTo>
                      <a:pt x="604265" y="179831"/>
                    </a:lnTo>
                    <a:lnTo>
                      <a:pt x="198344" y="0"/>
                    </a:lnTo>
                    <a:lnTo>
                      <a:pt x="166739" y="0"/>
                    </a:lnTo>
                    <a:lnTo>
                      <a:pt x="595121" y="190331"/>
                    </a:lnTo>
                    <a:lnTo>
                      <a:pt x="595121" y="185927"/>
                    </a:lnTo>
                    <a:lnTo>
                      <a:pt x="598932" y="192023"/>
                    </a:lnTo>
                    <a:lnTo>
                      <a:pt x="598932" y="607397"/>
                    </a:lnTo>
                    <a:lnTo>
                      <a:pt x="604265" y="605027"/>
                    </a:lnTo>
                    <a:lnTo>
                      <a:pt x="606551" y="604265"/>
                    </a:lnTo>
                    <a:lnTo>
                      <a:pt x="608075" y="601979"/>
                    </a:lnTo>
                    <a:close/>
                  </a:path>
                  <a:path w="608329" h="870585">
                    <a:moveTo>
                      <a:pt x="598932" y="192023"/>
                    </a:moveTo>
                    <a:lnTo>
                      <a:pt x="595121" y="185927"/>
                    </a:lnTo>
                    <a:lnTo>
                      <a:pt x="595121" y="190331"/>
                    </a:lnTo>
                    <a:lnTo>
                      <a:pt x="598932" y="192023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598932" y="192023"/>
                    </a:lnTo>
                    <a:lnTo>
                      <a:pt x="595121" y="190331"/>
                    </a:lnTo>
                    <a:lnTo>
                      <a:pt x="595121" y="595290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598932" y="607397"/>
                    </a:moveTo>
                    <a:lnTo>
                      <a:pt x="598932" y="593597"/>
                    </a:lnTo>
                    <a:lnTo>
                      <a:pt x="595121" y="599693"/>
                    </a:lnTo>
                    <a:lnTo>
                      <a:pt x="595121" y="609090"/>
                    </a:lnTo>
                    <a:lnTo>
                      <a:pt x="598932" y="60739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7543800" y="2523418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395830" y="2135392"/>
              <a:ext cx="536762" cy="842682"/>
              <a:chOff x="1969007" y="2420111"/>
              <a:chExt cx="608330" cy="955040"/>
            </a:xfrm>
          </p:grpSpPr>
          <p:pic>
            <p:nvPicPr>
              <p:cNvPr id="36" name="object 36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75103" y="2426207"/>
                <a:ext cx="65930" cy="408023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69007" y="2420111"/>
                <a:ext cx="608076" cy="947927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69007" y="2420111"/>
                <a:ext cx="608330" cy="955040"/>
              </a:xfrm>
              <a:custGeom>
                <a:avLst/>
                <a:gdLst/>
                <a:ahLst/>
                <a:cxnLst/>
                <a:rect l="l" t="t" r="r" b="b"/>
                <a:pathLst>
                  <a:path w="608330" h="955039">
                    <a:moveTo>
                      <a:pt x="6299" y="6095"/>
                    </a:moveTo>
                    <a:lnTo>
                      <a:pt x="0" y="6095"/>
                    </a:lnTo>
                    <a:lnTo>
                      <a:pt x="0" y="374142"/>
                    </a:lnTo>
                    <a:lnTo>
                      <a:pt x="762" y="376427"/>
                    </a:lnTo>
                    <a:lnTo>
                      <a:pt x="3048" y="377951"/>
                    </a:lnTo>
                    <a:lnTo>
                      <a:pt x="3810" y="378435"/>
                    </a:lnTo>
                    <a:lnTo>
                      <a:pt x="3810" y="11430"/>
                    </a:lnTo>
                    <a:lnTo>
                      <a:pt x="6299" y="6095"/>
                    </a:lnTo>
                    <a:close/>
                  </a:path>
                  <a:path w="608330" h="955039">
                    <a:moveTo>
                      <a:pt x="173736" y="489775"/>
                    </a:moveTo>
                    <a:lnTo>
                      <a:pt x="173736" y="486156"/>
                    </a:lnTo>
                    <a:lnTo>
                      <a:pt x="164425" y="480253"/>
                    </a:lnTo>
                    <a:lnTo>
                      <a:pt x="3048" y="576071"/>
                    </a:lnTo>
                    <a:lnTo>
                      <a:pt x="762" y="577595"/>
                    </a:lnTo>
                    <a:lnTo>
                      <a:pt x="0" y="579119"/>
                    </a:lnTo>
                    <a:lnTo>
                      <a:pt x="0" y="950213"/>
                    </a:lnTo>
                    <a:lnTo>
                      <a:pt x="762" y="952500"/>
                    </a:lnTo>
                    <a:lnTo>
                      <a:pt x="3048" y="953262"/>
                    </a:lnTo>
                    <a:lnTo>
                      <a:pt x="3810" y="954024"/>
                    </a:lnTo>
                    <a:lnTo>
                      <a:pt x="3810" y="942593"/>
                    </a:lnTo>
                    <a:lnTo>
                      <a:pt x="9144" y="940224"/>
                    </a:lnTo>
                    <a:lnTo>
                      <a:pt x="9144" y="587501"/>
                    </a:lnTo>
                    <a:lnTo>
                      <a:pt x="12192" y="581406"/>
                    </a:lnTo>
                    <a:lnTo>
                      <a:pt x="12192" y="585692"/>
                    </a:lnTo>
                    <a:lnTo>
                      <a:pt x="173736" y="489775"/>
                    </a:lnTo>
                    <a:close/>
                  </a:path>
                  <a:path w="608330" h="955039">
                    <a:moveTo>
                      <a:pt x="12192" y="15154"/>
                    </a:moveTo>
                    <a:lnTo>
                      <a:pt x="12192" y="6095"/>
                    </a:lnTo>
                    <a:lnTo>
                      <a:pt x="6299" y="6095"/>
                    </a:lnTo>
                    <a:lnTo>
                      <a:pt x="3810" y="11430"/>
                    </a:lnTo>
                    <a:lnTo>
                      <a:pt x="12192" y="15154"/>
                    </a:lnTo>
                    <a:close/>
                  </a:path>
                  <a:path w="608330" h="955039">
                    <a:moveTo>
                      <a:pt x="12192" y="368722"/>
                    </a:moveTo>
                    <a:lnTo>
                      <a:pt x="12192" y="15154"/>
                    </a:lnTo>
                    <a:lnTo>
                      <a:pt x="3810" y="11430"/>
                    </a:lnTo>
                    <a:lnTo>
                      <a:pt x="3810" y="378435"/>
                    </a:lnTo>
                    <a:lnTo>
                      <a:pt x="9906" y="382299"/>
                    </a:lnTo>
                    <a:lnTo>
                      <a:pt x="9906" y="367283"/>
                    </a:lnTo>
                    <a:lnTo>
                      <a:pt x="12192" y="368722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3810" y="942593"/>
                    </a:lnTo>
                    <a:lnTo>
                      <a:pt x="12192" y="947927"/>
                    </a:lnTo>
                    <a:lnTo>
                      <a:pt x="12192" y="952669"/>
                    </a:lnTo>
                    <a:lnTo>
                      <a:pt x="595122" y="693672"/>
                    </a:lnTo>
                    <a:lnTo>
                      <a:pt x="595122" y="683513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12192" y="952669"/>
                    </a:moveTo>
                    <a:lnTo>
                      <a:pt x="12192" y="947927"/>
                    </a:lnTo>
                    <a:lnTo>
                      <a:pt x="3810" y="942593"/>
                    </a:lnTo>
                    <a:lnTo>
                      <a:pt x="3810" y="954024"/>
                    </a:lnTo>
                    <a:lnTo>
                      <a:pt x="4572" y="954786"/>
                    </a:lnTo>
                    <a:lnTo>
                      <a:pt x="6858" y="954786"/>
                    </a:lnTo>
                    <a:lnTo>
                      <a:pt x="9144" y="954024"/>
                    </a:lnTo>
                    <a:lnTo>
                      <a:pt x="12192" y="952669"/>
                    </a:lnTo>
                    <a:close/>
                  </a:path>
                  <a:path w="608330" h="955039">
                    <a:moveTo>
                      <a:pt x="608076" y="686562"/>
                    </a:moveTo>
                    <a:lnTo>
                      <a:pt x="608076" y="267462"/>
                    </a:lnTo>
                    <a:lnTo>
                      <a:pt x="606552" y="265175"/>
                    </a:lnTo>
                    <a:lnTo>
                      <a:pt x="604266" y="264413"/>
                    </a:lnTo>
                    <a:lnTo>
                      <a:pt x="9143" y="0"/>
                    </a:lnTo>
                    <a:lnTo>
                      <a:pt x="6299" y="6095"/>
                    </a:lnTo>
                    <a:lnTo>
                      <a:pt x="12192" y="6095"/>
                    </a:lnTo>
                    <a:lnTo>
                      <a:pt x="12192" y="15154"/>
                    </a:lnTo>
                    <a:lnTo>
                      <a:pt x="595122" y="274151"/>
                    </a:lnTo>
                    <a:lnTo>
                      <a:pt x="595122" y="270510"/>
                    </a:lnTo>
                    <a:lnTo>
                      <a:pt x="598932" y="275844"/>
                    </a:lnTo>
                    <a:lnTo>
                      <a:pt x="598932" y="691979"/>
                    </a:lnTo>
                    <a:lnTo>
                      <a:pt x="604266" y="689610"/>
                    </a:lnTo>
                    <a:lnTo>
                      <a:pt x="606552" y="688848"/>
                    </a:lnTo>
                    <a:lnTo>
                      <a:pt x="608076" y="686562"/>
                    </a:lnTo>
                    <a:close/>
                  </a:path>
                  <a:path w="608330" h="955039">
                    <a:moveTo>
                      <a:pt x="12192" y="585692"/>
                    </a:moveTo>
                    <a:lnTo>
                      <a:pt x="12192" y="581406"/>
                    </a:lnTo>
                    <a:lnTo>
                      <a:pt x="9144" y="587501"/>
                    </a:lnTo>
                    <a:lnTo>
                      <a:pt x="12192" y="585692"/>
                    </a:lnTo>
                    <a:close/>
                  </a:path>
                  <a:path w="608330" h="955039">
                    <a:moveTo>
                      <a:pt x="12192" y="938869"/>
                    </a:moveTo>
                    <a:lnTo>
                      <a:pt x="12192" y="585692"/>
                    </a:lnTo>
                    <a:lnTo>
                      <a:pt x="9144" y="587501"/>
                    </a:lnTo>
                    <a:lnTo>
                      <a:pt x="9144" y="940224"/>
                    </a:lnTo>
                    <a:lnTo>
                      <a:pt x="12192" y="938869"/>
                    </a:lnTo>
                    <a:close/>
                  </a:path>
                  <a:path w="608330" h="955039">
                    <a:moveTo>
                      <a:pt x="183642" y="483107"/>
                    </a:moveTo>
                    <a:lnTo>
                      <a:pt x="183642" y="478536"/>
                    </a:lnTo>
                    <a:lnTo>
                      <a:pt x="182118" y="476250"/>
                    </a:lnTo>
                    <a:lnTo>
                      <a:pt x="180594" y="474725"/>
                    </a:lnTo>
                    <a:lnTo>
                      <a:pt x="9906" y="367283"/>
                    </a:lnTo>
                    <a:lnTo>
                      <a:pt x="12192" y="372618"/>
                    </a:lnTo>
                    <a:lnTo>
                      <a:pt x="12192" y="383748"/>
                    </a:lnTo>
                    <a:lnTo>
                      <a:pt x="164425" y="480253"/>
                    </a:lnTo>
                    <a:lnTo>
                      <a:pt x="173736" y="474725"/>
                    </a:lnTo>
                    <a:lnTo>
                      <a:pt x="173736" y="489775"/>
                    </a:lnTo>
                    <a:lnTo>
                      <a:pt x="179831" y="486156"/>
                    </a:lnTo>
                    <a:lnTo>
                      <a:pt x="182118" y="484631"/>
                    </a:lnTo>
                    <a:lnTo>
                      <a:pt x="183642" y="483107"/>
                    </a:lnTo>
                    <a:close/>
                  </a:path>
                  <a:path w="608330" h="955039">
                    <a:moveTo>
                      <a:pt x="12192" y="383748"/>
                    </a:moveTo>
                    <a:lnTo>
                      <a:pt x="12192" y="372618"/>
                    </a:lnTo>
                    <a:lnTo>
                      <a:pt x="9906" y="367283"/>
                    </a:lnTo>
                    <a:lnTo>
                      <a:pt x="9906" y="382299"/>
                    </a:lnTo>
                    <a:lnTo>
                      <a:pt x="12192" y="383748"/>
                    </a:lnTo>
                    <a:close/>
                  </a:path>
                  <a:path w="608330" h="955039">
                    <a:moveTo>
                      <a:pt x="173736" y="486156"/>
                    </a:moveTo>
                    <a:lnTo>
                      <a:pt x="173736" y="474725"/>
                    </a:lnTo>
                    <a:lnTo>
                      <a:pt x="164425" y="480253"/>
                    </a:lnTo>
                    <a:lnTo>
                      <a:pt x="173736" y="486156"/>
                    </a:lnTo>
                    <a:close/>
                  </a:path>
                  <a:path w="608330" h="955039">
                    <a:moveTo>
                      <a:pt x="598932" y="275844"/>
                    </a:moveTo>
                    <a:lnTo>
                      <a:pt x="595122" y="270510"/>
                    </a:lnTo>
                    <a:lnTo>
                      <a:pt x="595122" y="274151"/>
                    </a:lnTo>
                    <a:lnTo>
                      <a:pt x="598932" y="275844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598932" y="275844"/>
                    </a:lnTo>
                    <a:lnTo>
                      <a:pt x="595122" y="274151"/>
                    </a:lnTo>
                    <a:lnTo>
                      <a:pt x="595122" y="679872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598932" y="691979"/>
                    </a:moveTo>
                    <a:lnTo>
                      <a:pt x="598932" y="678180"/>
                    </a:lnTo>
                    <a:lnTo>
                      <a:pt x="595122" y="683513"/>
                    </a:lnTo>
                    <a:lnTo>
                      <a:pt x="595122" y="693672"/>
                    </a:lnTo>
                    <a:lnTo>
                      <a:pt x="598932" y="69197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3593726" y="2597376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984179" y="2517288"/>
              <a:ext cx="267260" cy="422462"/>
              <a:chOff x="6035802" y="2852927"/>
              <a:chExt cx="302895" cy="478790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41218" y="2859023"/>
                <a:ext cx="295910" cy="467105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35802" y="2852927"/>
                <a:ext cx="30289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8789">
                    <a:moveTo>
                      <a:pt x="302513" y="227075"/>
                    </a:moveTo>
                    <a:lnTo>
                      <a:pt x="299168" y="186089"/>
                    </a:lnTo>
                    <a:lnTo>
                      <a:pt x="289614" y="141957"/>
                    </a:lnTo>
                    <a:lnTo>
                      <a:pt x="273673" y="98276"/>
                    </a:lnTo>
                    <a:lnTo>
                      <a:pt x="251167" y="58642"/>
                    </a:lnTo>
                    <a:lnTo>
                      <a:pt x="221920" y="26654"/>
                    </a:lnTo>
                    <a:lnTo>
                      <a:pt x="185755" y="5907"/>
                    </a:lnTo>
                    <a:lnTo>
                      <a:pt x="142494" y="0"/>
                    </a:lnTo>
                    <a:lnTo>
                      <a:pt x="100655" y="13094"/>
                    </a:lnTo>
                    <a:lnTo>
                      <a:pt x="66479" y="39520"/>
                    </a:lnTo>
                    <a:lnTo>
                      <a:pt x="39663" y="75844"/>
                    </a:lnTo>
                    <a:lnTo>
                      <a:pt x="19908" y="118633"/>
                    </a:lnTo>
                    <a:lnTo>
                      <a:pt x="6913" y="164454"/>
                    </a:lnTo>
                    <a:lnTo>
                      <a:pt x="377" y="209874"/>
                    </a:lnTo>
                    <a:lnTo>
                      <a:pt x="0" y="251459"/>
                    </a:lnTo>
                    <a:lnTo>
                      <a:pt x="2646" y="290810"/>
                    </a:lnTo>
                    <a:lnTo>
                      <a:pt x="11536" y="333607"/>
                    </a:lnTo>
                    <a:lnTo>
                      <a:pt x="12715" y="336928"/>
                    </a:lnTo>
                    <a:lnTo>
                      <a:pt x="12715" y="238548"/>
                    </a:lnTo>
                    <a:lnTo>
                      <a:pt x="14961" y="197507"/>
                    </a:lnTo>
                    <a:lnTo>
                      <a:pt x="21532" y="157695"/>
                    </a:lnTo>
                    <a:lnTo>
                      <a:pt x="32427" y="120318"/>
                    </a:lnTo>
                    <a:lnTo>
                      <a:pt x="67173" y="57697"/>
                    </a:lnTo>
                    <a:lnTo>
                      <a:pt x="119174" y="19294"/>
                    </a:lnTo>
                    <a:lnTo>
                      <a:pt x="151637" y="12191"/>
                    </a:lnTo>
                    <a:lnTo>
                      <a:pt x="185574" y="20399"/>
                    </a:lnTo>
                    <a:lnTo>
                      <a:pt x="239085" y="62977"/>
                    </a:lnTo>
                    <a:lnTo>
                      <a:pt x="273442" y="131148"/>
                    </a:lnTo>
                    <a:lnTo>
                      <a:pt x="283436" y="171346"/>
                    </a:lnTo>
                    <a:lnTo>
                      <a:pt x="288640" y="213760"/>
                    </a:lnTo>
                    <a:lnTo>
                      <a:pt x="289053" y="334710"/>
                    </a:lnTo>
                    <a:lnTo>
                      <a:pt x="294871" y="314454"/>
                    </a:lnTo>
                    <a:lnTo>
                      <a:pt x="301692" y="268946"/>
                    </a:lnTo>
                    <a:lnTo>
                      <a:pt x="302513" y="227075"/>
                    </a:lnTo>
                    <a:close/>
                  </a:path>
                  <a:path w="302895" h="478789">
                    <a:moveTo>
                      <a:pt x="289053" y="334710"/>
                    </a:moveTo>
                    <a:lnTo>
                      <a:pt x="289053" y="256996"/>
                    </a:lnTo>
                    <a:lnTo>
                      <a:pt x="284674" y="299661"/>
                    </a:lnTo>
                    <a:lnTo>
                      <a:pt x="275502" y="340359"/>
                    </a:lnTo>
                    <a:lnTo>
                      <a:pt x="261537" y="377699"/>
                    </a:lnTo>
                    <a:lnTo>
                      <a:pt x="219226" y="436723"/>
                    </a:lnTo>
                    <a:lnTo>
                      <a:pt x="157734" y="465581"/>
                    </a:lnTo>
                    <a:lnTo>
                      <a:pt x="150875" y="466343"/>
                    </a:lnTo>
                    <a:lnTo>
                      <a:pt x="118398" y="458903"/>
                    </a:lnTo>
                    <a:lnTo>
                      <a:pt x="66479" y="419940"/>
                    </a:lnTo>
                    <a:lnTo>
                      <a:pt x="31969" y="356981"/>
                    </a:lnTo>
                    <a:lnTo>
                      <a:pt x="21216" y="319491"/>
                    </a:lnTo>
                    <a:lnTo>
                      <a:pt x="14800" y="279612"/>
                    </a:lnTo>
                    <a:lnTo>
                      <a:pt x="12715" y="238548"/>
                    </a:lnTo>
                    <a:lnTo>
                      <a:pt x="12715" y="336928"/>
                    </a:lnTo>
                    <a:lnTo>
                      <a:pt x="26728" y="376399"/>
                    </a:lnTo>
                    <a:lnTo>
                      <a:pt x="48277" y="415738"/>
                    </a:lnTo>
                    <a:lnTo>
                      <a:pt x="76241" y="448173"/>
                    </a:lnTo>
                    <a:lnTo>
                      <a:pt x="110675" y="470256"/>
                    </a:lnTo>
                    <a:lnTo>
                      <a:pt x="151637" y="478535"/>
                    </a:lnTo>
                    <a:lnTo>
                      <a:pt x="159258" y="478535"/>
                    </a:lnTo>
                    <a:lnTo>
                      <a:pt x="201012" y="465422"/>
                    </a:lnTo>
                    <a:lnTo>
                      <a:pt x="235122" y="439085"/>
                    </a:lnTo>
                    <a:lnTo>
                      <a:pt x="261916" y="402896"/>
                    </a:lnTo>
                    <a:lnTo>
                      <a:pt x="281722" y="360229"/>
                    </a:lnTo>
                    <a:lnTo>
                      <a:pt x="289053" y="33471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994487" y="2583186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pic>
            <p:nvPicPr>
              <p:cNvPr id="49" name="object 49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59458" y="3124199"/>
                <a:ext cx="214122" cy="8610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938364" y="2415552"/>
                <a:ext cx="684149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41490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57"/>
                    </a:lnTo>
                    <a:lnTo>
                      <a:pt x="28194" y="979157"/>
                    </a:lnTo>
                    <a:lnTo>
                      <a:pt x="30213" y="0"/>
                    </a:lnTo>
                    <a:close/>
                  </a:path>
                  <a:path w="6841490" h="979170">
                    <a:moveTo>
                      <a:pt x="1039787" y="185153"/>
                    </a:moveTo>
                    <a:lnTo>
                      <a:pt x="954443" y="142481"/>
                    </a:lnTo>
                    <a:lnTo>
                      <a:pt x="954443" y="170675"/>
                    </a:lnTo>
                    <a:lnTo>
                      <a:pt x="554393" y="170675"/>
                    </a:lnTo>
                    <a:lnTo>
                      <a:pt x="554393" y="166103"/>
                    </a:lnTo>
                    <a:lnTo>
                      <a:pt x="525437" y="166103"/>
                    </a:lnTo>
                    <a:lnTo>
                      <a:pt x="525437" y="979157"/>
                    </a:lnTo>
                    <a:lnTo>
                      <a:pt x="554393" y="979157"/>
                    </a:lnTo>
                    <a:lnTo>
                      <a:pt x="554393" y="199631"/>
                    </a:lnTo>
                    <a:lnTo>
                      <a:pt x="954443" y="199631"/>
                    </a:lnTo>
                    <a:lnTo>
                      <a:pt x="954443" y="227825"/>
                    </a:lnTo>
                    <a:lnTo>
                      <a:pt x="968921" y="220586"/>
                    </a:lnTo>
                    <a:lnTo>
                      <a:pt x="1039787" y="185153"/>
                    </a:lnTo>
                    <a:close/>
                  </a:path>
                  <a:path w="6841490" h="979170">
                    <a:moveTo>
                      <a:pt x="4814735" y="460997"/>
                    </a:moveTo>
                    <a:lnTo>
                      <a:pt x="1647863" y="460997"/>
                    </a:lnTo>
                    <a:lnTo>
                      <a:pt x="1647863" y="489953"/>
                    </a:lnTo>
                    <a:lnTo>
                      <a:pt x="4814735" y="489953"/>
                    </a:lnTo>
                    <a:lnTo>
                      <a:pt x="4814735" y="460997"/>
                    </a:lnTo>
                    <a:close/>
                  </a:path>
                  <a:path w="6841490" h="979170">
                    <a:moveTo>
                      <a:pt x="5531015" y="105905"/>
                    </a:moveTo>
                    <a:lnTo>
                      <a:pt x="5445671" y="63233"/>
                    </a:lnTo>
                    <a:lnTo>
                      <a:pt x="5445671" y="91427"/>
                    </a:lnTo>
                    <a:lnTo>
                      <a:pt x="4861344" y="91427"/>
                    </a:lnTo>
                    <a:lnTo>
                      <a:pt x="4860912" y="89281"/>
                    </a:lnTo>
                    <a:lnTo>
                      <a:pt x="4851781" y="75717"/>
                    </a:lnTo>
                    <a:lnTo>
                      <a:pt x="4838217" y="66586"/>
                    </a:lnTo>
                    <a:lnTo>
                      <a:pt x="4821593" y="63233"/>
                    </a:lnTo>
                    <a:lnTo>
                      <a:pt x="4804956" y="66586"/>
                    </a:lnTo>
                    <a:lnTo>
                      <a:pt x="4791392" y="75717"/>
                    </a:lnTo>
                    <a:lnTo>
                      <a:pt x="4782261" y="89281"/>
                    </a:lnTo>
                    <a:lnTo>
                      <a:pt x="4778921" y="105905"/>
                    </a:lnTo>
                    <a:lnTo>
                      <a:pt x="4782261" y="122542"/>
                    </a:lnTo>
                    <a:lnTo>
                      <a:pt x="4791392" y="136105"/>
                    </a:lnTo>
                    <a:lnTo>
                      <a:pt x="4804956" y="145237"/>
                    </a:lnTo>
                    <a:lnTo>
                      <a:pt x="4821593" y="148577"/>
                    </a:lnTo>
                    <a:lnTo>
                      <a:pt x="4838217" y="145237"/>
                    </a:lnTo>
                    <a:lnTo>
                      <a:pt x="4851781" y="136105"/>
                    </a:lnTo>
                    <a:lnTo>
                      <a:pt x="4860912" y="122542"/>
                    </a:lnTo>
                    <a:lnTo>
                      <a:pt x="4861344" y="120383"/>
                    </a:lnTo>
                    <a:lnTo>
                      <a:pt x="4864265" y="120383"/>
                    </a:lnTo>
                    <a:lnTo>
                      <a:pt x="5445671" y="120383"/>
                    </a:lnTo>
                    <a:lnTo>
                      <a:pt x="5445671" y="148577"/>
                    </a:lnTo>
                    <a:lnTo>
                      <a:pt x="5459387" y="141719"/>
                    </a:lnTo>
                    <a:lnTo>
                      <a:pt x="5531015" y="105905"/>
                    </a:lnTo>
                    <a:close/>
                  </a:path>
                  <a:path w="6841490" h="979170">
                    <a:moveTo>
                      <a:pt x="6840893" y="387083"/>
                    </a:moveTo>
                    <a:lnTo>
                      <a:pt x="6754787" y="343649"/>
                    </a:lnTo>
                    <a:lnTo>
                      <a:pt x="6754787" y="372605"/>
                    </a:lnTo>
                    <a:lnTo>
                      <a:pt x="6126137" y="372605"/>
                    </a:lnTo>
                    <a:lnTo>
                      <a:pt x="6126137" y="400799"/>
                    </a:lnTo>
                    <a:lnTo>
                      <a:pt x="6754787" y="400799"/>
                    </a:lnTo>
                    <a:lnTo>
                      <a:pt x="6754787" y="429755"/>
                    </a:lnTo>
                    <a:lnTo>
                      <a:pt x="6769265" y="422592"/>
                    </a:lnTo>
                    <a:lnTo>
                      <a:pt x="6840893" y="38708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326886" y="3050285"/>
                <a:ext cx="147065" cy="8534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59780" y="3044951"/>
                <a:ext cx="181356" cy="8610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3071355" y="2415539"/>
                <a:ext cx="51758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5175884" h="979170">
                    <a:moveTo>
                      <a:pt x="30048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048" y="0"/>
                    </a:lnTo>
                    <a:close/>
                  </a:path>
                  <a:path w="5175884" h="979170">
                    <a:moveTo>
                      <a:pt x="1441970" y="0"/>
                    </a:moveTo>
                    <a:lnTo>
                      <a:pt x="1413764" y="0"/>
                    </a:lnTo>
                    <a:lnTo>
                      <a:pt x="1413764" y="54864"/>
                    </a:lnTo>
                    <a:lnTo>
                      <a:pt x="298970" y="54864"/>
                    </a:lnTo>
                    <a:lnTo>
                      <a:pt x="281444" y="54864"/>
                    </a:lnTo>
                    <a:lnTo>
                      <a:pt x="281444" y="55346"/>
                    </a:lnTo>
                    <a:lnTo>
                      <a:pt x="270776" y="55626"/>
                    </a:lnTo>
                    <a:lnTo>
                      <a:pt x="279044" y="436143"/>
                    </a:lnTo>
                    <a:lnTo>
                      <a:pt x="277012" y="436613"/>
                    </a:lnTo>
                    <a:lnTo>
                      <a:pt x="263537" y="445960"/>
                    </a:lnTo>
                    <a:lnTo>
                      <a:pt x="254622" y="459613"/>
                    </a:lnTo>
                    <a:lnTo>
                      <a:pt x="251726" y="476250"/>
                    </a:lnTo>
                    <a:lnTo>
                      <a:pt x="255511" y="493204"/>
                    </a:lnTo>
                    <a:lnTo>
                      <a:pt x="264871" y="506641"/>
                    </a:lnTo>
                    <a:lnTo>
                      <a:pt x="278511" y="515366"/>
                    </a:lnTo>
                    <a:lnTo>
                      <a:pt x="295160" y="518160"/>
                    </a:lnTo>
                    <a:lnTo>
                      <a:pt x="308876" y="515302"/>
                    </a:lnTo>
                    <a:lnTo>
                      <a:pt x="311772" y="514705"/>
                    </a:lnTo>
                    <a:lnTo>
                      <a:pt x="325259" y="505307"/>
                    </a:lnTo>
                    <a:lnTo>
                      <a:pt x="334162" y="491490"/>
                    </a:lnTo>
                    <a:lnTo>
                      <a:pt x="337070" y="474726"/>
                    </a:lnTo>
                    <a:lnTo>
                      <a:pt x="333603" y="458114"/>
                    </a:lnTo>
                    <a:lnTo>
                      <a:pt x="324205" y="444627"/>
                    </a:lnTo>
                    <a:lnTo>
                      <a:pt x="310388" y="435724"/>
                    </a:lnTo>
                    <a:lnTo>
                      <a:pt x="307924" y="435305"/>
                    </a:lnTo>
                    <a:lnTo>
                      <a:pt x="299643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1970" y="82296"/>
                    </a:lnTo>
                    <a:lnTo>
                      <a:pt x="1441970" y="0"/>
                    </a:lnTo>
                    <a:close/>
                  </a:path>
                  <a:path w="5175884" h="979170">
                    <a:moveTo>
                      <a:pt x="2703068" y="0"/>
                    </a:moveTo>
                    <a:lnTo>
                      <a:pt x="2674124" y="0"/>
                    </a:lnTo>
                    <a:lnTo>
                      <a:pt x="2674124" y="482346"/>
                    </a:lnTo>
                    <a:lnTo>
                      <a:pt x="2703068" y="482346"/>
                    </a:lnTo>
                    <a:lnTo>
                      <a:pt x="2703068" y="0"/>
                    </a:lnTo>
                    <a:close/>
                  </a:path>
                  <a:path w="5175884" h="979170">
                    <a:moveTo>
                      <a:pt x="2802890" y="662940"/>
                    </a:moveTo>
                    <a:lnTo>
                      <a:pt x="2773946" y="662940"/>
                    </a:lnTo>
                    <a:lnTo>
                      <a:pt x="2773946" y="979170"/>
                    </a:lnTo>
                    <a:lnTo>
                      <a:pt x="2802890" y="979170"/>
                    </a:lnTo>
                    <a:lnTo>
                      <a:pt x="2802890" y="662940"/>
                    </a:lnTo>
                    <a:close/>
                  </a:path>
                  <a:path w="5175884" h="979170">
                    <a:moveTo>
                      <a:pt x="5175770" y="124968"/>
                    </a:moveTo>
                    <a:lnTo>
                      <a:pt x="5090426" y="82296"/>
                    </a:lnTo>
                    <a:lnTo>
                      <a:pt x="5090426" y="110490"/>
                    </a:lnTo>
                    <a:lnTo>
                      <a:pt x="4883924" y="110490"/>
                    </a:lnTo>
                    <a:lnTo>
                      <a:pt x="4883924" y="139446"/>
                    </a:lnTo>
                    <a:lnTo>
                      <a:pt x="5090426" y="139446"/>
                    </a:lnTo>
                    <a:lnTo>
                      <a:pt x="5090426" y="167640"/>
                    </a:lnTo>
                    <a:lnTo>
                      <a:pt x="5104904" y="160401"/>
                    </a:lnTo>
                    <a:lnTo>
                      <a:pt x="5175770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044415" y="2634502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679577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2484659" y="2995332"/>
              <a:ext cx="4357407" cy="863973"/>
              <a:chOff x="936346" y="3394709"/>
              <a:chExt cx="4938395" cy="979169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936345" y="3394709"/>
                <a:ext cx="493839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938395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213" y="0"/>
                    </a:lnTo>
                    <a:close/>
                  </a:path>
                  <a:path w="4938395" h="979170">
                    <a:moveTo>
                      <a:pt x="556412" y="0"/>
                    </a:moveTo>
                    <a:lnTo>
                      <a:pt x="527456" y="0"/>
                    </a:lnTo>
                    <a:lnTo>
                      <a:pt x="527456" y="979170"/>
                    </a:lnTo>
                    <a:lnTo>
                      <a:pt x="556412" y="979170"/>
                    </a:lnTo>
                    <a:lnTo>
                      <a:pt x="556412" y="0"/>
                    </a:lnTo>
                    <a:close/>
                  </a:path>
                  <a:path w="4938395" h="979170">
                    <a:moveTo>
                      <a:pt x="2163203" y="0"/>
                    </a:moveTo>
                    <a:lnTo>
                      <a:pt x="2135009" y="0"/>
                    </a:lnTo>
                    <a:lnTo>
                      <a:pt x="2133155" y="979170"/>
                    </a:lnTo>
                    <a:lnTo>
                      <a:pt x="2161349" y="979170"/>
                    </a:lnTo>
                    <a:lnTo>
                      <a:pt x="2163203" y="0"/>
                    </a:lnTo>
                    <a:close/>
                  </a:path>
                  <a:path w="4938395" h="979170">
                    <a:moveTo>
                      <a:pt x="4937899" y="0"/>
                    </a:moveTo>
                    <a:lnTo>
                      <a:pt x="4908956" y="0"/>
                    </a:lnTo>
                    <a:lnTo>
                      <a:pt x="4908956" y="979170"/>
                    </a:lnTo>
                    <a:lnTo>
                      <a:pt x="4937899" y="979170"/>
                    </a:lnTo>
                    <a:lnTo>
                      <a:pt x="49378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97736" y="4331207"/>
                <a:ext cx="1066800" cy="42671"/>
              </a:xfrm>
              <a:prstGeom prst="rect">
                <a:avLst/>
              </a:prstGeom>
            </p:spPr>
          </p:pic>
          <p:pic>
            <p:nvPicPr>
              <p:cNvPr id="61" name="object 61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90370" y="4324349"/>
                <a:ext cx="1080770" cy="49529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1690878" y="4324349"/>
                <a:ext cx="108013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49529">
                    <a:moveTo>
                      <a:pt x="1079754" y="49529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9529"/>
                    </a:lnTo>
                    <a:lnTo>
                      <a:pt x="6858" y="49529"/>
                    </a:lnTo>
                    <a:lnTo>
                      <a:pt x="6858" y="12953"/>
                    </a:lnTo>
                    <a:lnTo>
                      <a:pt x="12954" y="6858"/>
                    </a:lnTo>
                    <a:lnTo>
                      <a:pt x="12954" y="12953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3658" y="12953"/>
                    </a:lnTo>
                    <a:lnTo>
                      <a:pt x="1073658" y="49529"/>
                    </a:lnTo>
                    <a:lnTo>
                      <a:pt x="1079754" y="49529"/>
                    </a:lnTo>
                    <a:close/>
                  </a:path>
                  <a:path w="1080135" h="49529">
                    <a:moveTo>
                      <a:pt x="12954" y="12953"/>
                    </a:moveTo>
                    <a:lnTo>
                      <a:pt x="12954" y="6858"/>
                    </a:lnTo>
                    <a:lnTo>
                      <a:pt x="6858" y="12953"/>
                    </a:lnTo>
                    <a:lnTo>
                      <a:pt x="12954" y="12953"/>
                    </a:lnTo>
                    <a:close/>
                  </a:path>
                  <a:path w="1080135" h="49529">
                    <a:moveTo>
                      <a:pt x="12954" y="49529"/>
                    </a:moveTo>
                    <a:lnTo>
                      <a:pt x="12954" y="12953"/>
                    </a:lnTo>
                    <a:lnTo>
                      <a:pt x="6858" y="12953"/>
                    </a:lnTo>
                    <a:lnTo>
                      <a:pt x="6858" y="49529"/>
                    </a:lnTo>
                    <a:lnTo>
                      <a:pt x="12954" y="49529"/>
                    </a:lnTo>
                    <a:close/>
                  </a:path>
                  <a:path w="1080135" h="49529">
                    <a:moveTo>
                      <a:pt x="1073658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3658" y="12953"/>
                    </a:lnTo>
                    <a:close/>
                  </a:path>
                  <a:path w="1080135" h="49529">
                    <a:moveTo>
                      <a:pt x="1073658" y="49529"/>
                    </a:moveTo>
                    <a:lnTo>
                      <a:pt x="1073658" y="12953"/>
                    </a:lnTo>
                    <a:lnTo>
                      <a:pt x="1066800" y="12953"/>
                    </a:lnTo>
                    <a:lnTo>
                      <a:pt x="1066800" y="49529"/>
                    </a:lnTo>
                    <a:lnTo>
                      <a:pt x="1073658" y="4952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3" name="object 63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440935" y="4326635"/>
                <a:ext cx="1066800" cy="47243"/>
              </a:xfrm>
              <a:prstGeom prst="rect">
                <a:avLst/>
              </a:prstGeom>
            </p:spPr>
          </p:pic>
          <p:pic>
            <p:nvPicPr>
              <p:cNvPr id="64" name="object 64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433570" y="4319777"/>
                <a:ext cx="1080770" cy="54101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4434078" y="4319777"/>
                <a:ext cx="108013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4610">
                    <a:moveTo>
                      <a:pt x="1079754" y="54101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4101"/>
                    </a:lnTo>
                    <a:lnTo>
                      <a:pt x="6858" y="54101"/>
                    </a:lnTo>
                    <a:lnTo>
                      <a:pt x="6858" y="12954"/>
                    </a:lnTo>
                    <a:lnTo>
                      <a:pt x="12954" y="6858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3658" y="12954"/>
                    </a:lnTo>
                    <a:lnTo>
                      <a:pt x="1073658" y="54101"/>
                    </a:lnTo>
                    <a:lnTo>
                      <a:pt x="1079754" y="54101"/>
                    </a:lnTo>
                    <a:close/>
                  </a:path>
                  <a:path w="1080135" h="54610">
                    <a:moveTo>
                      <a:pt x="12954" y="12954"/>
                    </a:moveTo>
                    <a:lnTo>
                      <a:pt x="12954" y="6858"/>
                    </a:lnTo>
                    <a:lnTo>
                      <a:pt x="6858" y="12954"/>
                    </a:lnTo>
                    <a:lnTo>
                      <a:pt x="12954" y="12954"/>
                    </a:lnTo>
                    <a:close/>
                  </a:path>
                  <a:path w="1080135" h="54610">
                    <a:moveTo>
                      <a:pt x="12954" y="54101"/>
                    </a:moveTo>
                    <a:lnTo>
                      <a:pt x="12954" y="12954"/>
                    </a:lnTo>
                    <a:lnTo>
                      <a:pt x="6858" y="12954"/>
                    </a:lnTo>
                    <a:lnTo>
                      <a:pt x="6858" y="54101"/>
                    </a:lnTo>
                    <a:lnTo>
                      <a:pt x="12954" y="54101"/>
                    </a:lnTo>
                    <a:close/>
                  </a:path>
                  <a:path w="1080135" h="54610">
                    <a:moveTo>
                      <a:pt x="1073658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4610">
                    <a:moveTo>
                      <a:pt x="1073658" y="54101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3658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4422737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67" name="object 67"/>
            <p:cNvGrpSpPr/>
            <p:nvPr/>
          </p:nvGrpSpPr>
          <p:grpSpPr>
            <a:xfrm>
              <a:off x="2061883" y="3859305"/>
              <a:ext cx="8068235" cy="863973"/>
              <a:chOff x="457200" y="4373879"/>
              <a:chExt cx="9144000" cy="979169"/>
            </a:xfrm>
          </p:grpSpPr>
          <p:sp>
            <p:nvSpPr>
              <p:cNvPr id="68" name="object 68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9" name="object 69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978402" y="4785488"/>
                <a:ext cx="188975" cy="567561"/>
              </a:xfrm>
              <a:prstGeom prst="rect">
                <a:avLst/>
              </a:prstGeom>
            </p:spPr>
          </p:pic>
          <p:sp>
            <p:nvSpPr>
              <p:cNvPr id="70" name="object 70"/>
              <p:cNvSpPr/>
              <p:nvPr/>
            </p:nvSpPr>
            <p:spPr>
              <a:xfrm>
                <a:off x="3978402" y="4785488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37081"/>
                    </a:moveTo>
                    <a:lnTo>
                      <a:pt x="188975" y="93597"/>
                    </a:lnTo>
                    <a:lnTo>
                      <a:pt x="179563" y="52578"/>
                    </a:lnTo>
                    <a:lnTo>
                      <a:pt x="157994" y="23305"/>
                    </a:lnTo>
                    <a:lnTo>
                      <a:pt x="128318" y="5779"/>
                    </a:lnTo>
                    <a:lnTo>
                      <a:pt x="94583" y="0"/>
                    </a:lnTo>
                    <a:lnTo>
                      <a:pt x="60835" y="5967"/>
                    </a:lnTo>
                    <a:lnTo>
                      <a:pt x="31124" y="23683"/>
                    </a:lnTo>
                    <a:lnTo>
                      <a:pt x="9496" y="53147"/>
                    </a:lnTo>
                    <a:lnTo>
                      <a:pt x="0" y="94359"/>
                    </a:lnTo>
                    <a:lnTo>
                      <a:pt x="0" y="527937"/>
                    </a:lnTo>
                    <a:lnTo>
                      <a:pt x="8805" y="566910"/>
                    </a:lnTo>
                    <a:lnTo>
                      <a:pt x="9286" y="567561"/>
                    </a:lnTo>
                    <a:lnTo>
                      <a:pt x="12953" y="567561"/>
                    </a:lnTo>
                    <a:lnTo>
                      <a:pt x="12953" y="94359"/>
                    </a:lnTo>
                    <a:lnTo>
                      <a:pt x="20241" y="60322"/>
                    </a:lnTo>
                    <a:lnTo>
                      <a:pt x="40133" y="33280"/>
                    </a:lnTo>
                    <a:lnTo>
                      <a:pt x="69105" y="16394"/>
                    </a:lnTo>
                    <a:lnTo>
                      <a:pt x="103632" y="12825"/>
                    </a:lnTo>
                    <a:lnTo>
                      <a:pt x="119311" y="16086"/>
                    </a:lnTo>
                    <a:lnTo>
                      <a:pt x="157734" y="42543"/>
                    </a:lnTo>
                    <a:lnTo>
                      <a:pt x="174498" y="77595"/>
                    </a:lnTo>
                    <a:lnTo>
                      <a:pt x="176784" y="94359"/>
                    </a:lnTo>
                    <a:lnTo>
                      <a:pt x="176784" y="567561"/>
                    </a:lnTo>
                    <a:lnTo>
                      <a:pt x="180039" y="567561"/>
                    </a:lnTo>
                    <a:lnTo>
                      <a:pt x="182118" y="563751"/>
                    </a:lnTo>
                    <a:lnTo>
                      <a:pt x="185165" y="555369"/>
                    </a:lnTo>
                    <a:lnTo>
                      <a:pt x="187451" y="546225"/>
                    </a:lnTo>
                    <a:lnTo>
                      <a:pt x="188975" y="537081"/>
                    </a:lnTo>
                    <a:close/>
                  </a:path>
                  <a:path w="189229" h="567689">
                    <a:moveTo>
                      <a:pt x="23645" y="567561"/>
                    </a:moveTo>
                    <a:lnTo>
                      <a:pt x="23391" y="567269"/>
                    </a:lnTo>
                    <a:lnTo>
                      <a:pt x="12953" y="527175"/>
                    </a:lnTo>
                    <a:lnTo>
                      <a:pt x="12953" y="567561"/>
                    </a:lnTo>
                    <a:lnTo>
                      <a:pt x="23645" y="567561"/>
                    </a:lnTo>
                    <a:close/>
                  </a:path>
                  <a:path w="189229" h="567689">
                    <a:moveTo>
                      <a:pt x="176784" y="567561"/>
                    </a:moveTo>
                    <a:lnTo>
                      <a:pt x="176784" y="527175"/>
                    </a:lnTo>
                    <a:lnTo>
                      <a:pt x="166085" y="567249"/>
                    </a:lnTo>
                    <a:lnTo>
                      <a:pt x="165811" y="567561"/>
                    </a:lnTo>
                    <a:lnTo>
                      <a:pt x="176784" y="56756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1" name="object 71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746235" y="4890387"/>
                <a:ext cx="188214" cy="462662"/>
              </a:xfrm>
              <a:prstGeom prst="rect">
                <a:avLst/>
              </a:prstGeom>
            </p:spPr>
          </p:pic>
          <p:sp>
            <p:nvSpPr>
              <p:cNvPr id="72" name="object 72"/>
              <p:cNvSpPr/>
              <p:nvPr/>
            </p:nvSpPr>
            <p:spPr>
              <a:xfrm>
                <a:off x="8746235" y="4890387"/>
                <a:ext cx="188595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462914">
                    <a:moveTo>
                      <a:pt x="188214" y="462662"/>
                    </a:moveTo>
                    <a:lnTo>
                      <a:pt x="188214" y="93854"/>
                    </a:lnTo>
                    <a:lnTo>
                      <a:pt x="179099" y="52804"/>
                    </a:lnTo>
                    <a:lnTo>
                      <a:pt x="157671" y="23476"/>
                    </a:lnTo>
                    <a:lnTo>
                      <a:pt x="128026" y="5873"/>
                    </a:lnTo>
                    <a:lnTo>
                      <a:pt x="94264" y="0"/>
                    </a:lnTo>
                    <a:lnTo>
                      <a:pt x="60481" y="5858"/>
                    </a:lnTo>
                    <a:lnTo>
                      <a:pt x="30778" y="23451"/>
                    </a:lnTo>
                    <a:lnTo>
                      <a:pt x="9251" y="52782"/>
                    </a:lnTo>
                    <a:lnTo>
                      <a:pt x="0" y="93854"/>
                    </a:lnTo>
                    <a:lnTo>
                      <a:pt x="0" y="462662"/>
                    </a:lnTo>
                    <a:lnTo>
                      <a:pt x="12192" y="462662"/>
                    </a:lnTo>
                    <a:lnTo>
                      <a:pt x="12192" y="93854"/>
                    </a:lnTo>
                    <a:lnTo>
                      <a:pt x="19932" y="59906"/>
                    </a:lnTo>
                    <a:lnTo>
                      <a:pt x="39657" y="33127"/>
                    </a:lnTo>
                    <a:lnTo>
                      <a:pt x="68318" y="16328"/>
                    </a:lnTo>
                    <a:lnTo>
                      <a:pt x="102870" y="12320"/>
                    </a:lnTo>
                    <a:lnTo>
                      <a:pt x="119748" y="16197"/>
                    </a:lnTo>
                    <a:lnTo>
                      <a:pt x="157734" y="42038"/>
                    </a:lnTo>
                    <a:lnTo>
                      <a:pt x="174498" y="77852"/>
                    </a:lnTo>
                    <a:lnTo>
                      <a:pt x="176022" y="94616"/>
                    </a:lnTo>
                    <a:lnTo>
                      <a:pt x="176022" y="462662"/>
                    </a:lnTo>
                    <a:lnTo>
                      <a:pt x="188214" y="46266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3" name="object 73"/>
            <p:cNvSpPr txBox="1"/>
            <p:nvPr/>
          </p:nvSpPr>
          <p:spPr>
            <a:xfrm>
              <a:off x="9400165" y="428512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4" name="object 74"/>
            <p:cNvGrpSpPr/>
            <p:nvPr/>
          </p:nvGrpSpPr>
          <p:grpSpPr>
            <a:xfrm>
              <a:off x="7022501" y="4269642"/>
              <a:ext cx="178174" cy="453838"/>
              <a:chOff x="6079235" y="4838927"/>
              <a:chExt cx="201930" cy="514350"/>
            </a:xfrm>
          </p:grpSpPr>
          <p:pic>
            <p:nvPicPr>
              <p:cNvPr id="75" name="object 75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079235" y="4838927"/>
                <a:ext cx="201896" cy="514122"/>
              </a:xfrm>
              <a:prstGeom prst="rect">
                <a:avLst/>
              </a:prstGeom>
            </p:spPr>
          </p:pic>
          <p:sp>
            <p:nvSpPr>
              <p:cNvPr id="76" name="object 76"/>
              <p:cNvSpPr/>
              <p:nvPr/>
            </p:nvSpPr>
            <p:spPr>
              <a:xfrm>
                <a:off x="6079235" y="4838927"/>
                <a:ext cx="20193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514350">
                    <a:moveTo>
                      <a:pt x="201896" y="317012"/>
                    </a:moveTo>
                    <a:lnTo>
                      <a:pt x="200682" y="268125"/>
                    </a:lnTo>
                    <a:lnTo>
                      <a:pt x="198356" y="219269"/>
                    </a:lnTo>
                    <a:lnTo>
                      <a:pt x="195118" y="170524"/>
                    </a:lnTo>
                    <a:lnTo>
                      <a:pt x="191163" y="121969"/>
                    </a:lnTo>
                    <a:lnTo>
                      <a:pt x="186689" y="73686"/>
                    </a:lnTo>
                    <a:lnTo>
                      <a:pt x="169337" y="35976"/>
                    </a:lnTo>
                    <a:lnTo>
                      <a:pt x="120964" y="2239"/>
                    </a:lnTo>
                    <a:lnTo>
                      <a:pt x="78212" y="0"/>
                    </a:lnTo>
                    <a:lnTo>
                      <a:pt x="39291" y="16187"/>
                    </a:lnTo>
                    <a:lnTo>
                      <a:pt x="10965" y="48024"/>
                    </a:lnTo>
                    <a:lnTo>
                      <a:pt x="0" y="92736"/>
                    </a:lnTo>
                    <a:lnTo>
                      <a:pt x="0" y="514122"/>
                    </a:lnTo>
                    <a:lnTo>
                      <a:pt x="12191" y="514122"/>
                    </a:lnTo>
                    <a:lnTo>
                      <a:pt x="12191" y="92736"/>
                    </a:lnTo>
                    <a:lnTo>
                      <a:pt x="23369" y="52039"/>
                    </a:lnTo>
                    <a:lnTo>
                      <a:pt x="49754" y="24333"/>
                    </a:lnTo>
                    <a:lnTo>
                      <a:pt x="85104" y="11793"/>
                    </a:lnTo>
                    <a:lnTo>
                      <a:pt x="123178" y="16597"/>
                    </a:lnTo>
                    <a:lnTo>
                      <a:pt x="157734" y="40920"/>
                    </a:lnTo>
                    <a:lnTo>
                      <a:pt x="175260" y="85116"/>
                    </a:lnTo>
                    <a:lnTo>
                      <a:pt x="176022" y="93498"/>
                    </a:lnTo>
                    <a:lnTo>
                      <a:pt x="176022" y="514122"/>
                    </a:lnTo>
                    <a:lnTo>
                      <a:pt x="191263" y="514122"/>
                    </a:lnTo>
                    <a:lnTo>
                      <a:pt x="191702" y="511250"/>
                    </a:lnTo>
                    <a:lnTo>
                      <a:pt x="196903" y="463047"/>
                    </a:lnTo>
                    <a:lnTo>
                      <a:pt x="200204" y="414553"/>
                    </a:lnTo>
                    <a:lnTo>
                      <a:pt x="201803" y="365848"/>
                    </a:lnTo>
                    <a:lnTo>
                      <a:pt x="201896" y="31701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7" name="object 77"/>
            <p:cNvSpPr txBox="1"/>
            <p:nvPr/>
          </p:nvSpPr>
          <p:spPr>
            <a:xfrm>
              <a:off x="7046930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8" name="object 78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79" name="object 79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1" name="object 81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82" name="object 82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3" name="object 83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4" name="object 84"/>
            <p:cNvGrpSpPr/>
            <p:nvPr/>
          </p:nvGrpSpPr>
          <p:grpSpPr>
            <a:xfrm>
              <a:off x="3150421" y="3859305"/>
              <a:ext cx="953060" cy="863973"/>
              <a:chOff x="1690877" y="4373879"/>
              <a:chExt cx="1080135" cy="979169"/>
            </a:xfrm>
          </p:grpSpPr>
          <p:pic>
            <p:nvPicPr>
              <p:cNvPr id="85" name="object 85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90877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6" name="object 86"/>
              <p:cNvSpPr/>
              <p:nvPr/>
            </p:nvSpPr>
            <p:spPr>
              <a:xfrm>
                <a:off x="16908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7" name="object 87"/>
            <p:cNvSpPr txBox="1"/>
            <p:nvPr/>
          </p:nvSpPr>
          <p:spPr>
            <a:xfrm>
              <a:off x="3461274" y="4394050"/>
              <a:ext cx="330013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2118" b="1" dirty="0">
                  <a:latin typeface="Calibri"/>
                  <a:cs typeface="Calibri"/>
                </a:rPr>
                <a:t>IM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3207123" y="3983243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3792737" y="4164112"/>
              <a:ext cx="26165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ins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0" name="object 90"/>
            <p:cNvGrpSpPr/>
            <p:nvPr/>
          </p:nvGrpSpPr>
          <p:grpSpPr>
            <a:xfrm>
              <a:off x="5570893" y="3859305"/>
              <a:ext cx="953060" cy="863973"/>
              <a:chOff x="4434078" y="4373879"/>
              <a:chExt cx="1080135" cy="979169"/>
            </a:xfrm>
          </p:grpSpPr>
          <p:pic>
            <p:nvPicPr>
              <p:cNvPr id="91" name="object 91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434078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92" name="object 92"/>
              <p:cNvSpPr/>
              <p:nvPr/>
            </p:nvSpPr>
            <p:spPr>
              <a:xfrm>
                <a:off x="44340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3" name="object 93"/>
            <p:cNvSpPr txBox="1"/>
            <p:nvPr/>
          </p:nvSpPr>
          <p:spPr>
            <a:xfrm>
              <a:off x="5599355" y="3787588"/>
              <a:ext cx="378758" cy="761241"/>
            </a:xfrm>
            <a:prstGeom prst="rect">
              <a:avLst/>
            </a:prstGeom>
          </p:spPr>
          <p:txBody>
            <a:bodyPr vert="horz" wrap="square" lIns="0" tIns="21851" rIns="0" bIns="0" rtlCol="0">
              <a:spAutoFit/>
            </a:bodyPr>
            <a:lstStyle/>
            <a:p>
              <a:pPr marL="11206" marR="4483" algn="just">
                <a:lnSpc>
                  <a:spcPct val="101699"/>
                </a:lnSpc>
                <a:spcBef>
                  <a:spcPts val="172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  </a:t>
              </a: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5599355" y="4541968"/>
              <a:ext cx="27902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5973184" y="3834653"/>
              <a:ext cx="531719" cy="91111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58870" marR="4483" indent="3922">
                <a:lnSpc>
                  <a:spcPct val="133600"/>
                </a:lnSpc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818"/>
                </a:lnSpc>
              </a:pP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96" name="object 96"/>
            <p:cNvGrpSpPr/>
            <p:nvPr/>
          </p:nvGrpSpPr>
          <p:grpSpPr>
            <a:xfrm>
              <a:off x="8235203" y="4076475"/>
              <a:ext cx="952500" cy="647140"/>
              <a:chOff x="7453630" y="4620005"/>
              <a:chExt cx="1079500" cy="733425"/>
            </a:xfrm>
          </p:grpSpPr>
          <p:pic>
            <p:nvPicPr>
              <p:cNvPr id="97" name="object 97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459980" y="4626101"/>
                <a:ext cx="1066800" cy="726948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7453630" y="4620005"/>
                <a:ext cx="1079500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733425">
                    <a:moveTo>
                      <a:pt x="1079500" y="1701"/>
                    </a:moveTo>
                    <a:lnTo>
                      <a:pt x="1076960" y="1701"/>
                    </a:lnTo>
                    <a:lnTo>
                      <a:pt x="10769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701"/>
                    </a:lnTo>
                    <a:lnTo>
                      <a:pt x="0" y="1701"/>
                    </a:lnTo>
                    <a:lnTo>
                      <a:pt x="0" y="733044"/>
                    </a:lnTo>
                    <a:lnTo>
                      <a:pt x="2540" y="733044"/>
                    </a:lnTo>
                    <a:lnTo>
                      <a:pt x="6350" y="733044"/>
                    </a:lnTo>
                    <a:lnTo>
                      <a:pt x="6350" y="6096"/>
                    </a:lnTo>
                    <a:lnTo>
                      <a:pt x="1076960" y="6096"/>
                    </a:lnTo>
                    <a:lnTo>
                      <a:pt x="1079500" y="6096"/>
                    </a:lnTo>
                    <a:lnTo>
                      <a:pt x="1079500" y="17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459980" y="4626101"/>
                <a:ext cx="1072896" cy="726948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7453884" y="4620005"/>
                <a:ext cx="1079500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733425">
                    <a:moveTo>
                      <a:pt x="1078992" y="733044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733044"/>
                    </a:lnTo>
                    <a:lnTo>
                      <a:pt x="6096" y="733044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733044"/>
                    </a:lnTo>
                    <a:lnTo>
                      <a:pt x="1078992" y="733044"/>
                    </a:lnTo>
                    <a:close/>
                  </a:path>
                  <a:path w="1079500" h="733425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733425">
                    <a:moveTo>
                      <a:pt x="12192" y="733044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733044"/>
                    </a:lnTo>
                    <a:lnTo>
                      <a:pt x="12192" y="733044"/>
                    </a:lnTo>
                    <a:close/>
                  </a:path>
                  <a:path w="1079500" h="733425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733425">
                    <a:moveTo>
                      <a:pt x="1072896" y="733044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733044"/>
                    </a:lnTo>
                    <a:lnTo>
                      <a:pt x="1072896" y="73304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1" name="object 101"/>
            <p:cNvSpPr txBox="1"/>
            <p:nvPr/>
          </p:nvSpPr>
          <p:spPr>
            <a:xfrm>
              <a:off x="8280699" y="4281768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8873048" y="4268999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03" name="object 103"/>
            <p:cNvGrpSpPr/>
            <p:nvPr/>
          </p:nvGrpSpPr>
          <p:grpSpPr>
            <a:xfrm>
              <a:off x="7364058" y="3894940"/>
              <a:ext cx="536762" cy="828675"/>
              <a:chOff x="6466332" y="4414265"/>
              <a:chExt cx="608330" cy="939165"/>
            </a:xfrm>
          </p:grpSpPr>
          <p:pic>
            <p:nvPicPr>
              <p:cNvPr id="104" name="object 104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493764" y="4451609"/>
                <a:ext cx="574547" cy="900678"/>
              </a:xfrm>
              <a:prstGeom prst="rect">
                <a:avLst/>
              </a:prstGeom>
            </p:spPr>
          </p:pic>
          <p:pic>
            <p:nvPicPr>
              <p:cNvPr id="105" name="object 105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466332" y="4414265"/>
                <a:ext cx="608075" cy="938783"/>
              </a:xfrm>
              <a:prstGeom prst="rect">
                <a:avLst/>
              </a:prstGeom>
            </p:spPr>
          </p:pic>
          <p:sp>
            <p:nvSpPr>
              <p:cNvPr id="106" name="object 106"/>
              <p:cNvSpPr/>
              <p:nvPr/>
            </p:nvSpPr>
            <p:spPr>
              <a:xfrm>
                <a:off x="6466332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762" y="376428"/>
                    </a:lnTo>
                    <a:lnTo>
                      <a:pt x="3047" y="377189"/>
                    </a:lnTo>
                    <a:lnTo>
                      <a:pt x="3809" y="377673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47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7" y="576072"/>
                    </a:lnTo>
                    <a:lnTo>
                      <a:pt x="762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143" y="938784"/>
                    </a:lnTo>
                    <a:lnTo>
                      <a:pt x="9143" y="586739"/>
                    </a:lnTo>
                    <a:lnTo>
                      <a:pt x="12953" y="581406"/>
                    </a:lnTo>
                    <a:lnTo>
                      <a:pt x="12953" y="584487"/>
                    </a:lnTo>
                    <a:lnTo>
                      <a:pt x="173736" y="489447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5" y="685800"/>
                    </a:moveTo>
                    <a:lnTo>
                      <a:pt x="608075" y="267462"/>
                    </a:lnTo>
                    <a:lnTo>
                      <a:pt x="606551" y="265175"/>
                    </a:lnTo>
                    <a:lnTo>
                      <a:pt x="604265" y="264413"/>
                    </a:ln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121" y="274151"/>
                    </a:lnTo>
                    <a:lnTo>
                      <a:pt x="595121" y="269748"/>
                    </a:lnTo>
                    <a:lnTo>
                      <a:pt x="598932" y="275844"/>
                    </a:lnTo>
                    <a:lnTo>
                      <a:pt x="598932" y="691973"/>
                    </a:lnTo>
                    <a:lnTo>
                      <a:pt x="604265" y="689610"/>
                    </a:lnTo>
                    <a:lnTo>
                      <a:pt x="606551" y="688086"/>
                    </a:lnTo>
                    <a:lnTo>
                      <a:pt x="608075" y="685800"/>
                    </a:lnTo>
                    <a:close/>
                  </a:path>
                  <a:path w="608329" h="939164">
                    <a:moveTo>
                      <a:pt x="12953" y="584487"/>
                    </a:moveTo>
                    <a:lnTo>
                      <a:pt x="12953" y="581406"/>
                    </a:lnTo>
                    <a:lnTo>
                      <a:pt x="9143" y="586739"/>
                    </a:lnTo>
                    <a:lnTo>
                      <a:pt x="12953" y="584487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487"/>
                    </a:lnTo>
                    <a:lnTo>
                      <a:pt x="9143" y="586739"/>
                    </a:lnTo>
                    <a:lnTo>
                      <a:pt x="9143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183641" y="482346"/>
                    </a:moveTo>
                    <a:lnTo>
                      <a:pt x="183641" y="477774"/>
                    </a:lnTo>
                    <a:lnTo>
                      <a:pt x="180593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47"/>
                    </a:lnTo>
                    <a:lnTo>
                      <a:pt x="180593" y="485394"/>
                    </a:lnTo>
                    <a:lnTo>
                      <a:pt x="182117" y="484632"/>
                    </a:lnTo>
                    <a:lnTo>
                      <a:pt x="183641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121" y="693660"/>
                    </a:lnTo>
                    <a:lnTo>
                      <a:pt x="595121" y="683513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2" y="275844"/>
                    </a:moveTo>
                    <a:lnTo>
                      <a:pt x="595121" y="269748"/>
                    </a:lnTo>
                    <a:lnTo>
                      <a:pt x="595121" y="274151"/>
                    </a:lnTo>
                    <a:lnTo>
                      <a:pt x="598932" y="275844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598932" y="275844"/>
                    </a:lnTo>
                    <a:lnTo>
                      <a:pt x="595121" y="274151"/>
                    </a:lnTo>
                    <a:lnTo>
                      <a:pt x="595121" y="679110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598932" y="691973"/>
                    </a:moveTo>
                    <a:lnTo>
                      <a:pt x="598932" y="677418"/>
                    </a:lnTo>
                    <a:lnTo>
                      <a:pt x="595121" y="683513"/>
                    </a:lnTo>
                    <a:lnTo>
                      <a:pt x="595121" y="693660"/>
                    </a:lnTo>
                    <a:lnTo>
                      <a:pt x="598932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7" name="object 107"/>
            <p:cNvSpPr txBox="1"/>
            <p:nvPr/>
          </p:nvSpPr>
          <p:spPr>
            <a:xfrm>
              <a:off x="7514888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08" name="object 108"/>
            <p:cNvGrpSpPr/>
            <p:nvPr/>
          </p:nvGrpSpPr>
          <p:grpSpPr>
            <a:xfrm>
              <a:off x="2484120" y="3859305"/>
              <a:ext cx="7156076" cy="863973"/>
              <a:chOff x="935736" y="4373879"/>
              <a:chExt cx="8110220" cy="979169"/>
            </a:xfrm>
          </p:grpSpPr>
          <p:sp>
            <p:nvSpPr>
              <p:cNvPr id="109" name="object 109"/>
              <p:cNvSpPr/>
              <p:nvPr/>
            </p:nvSpPr>
            <p:spPr>
              <a:xfrm>
                <a:off x="1368552" y="4373879"/>
                <a:ext cx="32956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338454">
                    <a:moveTo>
                      <a:pt x="329184" y="295656"/>
                    </a:moveTo>
                    <a:lnTo>
                      <a:pt x="243078" y="252222"/>
                    </a:lnTo>
                    <a:lnTo>
                      <a:pt x="243078" y="281178"/>
                    </a:lnTo>
                    <a:lnTo>
                      <a:pt x="149555" y="281178"/>
                    </a:lnTo>
                    <a:lnTo>
                      <a:pt x="149047" y="278587"/>
                    </a:lnTo>
                    <a:lnTo>
                      <a:pt x="139915" y="264795"/>
                    </a:lnTo>
                    <a:lnTo>
                      <a:pt x="126352" y="255587"/>
                    </a:lnTo>
                    <a:lnTo>
                      <a:pt x="124206" y="255155"/>
                    </a:lnTo>
                    <a:lnTo>
                      <a:pt x="124206" y="0"/>
                    </a:lnTo>
                    <a:lnTo>
                      <a:pt x="95250" y="0"/>
                    </a:lnTo>
                    <a:lnTo>
                      <a:pt x="95250" y="255155"/>
                    </a:lnTo>
                    <a:lnTo>
                      <a:pt x="93091" y="255587"/>
                    </a:lnTo>
                    <a:lnTo>
                      <a:pt x="79527" y="264795"/>
                    </a:lnTo>
                    <a:lnTo>
                      <a:pt x="70396" y="278587"/>
                    </a:lnTo>
                    <a:lnTo>
                      <a:pt x="69888" y="281178"/>
                    </a:lnTo>
                    <a:lnTo>
                      <a:pt x="0" y="281178"/>
                    </a:lnTo>
                    <a:lnTo>
                      <a:pt x="0" y="309372"/>
                    </a:lnTo>
                    <a:lnTo>
                      <a:pt x="69799" y="309372"/>
                    </a:lnTo>
                    <a:lnTo>
                      <a:pt x="70396" y="312293"/>
                    </a:lnTo>
                    <a:lnTo>
                      <a:pt x="79527" y="325856"/>
                    </a:lnTo>
                    <a:lnTo>
                      <a:pt x="93091" y="334987"/>
                    </a:lnTo>
                    <a:lnTo>
                      <a:pt x="95250" y="335419"/>
                    </a:lnTo>
                    <a:lnTo>
                      <a:pt x="109728" y="338328"/>
                    </a:lnTo>
                    <a:lnTo>
                      <a:pt x="149047" y="312293"/>
                    </a:lnTo>
                    <a:lnTo>
                      <a:pt x="149631" y="309372"/>
                    </a:lnTo>
                    <a:lnTo>
                      <a:pt x="243078" y="309372"/>
                    </a:lnTo>
                    <a:lnTo>
                      <a:pt x="243078" y="338328"/>
                    </a:lnTo>
                    <a:lnTo>
                      <a:pt x="257556" y="331165"/>
                    </a:lnTo>
                    <a:lnTo>
                      <a:pt x="329184" y="2956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0" name="object 110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111" name="object 111"/>
              <p:cNvSpPr/>
              <p:nvPr/>
            </p:nvSpPr>
            <p:spPr>
              <a:xfrm>
                <a:off x="935736" y="4373879"/>
                <a:ext cx="3505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5052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505200" h="979170">
                    <a:moveTo>
                      <a:pt x="3505200" y="90678"/>
                    </a:moveTo>
                    <a:lnTo>
                      <a:pt x="3419094" y="48006"/>
                    </a:lnTo>
                    <a:lnTo>
                      <a:pt x="3419094" y="76212"/>
                    </a:lnTo>
                    <a:lnTo>
                      <a:pt x="2147316" y="76212"/>
                    </a:lnTo>
                    <a:lnTo>
                      <a:pt x="2147316" y="90678"/>
                    </a:lnTo>
                    <a:lnTo>
                      <a:pt x="2133600" y="90678"/>
                    </a:lnTo>
                    <a:lnTo>
                      <a:pt x="2133600" y="336524"/>
                    </a:lnTo>
                    <a:lnTo>
                      <a:pt x="2130679" y="337108"/>
                    </a:lnTo>
                    <a:lnTo>
                      <a:pt x="2117115" y="346240"/>
                    </a:lnTo>
                    <a:lnTo>
                      <a:pt x="2107984" y="359803"/>
                    </a:lnTo>
                    <a:lnTo>
                      <a:pt x="2104644" y="376428"/>
                    </a:lnTo>
                    <a:lnTo>
                      <a:pt x="2107984" y="393065"/>
                    </a:lnTo>
                    <a:lnTo>
                      <a:pt x="2117115" y="406628"/>
                    </a:lnTo>
                    <a:lnTo>
                      <a:pt x="2130679" y="415759"/>
                    </a:lnTo>
                    <a:lnTo>
                      <a:pt x="2133600" y="416356"/>
                    </a:lnTo>
                    <a:lnTo>
                      <a:pt x="2133600" y="471766"/>
                    </a:lnTo>
                    <a:lnTo>
                      <a:pt x="2121789" y="479590"/>
                    </a:lnTo>
                    <a:lnTo>
                      <a:pt x="2112568" y="493153"/>
                    </a:lnTo>
                    <a:lnTo>
                      <a:pt x="2112137" y="495312"/>
                    </a:lnTo>
                    <a:lnTo>
                      <a:pt x="1823466" y="495312"/>
                    </a:lnTo>
                    <a:lnTo>
                      <a:pt x="1823466" y="524256"/>
                    </a:lnTo>
                    <a:lnTo>
                      <a:pt x="2109216" y="524256"/>
                    </a:lnTo>
                    <a:lnTo>
                      <a:pt x="2112137" y="524256"/>
                    </a:lnTo>
                    <a:lnTo>
                      <a:pt x="2112568" y="526415"/>
                    </a:lnTo>
                    <a:lnTo>
                      <a:pt x="2121789" y="539978"/>
                    </a:lnTo>
                    <a:lnTo>
                      <a:pt x="2133600" y="547814"/>
                    </a:lnTo>
                    <a:lnTo>
                      <a:pt x="2133600" y="904608"/>
                    </a:lnTo>
                    <a:lnTo>
                      <a:pt x="2121789" y="912495"/>
                    </a:lnTo>
                    <a:lnTo>
                      <a:pt x="2112568" y="926287"/>
                    </a:lnTo>
                    <a:lnTo>
                      <a:pt x="2109216" y="943356"/>
                    </a:lnTo>
                    <a:lnTo>
                      <a:pt x="2112568" y="959993"/>
                    </a:lnTo>
                    <a:lnTo>
                      <a:pt x="2121789" y="973556"/>
                    </a:lnTo>
                    <a:lnTo>
                      <a:pt x="2130272" y="979170"/>
                    </a:lnTo>
                    <a:lnTo>
                      <a:pt x="2133600" y="979170"/>
                    </a:lnTo>
                    <a:lnTo>
                      <a:pt x="2152650" y="979170"/>
                    </a:lnTo>
                    <a:lnTo>
                      <a:pt x="2161794" y="979170"/>
                    </a:lnTo>
                    <a:lnTo>
                      <a:pt x="2174494" y="979170"/>
                    </a:lnTo>
                    <a:lnTo>
                      <a:pt x="2182838" y="973556"/>
                    </a:lnTo>
                    <a:lnTo>
                      <a:pt x="2191969" y="959993"/>
                    </a:lnTo>
                    <a:lnTo>
                      <a:pt x="2192553" y="957072"/>
                    </a:lnTo>
                    <a:lnTo>
                      <a:pt x="2195322" y="957072"/>
                    </a:lnTo>
                    <a:lnTo>
                      <a:pt x="2961894" y="957072"/>
                    </a:lnTo>
                    <a:lnTo>
                      <a:pt x="2961894" y="979170"/>
                    </a:lnTo>
                    <a:lnTo>
                      <a:pt x="2975724" y="979170"/>
                    </a:lnTo>
                    <a:lnTo>
                      <a:pt x="2976372" y="978865"/>
                    </a:lnTo>
                    <a:lnTo>
                      <a:pt x="3048000" y="943356"/>
                    </a:lnTo>
                    <a:lnTo>
                      <a:pt x="2961894" y="899922"/>
                    </a:lnTo>
                    <a:lnTo>
                      <a:pt x="2961894" y="928878"/>
                    </a:lnTo>
                    <a:lnTo>
                      <a:pt x="2192477" y="928878"/>
                    </a:lnTo>
                    <a:lnTo>
                      <a:pt x="2191969" y="926287"/>
                    </a:lnTo>
                    <a:lnTo>
                      <a:pt x="2182838" y="912495"/>
                    </a:lnTo>
                    <a:lnTo>
                      <a:pt x="2169274" y="903287"/>
                    </a:lnTo>
                    <a:lnTo>
                      <a:pt x="2161794" y="901776"/>
                    </a:lnTo>
                    <a:lnTo>
                      <a:pt x="2161794" y="550621"/>
                    </a:lnTo>
                    <a:lnTo>
                      <a:pt x="2169274" y="549109"/>
                    </a:lnTo>
                    <a:lnTo>
                      <a:pt x="2182838" y="539978"/>
                    </a:lnTo>
                    <a:lnTo>
                      <a:pt x="2191969" y="526415"/>
                    </a:lnTo>
                    <a:lnTo>
                      <a:pt x="2195322" y="509778"/>
                    </a:lnTo>
                    <a:lnTo>
                      <a:pt x="2191969" y="493153"/>
                    </a:lnTo>
                    <a:lnTo>
                      <a:pt x="2182838" y="479590"/>
                    </a:lnTo>
                    <a:lnTo>
                      <a:pt x="2169274" y="470458"/>
                    </a:lnTo>
                    <a:lnTo>
                      <a:pt x="2161794" y="468960"/>
                    </a:lnTo>
                    <a:lnTo>
                      <a:pt x="2161794" y="416217"/>
                    </a:lnTo>
                    <a:lnTo>
                      <a:pt x="2164067" y="415759"/>
                    </a:lnTo>
                    <a:lnTo>
                      <a:pt x="2177885" y="406628"/>
                    </a:lnTo>
                    <a:lnTo>
                      <a:pt x="2187283" y="393065"/>
                    </a:lnTo>
                    <a:lnTo>
                      <a:pt x="2187727" y="390918"/>
                    </a:lnTo>
                    <a:lnTo>
                      <a:pt x="2161794" y="390918"/>
                    </a:lnTo>
                    <a:lnTo>
                      <a:pt x="2187727" y="390906"/>
                    </a:lnTo>
                    <a:lnTo>
                      <a:pt x="2190750" y="390906"/>
                    </a:lnTo>
                    <a:lnTo>
                      <a:pt x="3419094" y="390906"/>
                    </a:lnTo>
                    <a:lnTo>
                      <a:pt x="3419094" y="419100"/>
                    </a:lnTo>
                    <a:lnTo>
                      <a:pt x="3433559" y="411937"/>
                    </a:lnTo>
                    <a:lnTo>
                      <a:pt x="3505200" y="376428"/>
                    </a:lnTo>
                    <a:lnTo>
                      <a:pt x="3419094" y="333756"/>
                    </a:lnTo>
                    <a:lnTo>
                      <a:pt x="3419094" y="361962"/>
                    </a:lnTo>
                    <a:lnTo>
                      <a:pt x="2187727" y="361962"/>
                    </a:lnTo>
                    <a:lnTo>
                      <a:pt x="2187283" y="359803"/>
                    </a:lnTo>
                    <a:lnTo>
                      <a:pt x="2177885" y="346240"/>
                    </a:lnTo>
                    <a:lnTo>
                      <a:pt x="2164067" y="337108"/>
                    </a:lnTo>
                    <a:lnTo>
                      <a:pt x="2161794" y="336664"/>
                    </a:lnTo>
                    <a:lnTo>
                      <a:pt x="2161794" y="105156"/>
                    </a:lnTo>
                    <a:lnTo>
                      <a:pt x="3419094" y="105156"/>
                    </a:lnTo>
                    <a:lnTo>
                      <a:pt x="3419094" y="133350"/>
                    </a:lnTo>
                    <a:lnTo>
                      <a:pt x="3433559" y="126187"/>
                    </a:lnTo>
                    <a:lnTo>
                      <a:pt x="3505200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2" name="object 112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717036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4159758" y="4559807"/>
                <a:ext cx="2314575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899" y="793242"/>
                    </a:lnTo>
                    <a:lnTo>
                      <a:pt x="80822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37" y="792937"/>
                    </a:lnTo>
                    <a:lnTo>
                      <a:pt x="281178" y="757428"/>
                    </a:lnTo>
                    <a:close/>
                  </a:path>
                  <a:path w="2314575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314575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2846" y="784402"/>
                    </a:lnTo>
                    <a:lnTo>
                      <a:pt x="1679486" y="793242"/>
                    </a:lnTo>
                    <a:lnTo>
                      <a:pt x="1739696" y="793242"/>
                    </a:lnTo>
                    <a:close/>
                  </a:path>
                  <a:path w="2314575" h="793750">
                    <a:moveTo>
                      <a:pt x="1857971" y="793242"/>
                    </a:moveTo>
                    <a:lnTo>
                      <a:pt x="1833372" y="781050"/>
                    </a:lnTo>
                    <a:lnTo>
                      <a:pt x="1833372" y="793242"/>
                    </a:lnTo>
                    <a:lnTo>
                      <a:pt x="1857971" y="793242"/>
                    </a:lnTo>
                    <a:close/>
                  </a:path>
                  <a:path w="2314575" h="793750">
                    <a:moveTo>
                      <a:pt x="1924050" y="400050"/>
                    </a:moveTo>
                    <a:lnTo>
                      <a:pt x="1837944" y="357378"/>
                    </a:lnTo>
                    <a:lnTo>
                      <a:pt x="1837944" y="385584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1837944" y="414528"/>
                    </a:lnTo>
                    <a:lnTo>
                      <a:pt x="1837944" y="442722"/>
                    </a:lnTo>
                    <a:lnTo>
                      <a:pt x="1852422" y="435559"/>
                    </a:lnTo>
                    <a:lnTo>
                      <a:pt x="1924050" y="400050"/>
                    </a:lnTo>
                    <a:close/>
                  </a:path>
                  <a:path w="2314575" h="793750">
                    <a:moveTo>
                      <a:pt x="2314194" y="42672"/>
                    </a:moveTo>
                    <a:lnTo>
                      <a:pt x="2228850" y="0"/>
                    </a:lnTo>
                    <a:lnTo>
                      <a:pt x="2228850" y="28194"/>
                    </a:lnTo>
                    <a:lnTo>
                      <a:pt x="2243328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228850" y="57150"/>
                    </a:lnTo>
                    <a:lnTo>
                      <a:pt x="2228850" y="85344"/>
                    </a:lnTo>
                    <a:lnTo>
                      <a:pt x="2243328" y="78105"/>
                    </a:lnTo>
                    <a:lnTo>
                      <a:pt x="23141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4" name="object 114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254495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115" name="object 115"/>
              <p:cNvSpPr/>
              <p:nvPr/>
            </p:nvSpPr>
            <p:spPr>
              <a:xfrm>
                <a:off x="5612130" y="4917185"/>
                <a:ext cx="3434079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3434079" h="436245">
                    <a:moveTo>
                      <a:pt x="86106" y="42672"/>
                    </a:moveTo>
                    <a:lnTo>
                      <a:pt x="82638" y="26047"/>
                    </a:lnTo>
                    <a:lnTo>
                      <a:pt x="73240" y="12484"/>
                    </a:lnTo>
                    <a:lnTo>
                      <a:pt x="59423" y="3352"/>
                    </a:lnTo>
                    <a:lnTo>
                      <a:pt x="42672" y="0"/>
                    </a:lnTo>
                    <a:lnTo>
                      <a:pt x="26035" y="3352"/>
                    </a:lnTo>
                    <a:lnTo>
                      <a:pt x="12471" y="12484"/>
                    </a:lnTo>
                    <a:lnTo>
                      <a:pt x="3340" y="26047"/>
                    </a:lnTo>
                    <a:lnTo>
                      <a:pt x="0" y="42672"/>
                    </a:lnTo>
                    <a:lnTo>
                      <a:pt x="3340" y="59309"/>
                    </a:lnTo>
                    <a:lnTo>
                      <a:pt x="12471" y="72872"/>
                    </a:lnTo>
                    <a:lnTo>
                      <a:pt x="26035" y="82003"/>
                    </a:lnTo>
                    <a:lnTo>
                      <a:pt x="28943" y="82588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461"/>
                    </a:lnTo>
                    <a:lnTo>
                      <a:pt x="59423" y="82003"/>
                    </a:lnTo>
                    <a:lnTo>
                      <a:pt x="73240" y="72872"/>
                    </a:lnTo>
                    <a:lnTo>
                      <a:pt x="82638" y="59309"/>
                    </a:lnTo>
                    <a:lnTo>
                      <a:pt x="86106" y="42672"/>
                    </a:lnTo>
                    <a:close/>
                  </a:path>
                  <a:path w="3434079" h="436245">
                    <a:moveTo>
                      <a:pt x="1852422" y="89916"/>
                    </a:moveTo>
                    <a:lnTo>
                      <a:pt x="1767078" y="47244"/>
                    </a:lnTo>
                    <a:lnTo>
                      <a:pt x="1767078" y="76200"/>
                    </a:lnTo>
                    <a:lnTo>
                      <a:pt x="1635531" y="76200"/>
                    </a:lnTo>
                    <a:lnTo>
                      <a:pt x="1634947" y="73291"/>
                    </a:lnTo>
                    <a:lnTo>
                      <a:pt x="1625815" y="59728"/>
                    </a:lnTo>
                    <a:lnTo>
                      <a:pt x="1612252" y="50596"/>
                    </a:lnTo>
                    <a:lnTo>
                      <a:pt x="1595628" y="47244"/>
                    </a:lnTo>
                    <a:lnTo>
                      <a:pt x="1578991" y="50596"/>
                    </a:lnTo>
                    <a:lnTo>
                      <a:pt x="1565427" y="59728"/>
                    </a:lnTo>
                    <a:lnTo>
                      <a:pt x="1556296" y="73291"/>
                    </a:lnTo>
                    <a:lnTo>
                      <a:pt x="1555699" y="76200"/>
                    </a:lnTo>
                    <a:lnTo>
                      <a:pt x="1452372" y="76200"/>
                    </a:lnTo>
                    <a:lnTo>
                      <a:pt x="1452372" y="104394"/>
                    </a:lnTo>
                    <a:lnTo>
                      <a:pt x="1555838" y="104394"/>
                    </a:lnTo>
                    <a:lnTo>
                      <a:pt x="1556296" y="106680"/>
                    </a:lnTo>
                    <a:lnTo>
                      <a:pt x="1565427" y="120497"/>
                    </a:lnTo>
                    <a:lnTo>
                      <a:pt x="1578991" y="129895"/>
                    </a:lnTo>
                    <a:lnTo>
                      <a:pt x="1581150" y="130340"/>
                    </a:lnTo>
                    <a:lnTo>
                      <a:pt x="1581150" y="435864"/>
                    </a:lnTo>
                    <a:lnTo>
                      <a:pt x="1610106" y="435864"/>
                    </a:lnTo>
                    <a:lnTo>
                      <a:pt x="1610106" y="130340"/>
                    </a:lnTo>
                    <a:lnTo>
                      <a:pt x="1612252" y="129895"/>
                    </a:lnTo>
                    <a:lnTo>
                      <a:pt x="1625815" y="120497"/>
                    </a:lnTo>
                    <a:lnTo>
                      <a:pt x="1634947" y="106680"/>
                    </a:lnTo>
                    <a:lnTo>
                      <a:pt x="1635404" y="104394"/>
                    </a:lnTo>
                    <a:lnTo>
                      <a:pt x="1767078" y="104394"/>
                    </a:lnTo>
                    <a:lnTo>
                      <a:pt x="1767078" y="133350"/>
                    </a:lnTo>
                    <a:lnTo>
                      <a:pt x="1781556" y="125984"/>
                    </a:lnTo>
                    <a:lnTo>
                      <a:pt x="1852422" y="89916"/>
                    </a:lnTo>
                    <a:close/>
                  </a:path>
                  <a:path w="3434079" h="436245">
                    <a:moveTo>
                      <a:pt x="3433572" y="304800"/>
                    </a:moveTo>
                    <a:lnTo>
                      <a:pt x="3419475" y="304800"/>
                    </a:lnTo>
                    <a:lnTo>
                      <a:pt x="3419094" y="290322"/>
                    </a:lnTo>
                    <a:lnTo>
                      <a:pt x="3304794" y="294894"/>
                    </a:lnTo>
                    <a:lnTo>
                      <a:pt x="3305556" y="323850"/>
                    </a:lnTo>
                    <a:lnTo>
                      <a:pt x="3405378" y="319201"/>
                    </a:lnTo>
                    <a:lnTo>
                      <a:pt x="3405378" y="435864"/>
                    </a:lnTo>
                    <a:lnTo>
                      <a:pt x="3433572" y="435864"/>
                    </a:lnTo>
                    <a:lnTo>
                      <a:pt x="3433572" y="304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6" name="object 116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526779" y="4961381"/>
                <a:ext cx="219455" cy="8610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5845302" y="4373879"/>
                <a:ext cx="319151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191509" h="979170">
                    <a:moveTo>
                      <a:pt x="28943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43" y="979170"/>
                    </a:lnTo>
                    <a:lnTo>
                      <a:pt x="28943" y="0"/>
                    </a:lnTo>
                    <a:close/>
                  </a:path>
                  <a:path w="3191509" h="979170">
                    <a:moveTo>
                      <a:pt x="3191256" y="833628"/>
                    </a:moveTo>
                    <a:lnTo>
                      <a:pt x="3072384" y="833628"/>
                    </a:lnTo>
                    <a:lnTo>
                      <a:pt x="3072384" y="861822"/>
                    </a:lnTo>
                    <a:lnTo>
                      <a:pt x="3191256" y="861822"/>
                    </a:lnTo>
                    <a:lnTo>
                      <a:pt x="3191256" y="8336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3040380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119" name="object 119"/>
            <p:cNvSpPr txBox="1"/>
            <p:nvPr/>
          </p:nvSpPr>
          <p:spPr>
            <a:xfrm>
              <a:off x="4422737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4422737" y="4161476"/>
              <a:ext cx="873499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221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221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1" name="object 121"/>
            <p:cNvGrpSpPr/>
            <p:nvPr/>
          </p:nvGrpSpPr>
          <p:grpSpPr>
            <a:xfrm>
              <a:off x="2061883" y="4723280"/>
              <a:ext cx="8068235" cy="863973"/>
              <a:chOff x="457200" y="5353050"/>
              <a:chExt cx="9144000" cy="979169"/>
            </a:xfrm>
          </p:grpSpPr>
          <p:sp>
            <p:nvSpPr>
              <p:cNvPr id="122" name="object 122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3987688" y="5353050"/>
                <a:ext cx="170752" cy="54102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3987688" y="5353050"/>
                <a:ext cx="17081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54610">
                    <a:moveTo>
                      <a:pt x="170752" y="0"/>
                    </a:moveTo>
                    <a:lnTo>
                      <a:pt x="156524" y="0"/>
                    </a:lnTo>
                    <a:lnTo>
                      <a:pt x="133307" y="26411"/>
                    </a:lnTo>
                    <a:lnTo>
                      <a:pt x="102157" y="39778"/>
                    </a:lnTo>
                    <a:lnTo>
                      <a:pt x="68484" y="39786"/>
                    </a:lnTo>
                    <a:lnTo>
                      <a:pt x="37421" y="26431"/>
                    </a:lnTo>
                    <a:lnTo>
                      <a:pt x="14358" y="0"/>
                    </a:lnTo>
                    <a:lnTo>
                      <a:pt x="0" y="0"/>
                    </a:lnTo>
                    <a:lnTo>
                      <a:pt x="22302" y="30156"/>
                    </a:lnTo>
                    <a:lnTo>
                      <a:pt x="55390" y="49504"/>
                    </a:lnTo>
                    <a:lnTo>
                      <a:pt x="95107" y="54101"/>
                    </a:lnTo>
                    <a:lnTo>
                      <a:pt x="112647" y="50560"/>
                    </a:lnTo>
                    <a:lnTo>
                      <a:pt x="158353" y="19812"/>
                    </a:lnTo>
                    <a:lnTo>
                      <a:pt x="168259" y="4572"/>
                    </a:lnTo>
                    <a:lnTo>
                      <a:pt x="17075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5" name="object 125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8746235" y="5353050"/>
                <a:ext cx="188214" cy="158496"/>
              </a:xfrm>
              <a:prstGeom prst="rect">
                <a:avLst/>
              </a:prstGeom>
            </p:spPr>
          </p:pic>
          <p:sp>
            <p:nvSpPr>
              <p:cNvPr id="126" name="object 126"/>
              <p:cNvSpPr/>
              <p:nvPr/>
            </p:nvSpPr>
            <p:spPr>
              <a:xfrm>
                <a:off x="8746235" y="5353050"/>
                <a:ext cx="188595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58750">
                    <a:moveTo>
                      <a:pt x="188214" y="73913"/>
                    </a:moveTo>
                    <a:lnTo>
                      <a:pt x="188214" y="0"/>
                    </a:lnTo>
                    <a:lnTo>
                      <a:pt x="176022" y="0"/>
                    </a:lnTo>
                    <a:lnTo>
                      <a:pt x="176022" y="64770"/>
                    </a:lnTo>
                    <a:lnTo>
                      <a:pt x="165282" y="104682"/>
                    </a:lnTo>
                    <a:lnTo>
                      <a:pt x="141709" y="131282"/>
                    </a:lnTo>
                    <a:lnTo>
                      <a:pt x="110471" y="144553"/>
                    </a:lnTo>
                    <a:lnTo>
                      <a:pt x="76734" y="144477"/>
                    </a:lnTo>
                    <a:lnTo>
                      <a:pt x="45664" y="131039"/>
                    </a:lnTo>
                    <a:lnTo>
                      <a:pt x="22428" y="104221"/>
                    </a:lnTo>
                    <a:lnTo>
                      <a:pt x="12192" y="64008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64770"/>
                    </a:lnTo>
                    <a:lnTo>
                      <a:pt x="8008" y="103789"/>
                    </a:lnTo>
                    <a:lnTo>
                      <a:pt x="30951" y="134788"/>
                    </a:lnTo>
                    <a:lnTo>
                      <a:pt x="64516" y="154209"/>
                    </a:lnTo>
                    <a:lnTo>
                      <a:pt x="104394" y="158496"/>
                    </a:lnTo>
                    <a:lnTo>
                      <a:pt x="122342" y="154825"/>
                    </a:lnTo>
                    <a:lnTo>
                      <a:pt x="166878" y="124205"/>
                    </a:lnTo>
                    <a:lnTo>
                      <a:pt x="186690" y="83058"/>
                    </a:lnTo>
                    <a:lnTo>
                      <a:pt x="188214" y="7391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7" name="object 127"/>
            <p:cNvSpPr txBox="1"/>
            <p:nvPr/>
          </p:nvSpPr>
          <p:spPr>
            <a:xfrm>
              <a:off x="9400165" y="4661647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8" name="object 128"/>
            <p:cNvGrpSpPr/>
            <p:nvPr/>
          </p:nvGrpSpPr>
          <p:grpSpPr>
            <a:xfrm>
              <a:off x="7022501" y="4723279"/>
              <a:ext cx="169209" cy="98612"/>
              <a:chOff x="6079235" y="5353050"/>
              <a:chExt cx="191770" cy="111760"/>
            </a:xfrm>
          </p:grpSpPr>
          <p:pic>
            <p:nvPicPr>
              <p:cNvPr id="129" name="object 129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6170193" y="5429901"/>
                <a:ext cx="66957" cy="28304"/>
              </a:xfrm>
              <a:prstGeom prst="rect">
                <a:avLst/>
              </a:prstGeom>
            </p:spPr>
          </p:pic>
          <p:pic>
            <p:nvPicPr>
              <p:cNvPr id="130" name="object 130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079235" y="5353050"/>
                <a:ext cx="191263" cy="111251"/>
              </a:xfrm>
              <a:prstGeom prst="rect">
                <a:avLst/>
              </a:prstGeom>
            </p:spPr>
          </p:pic>
          <p:sp>
            <p:nvSpPr>
              <p:cNvPr id="131" name="object 131"/>
              <p:cNvSpPr/>
              <p:nvPr/>
            </p:nvSpPr>
            <p:spPr>
              <a:xfrm>
                <a:off x="6079235" y="5353050"/>
                <a:ext cx="19177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91770" h="111760">
                    <a:moveTo>
                      <a:pt x="100584" y="110339"/>
                    </a:moveTo>
                    <a:lnTo>
                      <a:pt x="100584" y="105155"/>
                    </a:lnTo>
                    <a:lnTo>
                      <a:pt x="93725" y="99060"/>
                    </a:lnTo>
                    <a:lnTo>
                      <a:pt x="93725" y="98902"/>
                    </a:lnTo>
                    <a:lnTo>
                      <a:pt x="62225" y="92405"/>
                    </a:lnTo>
                    <a:lnTo>
                      <a:pt x="36180" y="74971"/>
                    </a:lnTo>
                    <a:lnTo>
                      <a:pt x="18716" y="49007"/>
                    </a:lnTo>
                    <a:lnTo>
                      <a:pt x="12191" y="16763"/>
                    </a:lnTo>
                    <a:lnTo>
                      <a:pt x="12191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6700" y="53475"/>
                    </a:lnTo>
                    <a:lnTo>
                      <a:pt x="27403" y="83758"/>
                    </a:lnTo>
                    <a:lnTo>
                      <a:pt x="57835" y="104356"/>
                    </a:lnTo>
                    <a:lnTo>
                      <a:pt x="87629" y="110080"/>
                    </a:lnTo>
                    <a:lnTo>
                      <a:pt x="87629" y="105155"/>
                    </a:lnTo>
                    <a:lnTo>
                      <a:pt x="93725" y="111251"/>
                    </a:lnTo>
                    <a:lnTo>
                      <a:pt x="93725" y="99060"/>
                    </a:lnTo>
                    <a:lnTo>
                      <a:pt x="94165" y="98993"/>
                    </a:lnTo>
                    <a:lnTo>
                      <a:pt x="94165" y="111251"/>
                    </a:lnTo>
                    <a:lnTo>
                      <a:pt x="94487" y="111251"/>
                    </a:lnTo>
                    <a:lnTo>
                      <a:pt x="100584" y="110339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87629" y="105155"/>
                    </a:lnTo>
                    <a:lnTo>
                      <a:pt x="87629" y="106679"/>
                    </a:lnTo>
                    <a:lnTo>
                      <a:pt x="88391" y="108965"/>
                    </a:lnTo>
                    <a:lnTo>
                      <a:pt x="89915" y="109727"/>
                    </a:lnTo>
                    <a:lnTo>
                      <a:pt x="90354" y="110604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90354" y="110604"/>
                    </a:moveTo>
                    <a:lnTo>
                      <a:pt x="89915" y="109727"/>
                    </a:lnTo>
                    <a:lnTo>
                      <a:pt x="88391" y="108965"/>
                    </a:lnTo>
                    <a:lnTo>
                      <a:pt x="87629" y="106679"/>
                    </a:lnTo>
                    <a:lnTo>
                      <a:pt x="87629" y="110080"/>
                    </a:lnTo>
                    <a:lnTo>
                      <a:pt x="90354" y="110604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90354" y="110604"/>
                    </a:lnTo>
                    <a:lnTo>
                      <a:pt x="90677" y="111251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100584" y="105155"/>
                    </a:moveTo>
                    <a:lnTo>
                      <a:pt x="100584" y="102108"/>
                    </a:lnTo>
                    <a:lnTo>
                      <a:pt x="97536" y="99060"/>
                    </a:lnTo>
                    <a:lnTo>
                      <a:pt x="93725" y="99060"/>
                    </a:lnTo>
                    <a:lnTo>
                      <a:pt x="100584" y="105155"/>
                    </a:lnTo>
                    <a:close/>
                  </a:path>
                  <a:path w="191770" h="111760">
                    <a:moveTo>
                      <a:pt x="191263" y="0"/>
                    </a:move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75260" y="25908"/>
                    </a:lnTo>
                    <a:lnTo>
                      <a:pt x="157212" y="69181"/>
                    </a:lnTo>
                    <a:lnTo>
                      <a:pt x="117278" y="95491"/>
                    </a:lnTo>
                    <a:lnTo>
                      <a:pt x="94165" y="98993"/>
                    </a:lnTo>
                    <a:lnTo>
                      <a:pt x="97536" y="99060"/>
                    </a:lnTo>
                    <a:lnTo>
                      <a:pt x="100584" y="102108"/>
                    </a:lnTo>
                    <a:lnTo>
                      <a:pt x="100584" y="110339"/>
                    </a:lnTo>
                    <a:lnTo>
                      <a:pt x="123882" y="106851"/>
                    </a:lnTo>
                    <a:lnTo>
                      <a:pt x="150266" y="92963"/>
                    </a:lnTo>
                    <a:lnTo>
                      <a:pt x="171240" y="71647"/>
                    </a:lnTo>
                    <a:lnTo>
                      <a:pt x="184403" y="44958"/>
                    </a:lnTo>
                    <a:lnTo>
                      <a:pt x="19126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2" name="object 132"/>
            <p:cNvSpPr txBox="1"/>
            <p:nvPr/>
          </p:nvSpPr>
          <p:spPr>
            <a:xfrm>
              <a:off x="7046930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3" name="object 133"/>
            <p:cNvGrpSpPr/>
            <p:nvPr/>
          </p:nvGrpSpPr>
          <p:grpSpPr>
            <a:xfrm>
              <a:off x="3149974" y="4723279"/>
              <a:ext cx="6037729" cy="351865"/>
              <a:chOff x="1690370" y="5353050"/>
              <a:chExt cx="6842759" cy="398780"/>
            </a:xfrm>
          </p:grpSpPr>
          <p:pic>
            <p:nvPicPr>
              <p:cNvPr id="134" name="object 134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697736" y="5353050"/>
                <a:ext cx="1066800" cy="97536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1690370" y="5353049"/>
                <a:ext cx="1080770" cy="104139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104139">
                    <a:moveTo>
                      <a:pt x="1080770" y="97536"/>
                    </a:moveTo>
                    <a:lnTo>
                      <a:pt x="1076960" y="97536"/>
                    </a:lnTo>
                    <a:lnTo>
                      <a:pt x="7620" y="97536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101993"/>
                    </a:lnTo>
                    <a:lnTo>
                      <a:pt x="3810" y="101993"/>
                    </a:lnTo>
                    <a:lnTo>
                      <a:pt x="3810" y="103632"/>
                    </a:lnTo>
                    <a:lnTo>
                      <a:pt x="7620" y="103632"/>
                    </a:lnTo>
                    <a:lnTo>
                      <a:pt x="1076960" y="103632"/>
                    </a:lnTo>
                    <a:lnTo>
                      <a:pt x="1076960" y="101981"/>
                    </a:lnTo>
                    <a:lnTo>
                      <a:pt x="1080770" y="101981"/>
                    </a:lnTo>
                    <a:lnTo>
                      <a:pt x="1080770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6" name="object 136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697736" y="5353050"/>
                <a:ext cx="1072895" cy="97536"/>
              </a:xfrm>
              <a:prstGeom prst="rect">
                <a:avLst/>
              </a:prstGeom>
            </p:spPr>
          </p:pic>
          <p:sp>
            <p:nvSpPr>
              <p:cNvPr id="137" name="object 137"/>
              <p:cNvSpPr/>
              <p:nvPr/>
            </p:nvSpPr>
            <p:spPr>
              <a:xfrm>
                <a:off x="1690878" y="5353050"/>
                <a:ext cx="1080135" cy="10413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104139">
                    <a:moveTo>
                      <a:pt x="12954" y="90677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100584"/>
                    </a:lnTo>
                    <a:lnTo>
                      <a:pt x="3048" y="103632"/>
                    </a:lnTo>
                    <a:lnTo>
                      <a:pt x="6858" y="103632"/>
                    </a:lnTo>
                    <a:lnTo>
                      <a:pt x="6858" y="90677"/>
                    </a:lnTo>
                    <a:lnTo>
                      <a:pt x="12954" y="90677"/>
                    </a:lnTo>
                    <a:close/>
                  </a:path>
                  <a:path w="1080135" h="104139">
                    <a:moveTo>
                      <a:pt x="1073658" y="90677"/>
                    </a:moveTo>
                    <a:lnTo>
                      <a:pt x="6858" y="90677"/>
                    </a:lnTo>
                    <a:lnTo>
                      <a:pt x="12954" y="97536"/>
                    </a:lnTo>
                    <a:lnTo>
                      <a:pt x="12954" y="103632"/>
                    </a:lnTo>
                    <a:lnTo>
                      <a:pt x="1066800" y="103632"/>
                    </a:lnTo>
                    <a:lnTo>
                      <a:pt x="1066800" y="97536"/>
                    </a:lnTo>
                    <a:lnTo>
                      <a:pt x="1073658" y="90677"/>
                    </a:lnTo>
                    <a:close/>
                  </a:path>
                  <a:path w="1080135" h="104139">
                    <a:moveTo>
                      <a:pt x="12954" y="103632"/>
                    </a:moveTo>
                    <a:lnTo>
                      <a:pt x="12954" y="97536"/>
                    </a:lnTo>
                    <a:lnTo>
                      <a:pt x="6858" y="90677"/>
                    </a:lnTo>
                    <a:lnTo>
                      <a:pt x="6858" y="103632"/>
                    </a:lnTo>
                    <a:lnTo>
                      <a:pt x="12954" y="103632"/>
                    </a:lnTo>
                    <a:close/>
                  </a:path>
                  <a:path w="1080135" h="104139">
                    <a:moveTo>
                      <a:pt x="1079754" y="100584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90677"/>
                    </a:lnTo>
                    <a:lnTo>
                      <a:pt x="1073658" y="90677"/>
                    </a:lnTo>
                    <a:lnTo>
                      <a:pt x="1073658" y="103632"/>
                    </a:lnTo>
                    <a:lnTo>
                      <a:pt x="1076706" y="103632"/>
                    </a:lnTo>
                    <a:lnTo>
                      <a:pt x="1079754" y="100584"/>
                    </a:lnTo>
                    <a:close/>
                  </a:path>
                  <a:path w="1080135" h="104139">
                    <a:moveTo>
                      <a:pt x="1073658" y="103632"/>
                    </a:moveTo>
                    <a:lnTo>
                      <a:pt x="1073658" y="90677"/>
                    </a:lnTo>
                    <a:lnTo>
                      <a:pt x="1066800" y="97536"/>
                    </a:lnTo>
                    <a:lnTo>
                      <a:pt x="1066800" y="103632"/>
                    </a:lnTo>
                    <a:lnTo>
                      <a:pt x="1073658" y="10363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8" name="object 138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4440936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9" name="object 139"/>
              <p:cNvSpPr/>
              <p:nvPr/>
            </p:nvSpPr>
            <p:spPr>
              <a:xfrm>
                <a:off x="4433570" y="5353049"/>
                <a:ext cx="108077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99060">
                    <a:moveTo>
                      <a:pt x="1080770" y="92202"/>
                    </a:moveTo>
                    <a:lnTo>
                      <a:pt x="1076960" y="92202"/>
                    </a:lnTo>
                    <a:lnTo>
                      <a:pt x="7620" y="92202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97409"/>
                    </a:lnTo>
                    <a:lnTo>
                      <a:pt x="3810" y="97409"/>
                    </a:lnTo>
                    <a:lnTo>
                      <a:pt x="3810" y="99060"/>
                    </a:lnTo>
                    <a:lnTo>
                      <a:pt x="7620" y="99060"/>
                    </a:lnTo>
                    <a:lnTo>
                      <a:pt x="1076960" y="99060"/>
                    </a:lnTo>
                    <a:lnTo>
                      <a:pt x="1076960" y="97409"/>
                    </a:lnTo>
                    <a:lnTo>
                      <a:pt x="1080770" y="97409"/>
                    </a:lnTo>
                    <a:lnTo>
                      <a:pt x="108077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0" name="object 140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440936" y="5353050"/>
                <a:ext cx="1072896" cy="92202"/>
              </a:xfrm>
              <a:prstGeom prst="rect">
                <a:avLst/>
              </a:prstGeom>
            </p:spPr>
          </p:pic>
          <p:sp>
            <p:nvSpPr>
              <p:cNvPr id="141" name="object 141"/>
              <p:cNvSpPr/>
              <p:nvPr/>
            </p:nvSpPr>
            <p:spPr>
              <a:xfrm>
                <a:off x="4434077" y="5353050"/>
                <a:ext cx="1080135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9060">
                    <a:moveTo>
                      <a:pt x="12954" y="86105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3048" y="99060"/>
                    </a:lnTo>
                    <a:lnTo>
                      <a:pt x="6858" y="99060"/>
                    </a:lnTo>
                    <a:lnTo>
                      <a:pt x="6858" y="86105"/>
                    </a:lnTo>
                    <a:lnTo>
                      <a:pt x="12954" y="86105"/>
                    </a:lnTo>
                    <a:close/>
                  </a:path>
                  <a:path w="1080135" h="99060">
                    <a:moveTo>
                      <a:pt x="1073658" y="86105"/>
                    </a:moveTo>
                    <a:lnTo>
                      <a:pt x="6858" y="86105"/>
                    </a:lnTo>
                    <a:lnTo>
                      <a:pt x="12954" y="92201"/>
                    </a:lnTo>
                    <a:lnTo>
                      <a:pt x="12954" y="99060"/>
                    </a:lnTo>
                    <a:lnTo>
                      <a:pt x="1066800" y="99060"/>
                    </a:lnTo>
                    <a:lnTo>
                      <a:pt x="1066800" y="92201"/>
                    </a:lnTo>
                    <a:lnTo>
                      <a:pt x="1073658" y="86105"/>
                    </a:lnTo>
                    <a:close/>
                  </a:path>
                  <a:path w="1080135" h="99060">
                    <a:moveTo>
                      <a:pt x="12954" y="99060"/>
                    </a:moveTo>
                    <a:lnTo>
                      <a:pt x="12954" y="92201"/>
                    </a:lnTo>
                    <a:lnTo>
                      <a:pt x="6858" y="86105"/>
                    </a:lnTo>
                    <a:lnTo>
                      <a:pt x="6858" y="99060"/>
                    </a:lnTo>
                    <a:lnTo>
                      <a:pt x="12954" y="99060"/>
                    </a:lnTo>
                    <a:close/>
                  </a:path>
                  <a:path w="1080135" h="99060">
                    <a:moveTo>
                      <a:pt x="1079754" y="96012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86105"/>
                    </a:lnTo>
                    <a:lnTo>
                      <a:pt x="1073658" y="86105"/>
                    </a:lnTo>
                    <a:lnTo>
                      <a:pt x="1073658" y="99060"/>
                    </a:lnTo>
                    <a:lnTo>
                      <a:pt x="1076706" y="99060"/>
                    </a:lnTo>
                    <a:lnTo>
                      <a:pt x="1079754" y="96012"/>
                    </a:lnTo>
                    <a:close/>
                  </a:path>
                  <a:path w="1080135" h="99060">
                    <a:moveTo>
                      <a:pt x="1073658" y="99060"/>
                    </a:moveTo>
                    <a:lnTo>
                      <a:pt x="1073658" y="86105"/>
                    </a:lnTo>
                    <a:lnTo>
                      <a:pt x="1066800" y="92201"/>
                    </a:lnTo>
                    <a:lnTo>
                      <a:pt x="1066800" y="99060"/>
                    </a:lnTo>
                    <a:lnTo>
                      <a:pt x="1073658" y="990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2" name="object 142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7459979" y="5353050"/>
                <a:ext cx="1066800" cy="392429"/>
              </a:xfrm>
              <a:prstGeom prst="rect">
                <a:avLst/>
              </a:prstGeom>
            </p:spPr>
          </p:pic>
          <p:sp>
            <p:nvSpPr>
              <p:cNvPr id="143" name="object 143"/>
              <p:cNvSpPr/>
              <p:nvPr/>
            </p:nvSpPr>
            <p:spPr>
              <a:xfrm>
                <a:off x="7453630" y="5353049"/>
                <a:ext cx="1079500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398779">
                    <a:moveTo>
                      <a:pt x="1079500" y="392430"/>
                    </a:moveTo>
                    <a:lnTo>
                      <a:pt x="1076960" y="392430"/>
                    </a:lnTo>
                    <a:lnTo>
                      <a:pt x="6350" y="39243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7256"/>
                    </a:lnTo>
                    <a:lnTo>
                      <a:pt x="2540" y="397256"/>
                    </a:lnTo>
                    <a:lnTo>
                      <a:pt x="2540" y="398526"/>
                    </a:lnTo>
                    <a:lnTo>
                      <a:pt x="6350" y="398526"/>
                    </a:lnTo>
                    <a:lnTo>
                      <a:pt x="1076960" y="398526"/>
                    </a:lnTo>
                    <a:lnTo>
                      <a:pt x="1076960" y="397256"/>
                    </a:lnTo>
                    <a:lnTo>
                      <a:pt x="1079500" y="397256"/>
                    </a:lnTo>
                    <a:lnTo>
                      <a:pt x="1079500" y="39243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7459979" y="5353050"/>
                <a:ext cx="1072896" cy="392429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7453884" y="5353050"/>
                <a:ext cx="1079500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398779">
                    <a:moveTo>
                      <a:pt x="12192" y="386334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396239"/>
                    </a:lnTo>
                    <a:lnTo>
                      <a:pt x="2286" y="398525"/>
                    </a:lnTo>
                    <a:lnTo>
                      <a:pt x="6096" y="398525"/>
                    </a:lnTo>
                    <a:lnTo>
                      <a:pt x="6096" y="386334"/>
                    </a:lnTo>
                    <a:lnTo>
                      <a:pt x="12192" y="386334"/>
                    </a:lnTo>
                    <a:close/>
                  </a:path>
                  <a:path w="1079500" h="398779">
                    <a:moveTo>
                      <a:pt x="1072896" y="386334"/>
                    </a:moveTo>
                    <a:lnTo>
                      <a:pt x="6096" y="386334"/>
                    </a:lnTo>
                    <a:lnTo>
                      <a:pt x="12192" y="392429"/>
                    </a:lnTo>
                    <a:lnTo>
                      <a:pt x="12192" y="398525"/>
                    </a:lnTo>
                    <a:lnTo>
                      <a:pt x="1066800" y="398525"/>
                    </a:lnTo>
                    <a:lnTo>
                      <a:pt x="1066800" y="392429"/>
                    </a:lnTo>
                    <a:lnTo>
                      <a:pt x="1072896" y="386334"/>
                    </a:lnTo>
                    <a:close/>
                  </a:path>
                  <a:path w="1079500" h="398779">
                    <a:moveTo>
                      <a:pt x="12192" y="398525"/>
                    </a:moveTo>
                    <a:lnTo>
                      <a:pt x="12192" y="392429"/>
                    </a:lnTo>
                    <a:lnTo>
                      <a:pt x="6096" y="386334"/>
                    </a:lnTo>
                    <a:lnTo>
                      <a:pt x="6096" y="398525"/>
                    </a:lnTo>
                    <a:lnTo>
                      <a:pt x="12192" y="398525"/>
                    </a:lnTo>
                    <a:close/>
                  </a:path>
                  <a:path w="1079500" h="398779">
                    <a:moveTo>
                      <a:pt x="1078992" y="396239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386334"/>
                    </a:lnTo>
                    <a:lnTo>
                      <a:pt x="1072896" y="386334"/>
                    </a:lnTo>
                    <a:lnTo>
                      <a:pt x="1072896" y="398525"/>
                    </a:lnTo>
                    <a:lnTo>
                      <a:pt x="1076706" y="398525"/>
                    </a:lnTo>
                    <a:lnTo>
                      <a:pt x="1078992" y="396239"/>
                    </a:lnTo>
                    <a:close/>
                  </a:path>
                  <a:path w="1079500" h="398779">
                    <a:moveTo>
                      <a:pt x="1072896" y="398525"/>
                    </a:moveTo>
                    <a:lnTo>
                      <a:pt x="1072896" y="386334"/>
                    </a:lnTo>
                    <a:lnTo>
                      <a:pt x="1066800" y="392429"/>
                    </a:lnTo>
                    <a:lnTo>
                      <a:pt x="1066800" y="398525"/>
                    </a:lnTo>
                    <a:lnTo>
                      <a:pt x="1072896" y="3985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6" name="object 146"/>
            <p:cNvSpPr txBox="1"/>
            <p:nvPr/>
          </p:nvSpPr>
          <p:spPr>
            <a:xfrm>
              <a:off x="8280699" y="4550036"/>
              <a:ext cx="609600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261111">
                <a:lnSpc>
                  <a:spcPts val="1822"/>
                </a:lnSpc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DM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7" name="object 147"/>
            <p:cNvGrpSpPr/>
            <p:nvPr/>
          </p:nvGrpSpPr>
          <p:grpSpPr>
            <a:xfrm>
              <a:off x="6204526" y="4723280"/>
              <a:ext cx="1196788" cy="815228"/>
              <a:chOff x="5152196" y="5353050"/>
              <a:chExt cx="1356360" cy="923925"/>
            </a:xfrm>
          </p:grpSpPr>
          <p:sp>
            <p:nvSpPr>
              <p:cNvPr id="148" name="object 148"/>
              <p:cNvSpPr/>
              <p:nvPr/>
            </p:nvSpPr>
            <p:spPr>
              <a:xfrm>
                <a:off x="6466332" y="5353049"/>
                <a:ext cx="41910" cy="16510"/>
              </a:xfrm>
              <a:custGeom>
                <a:avLst/>
                <a:gdLst/>
                <a:ahLst/>
                <a:cxnLst/>
                <a:rect l="l" t="t" r="r" b="b"/>
                <a:pathLst>
                  <a:path w="41909" h="16510">
                    <a:moveTo>
                      <a:pt x="41821" y="0"/>
                    </a:moveTo>
                    <a:lnTo>
                      <a:pt x="25895" y="0"/>
                    </a:lnTo>
                    <a:lnTo>
                      <a:pt x="10668" y="0"/>
                    </a:lnTo>
                    <a:lnTo>
                      <a:pt x="0" y="0"/>
                    </a:lnTo>
                    <a:lnTo>
                      <a:pt x="0" y="11430"/>
                    </a:lnTo>
                    <a:lnTo>
                      <a:pt x="762" y="12954"/>
                    </a:lnTo>
                    <a:lnTo>
                      <a:pt x="3048" y="14478"/>
                    </a:lnTo>
                    <a:lnTo>
                      <a:pt x="3810" y="14859"/>
                    </a:lnTo>
                    <a:lnTo>
                      <a:pt x="4572" y="15240"/>
                    </a:lnTo>
                    <a:lnTo>
                      <a:pt x="6083" y="15748"/>
                    </a:lnTo>
                    <a:lnTo>
                      <a:pt x="6858" y="16002"/>
                    </a:lnTo>
                    <a:lnTo>
                      <a:pt x="9144" y="14478"/>
                    </a:lnTo>
                    <a:lnTo>
                      <a:pt x="12954" y="12801"/>
                    </a:lnTo>
                    <a:lnTo>
                      <a:pt x="41821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9" name="object 149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450285" y="6026206"/>
                <a:ext cx="39837" cy="135790"/>
              </a:xfrm>
              <a:prstGeom prst="rect">
                <a:avLst/>
              </a:prstGeom>
            </p:spPr>
          </p:pic>
          <p:pic>
            <p:nvPicPr>
              <p:cNvPr id="150" name="object 150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5158167" y="5513070"/>
                <a:ext cx="349250" cy="758190"/>
              </a:xfrm>
              <a:prstGeom prst="rect">
                <a:avLst/>
              </a:prstGeom>
            </p:spPr>
          </p:pic>
          <p:sp>
            <p:nvSpPr>
              <p:cNvPr id="151" name="object 151"/>
              <p:cNvSpPr/>
              <p:nvPr/>
            </p:nvSpPr>
            <p:spPr>
              <a:xfrm>
                <a:off x="5152196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6" y="401982"/>
                    </a:moveTo>
                    <a:lnTo>
                      <a:pt x="354652" y="329937"/>
                    </a:lnTo>
                    <a:lnTo>
                      <a:pt x="350551" y="287323"/>
                    </a:lnTo>
                    <a:lnTo>
                      <a:pt x="342954" y="239871"/>
                    </a:lnTo>
                    <a:lnTo>
                      <a:pt x="331561" y="190237"/>
                    </a:lnTo>
                    <a:lnTo>
                      <a:pt x="316139" y="141293"/>
                    </a:lnTo>
                    <a:lnTo>
                      <a:pt x="296354" y="95593"/>
                    </a:lnTo>
                    <a:lnTo>
                      <a:pt x="271939" y="55902"/>
                    </a:lnTo>
                    <a:lnTo>
                      <a:pt x="242612" y="24931"/>
                    </a:lnTo>
                    <a:lnTo>
                      <a:pt x="208089" y="5393"/>
                    </a:lnTo>
                    <a:lnTo>
                      <a:pt x="168087" y="0"/>
                    </a:lnTo>
                    <a:lnTo>
                      <a:pt x="129821" y="14132"/>
                    </a:lnTo>
                    <a:lnTo>
                      <a:pt x="97287" y="40707"/>
                    </a:lnTo>
                    <a:lnTo>
                      <a:pt x="70127" y="77254"/>
                    </a:lnTo>
                    <a:lnTo>
                      <a:pt x="47983" y="121300"/>
                    </a:lnTo>
                    <a:lnTo>
                      <a:pt x="30498" y="170373"/>
                    </a:lnTo>
                    <a:lnTo>
                      <a:pt x="17315" y="222001"/>
                    </a:lnTo>
                    <a:lnTo>
                      <a:pt x="8076" y="273712"/>
                    </a:lnTo>
                    <a:lnTo>
                      <a:pt x="2423" y="323034"/>
                    </a:lnTo>
                    <a:lnTo>
                      <a:pt x="0" y="367494"/>
                    </a:lnTo>
                    <a:lnTo>
                      <a:pt x="447" y="404622"/>
                    </a:lnTo>
                    <a:lnTo>
                      <a:pt x="1726" y="439588"/>
                    </a:lnTo>
                    <a:lnTo>
                      <a:pt x="5842" y="481290"/>
                    </a:lnTo>
                    <a:lnTo>
                      <a:pt x="13110" y="527328"/>
                    </a:lnTo>
                    <a:lnTo>
                      <a:pt x="13193" y="527696"/>
                    </a:lnTo>
                    <a:lnTo>
                      <a:pt x="13193" y="351411"/>
                    </a:lnTo>
                    <a:lnTo>
                      <a:pt x="16071" y="310110"/>
                    </a:lnTo>
                    <a:lnTo>
                      <a:pt x="22274" y="263549"/>
                    </a:lnTo>
                    <a:lnTo>
                      <a:pt x="32040" y="214369"/>
                    </a:lnTo>
                    <a:lnTo>
                      <a:pt x="45605" y="165211"/>
                    </a:lnTo>
                    <a:lnTo>
                      <a:pt x="63208" y="118715"/>
                    </a:lnTo>
                    <a:lnTo>
                      <a:pt x="85087" y="77525"/>
                    </a:lnTo>
                    <a:lnTo>
                      <a:pt x="111480" y="44280"/>
                    </a:lnTo>
                    <a:lnTo>
                      <a:pt x="142623" y="21621"/>
                    </a:lnTo>
                    <a:lnTo>
                      <a:pt x="178755" y="12191"/>
                    </a:lnTo>
                    <a:lnTo>
                      <a:pt x="215065" y="22622"/>
                    </a:lnTo>
                    <a:lnTo>
                      <a:pt x="246173" y="45741"/>
                    </a:lnTo>
                    <a:lnTo>
                      <a:pt x="272375" y="79026"/>
                    </a:lnTo>
                    <a:lnTo>
                      <a:pt x="293968" y="119955"/>
                    </a:lnTo>
                    <a:lnTo>
                      <a:pt x="311248" y="166006"/>
                    </a:lnTo>
                    <a:lnTo>
                      <a:pt x="324512" y="214656"/>
                    </a:lnTo>
                    <a:lnTo>
                      <a:pt x="334058" y="263384"/>
                    </a:lnTo>
                    <a:lnTo>
                      <a:pt x="340181" y="309667"/>
                    </a:lnTo>
                    <a:lnTo>
                      <a:pt x="343178" y="350983"/>
                    </a:lnTo>
                    <a:lnTo>
                      <a:pt x="343347" y="524423"/>
                    </a:lnTo>
                    <a:lnTo>
                      <a:pt x="348487" y="495805"/>
                    </a:lnTo>
                    <a:lnTo>
                      <a:pt x="354102" y="446422"/>
                    </a:lnTo>
                    <a:lnTo>
                      <a:pt x="356346" y="401982"/>
                    </a:lnTo>
                    <a:close/>
                  </a:path>
                  <a:path w="356870" h="769620">
                    <a:moveTo>
                      <a:pt x="13401" y="384810"/>
                    </a:moveTo>
                    <a:lnTo>
                      <a:pt x="13193" y="351411"/>
                    </a:lnTo>
                    <a:lnTo>
                      <a:pt x="13193" y="527696"/>
                    </a:lnTo>
                    <a:lnTo>
                      <a:pt x="13254" y="527970"/>
                    </a:lnTo>
                    <a:lnTo>
                      <a:pt x="13254" y="418141"/>
                    </a:lnTo>
                    <a:lnTo>
                      <a:pt x="13401" y="384810"/>
                    </a:lnTo>
                    <a:close/>
                  </a:path>
                  <a:path w="356870" h="769620">
                    <a:moveTo>
                      <a:pt x="343347" y="524423"/>
                    </a:moveTo>
                    <a:lnTo>
                      <a:pt x="343347" y="384810"/>
                    </a:lnTo>
                    <a:lnTo>
                      <a:pt x="342860" y="422891"/>
                    </a:lnTo>
                    <a:lnTo>
                      <a:pt x="339068" y="469137"/>
                    </a:lnTo>
                    <a:lnTo>
                      <a:pt x="331561" y="520395"/>
                    </a:lnTo>
                    <a:lnTo>
                      <a:pt x="319932" y="573513"/>
                    </a:lnTo>
                    <a:lnTo>
                      <a:pt x="303770" y="625338"/>
                    </a:lnTo>
                    <a:lnTo>
                      <a:pt x="282666" y="672719"/>
                    </a:lnTo>
                    <a:lnTo>
                      <a:pt x="256212" y="712501"/>
                    </a:lnTo>
                    <a:lnTo>
                      <a:pt x="223997" y="741535"/>
                    </a:lnTo>
                    <a:lnTo>
                      <a:pt x="185613" y="756665"/>
                    </a:lnTo>
                    <a:lnTo>
                      <a:pt x="177993" y="756665"/>
                    </a:lnTo>
                    <a:lnTo>
                      <a:pt x="111076" y="724776"/>
                    </a:lnTo>
                    <a:lnTo>
                      <a:pt x="84832" y="691616"/>
                    </a:lnTo>
                    <a:lnTo>
                      <a:pt x="63077" y="650503"/>
                    </a:lnTo>
                    <a:lnTo>
                      <a:pt x="45572" y="604080"/>
                    </a:lnTo>
                    <a:lnTo>
                      <a:pt x="32077" y="554989"/>
                    </a:lnTo>
                    <a:lnTo>
                      <a:pt x="22352" y="505874"/>
                    </a:lnTo>
                    <a:lnTo>
                      <a:pt x="16158" y="459377"/>
                    </a:lnTo>
                    <a:lnTo>
                      <a:pt x="13254" y="418141"/>
                    </a:lnTo>
                    <a:lnTo>
                      <a:pt x="13254" y="527970"/>
                    </a:lnTo>
                    <a:lnTo>
                      <a:pt x="23847" y="575306"/>
                    </a:lnTo>
                    <a:lnTo>
                      <a:pt x="38366" y="622825"/>
                    </a:lnTo>
                    <a:lnTo>
                      <a:pt x="56984" y="667488"/>
                    </a:lnTo>
                    <a:lnTo>
                      <a:pt x="80017" y="706896"/>
                    </a:lnTo>
                    <a:lnTo>
                      <a:pt x="107779" y="738653"/>
                    </a:lnTo>
                    <a:lnTo>
                      <a:pt x="140587" y="760360"/>
                    </a:lnTo>
                    <a:lnTo>
                      <a:pt x="178755" y="769620"/>
                    </a:lnTo>
                    <a:lnTo>
                      <a:pt x="187899" y="768858"/>
                    </a:lnTo>
                    <a:lnTo>
                      <a:pt x="226077" y="755218"/>
                    </a:lnTo>
                    <a:lnTo>
                      <a:pt x="258642" y="728935"/>
                    </a:lnTo>
                    <a:lnTo>
                      <a:pt x="285915" y="692521"/>
                    </a:lnTo>
                    <a:lnTo>
                      <a:pt x="308215" y="648489"/>
                    </a:lnTo>
                    <a:lnTo>
                      <a:pt x="325864" y="599351"/>
                    </a:lnTo>
                    <a:lnTo>
                      <a:pt x="339181" y="547618"/>
                    </a:lnTo>
                    <a:lnTo>
                      <a:pt x="343347" y="52442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2" name="object 152"/>
            <p:cNvSpPr txBox="1"/>
            <p:nvPr/>
          </p:nvSpPr>
          <p:spPr>
            <a:xfrm>
              <a:off x="6238762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53" name="object 153"/>
            <p:cNvGrpSpPr/>
            <p:nvPr/>
          </p:nvGrpSpPr>
          <p:grpSpPr>
            <a:xfrm>
              <a:off x="4363773" y="4723280"/>
              <a:ext cx="5276290" cy="863973"/>
              <a:chOff x="3066009" y="5353050"/>
              <a:chExt cx="5979795" cy="979169"/>
            </a:xfrm>
          </p:grpSpPr>
          <p:sp>
            <p:nvSpPr>
              <p:cNvPr id="154" name="object 154"/>
              <p:cNvSpPr/>
              <p:nvPr/>
            </p:nvSpPr>
            <p:spPr>
              <a:xfrm>
                <a:off x="3066008" y="5353049"/>
                <a:ext cx="4394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394200" h="979170">
                    <a:moveTo>
                      <a:pt x="845451" y="0"/>
                    </a:moveTo>
                    <a:lnTo>
                      <a:pt x="831621" y="0"/>
                    </a:lnTo>
                    <a:lnTo>
                      <a:pt x="831621" y="6858"/>
                    </a:lnTo>
                    <a:lnTo>
                      <a:pt x="845451" y="0"/>
                    </a:lnTo>
                    <a:close/>
                  </a:path>
                  <a:path w="4394200" h="979170">
                    <a:moveTo>
                      <a:pt x="1302651" y="0"/>
                    </a:moveTo>
                    <a:lnTo>
                      <a:pt x="1288821" y="0"/>
                    </a:lnTo>
                    <a:lnTo>
                      <a:pt x="1288821" y="6858"/>
                    </a:lnTo>
                    <a:lnTo>
                      <a:pt x="1302651" y="0"/>
                    </a:lnTo>
                    <a:close/>
                  </a:path>
                  <a:path w="4394200" h="979170">
                    <a:moveTo>
                      <a:pt x="2088921" y="546354"/>
                    </a:moveTo>
                    <a:lnTo>
                      <a:pt x="2003577" y="503682"/>
                    </a:lnTo>
                    <a:lnTo>
                      <a:pt x="2003577" y="531876"/>
                    </a:lnTo>
                    <a:lnTo>
                      <a:pt x="1176439" y="531253"/>
                    </a:lnTo>
                    <a:lnTo>
                      <a:pt x="1174648" y="0"/>
                    </a:lnTo>
                    <a:lnTo>
                      <a:pt x="1146454" y="0"/>
                    </a:lnTo>
                    <a:lnTo>
                      <a:pt x="1148245" y="531228"/>
                    </a:lnTo>
                    <a:lnTo>
                      <a:pt x="31521" y="530364"/>
                    </a:lnTo>
                    <a:lnTo>
                      <a:pt x="31521" y="5029"/>
                    </a:lnTo>
                    <a:lnTo>
                      <a:pt x="39001" y="3517"/>
                    </a:lnTo>
                    <a:lnTo>
                      <a:pt x="44221" y="0"/>
                    </a:lnTo>
                    <a:lnTo>
                      <a:pt x="31521" y="0"/>
                    </a:lnTo>
                    <a:lnTo>
                      <a:pt x="3327" y="0"/>
                    </a:lnTo>
                    <a:lnTo>
                      <a:pt x="0" y="0"/>
                    </a:lnTo>
                    <a:lnTo>
                      <a:pt x="3327" y="2222"/>
                    </a:lnTo>
                    <a:lnTo>
                      <a:pt x="3327" y="554736"/>
                    </a:lnTo>
                    <a:lnTo>
                      <a:pt x="17043" y="554736"/>
                    </a:lnTo>
                    <a:lnTo>
                      <a:pt x="17043" y="559308"/>
                    </a:lnTo>
                    <a:lnTo>
                      <a:pt x="1148334" y="560184"/>
                    </a:lnTo>
                    <a:lnTo>
                      <a:pt x="1149756" y="979170"/>
                    </a:lnTo>
                    <a:lnTo>
                      <a:pt x="1177950" y="979170"/>
                    </a:lnTo>
                    <a:lnTo>
                      <a:pt x="1176528" y="560209"/>
                    </a:lnTo>
                    <a:lnTo>
                      <a:pt x="2003577" y="560832"/>
                    </a:lnTo>
                    <a:lnTo>
                      <a:pt x="2003577" y="589026"/>
                    </a:lnTo>
                    <a:lnTo>
                      <a:pt x="2017293" y="582168"/>
                    </a:lnTo>
                    <a:lnTo>
                      <a:pt x="2088921" y="546354"/>
                    </a:lnTo>
                    <a:close/>
                  </a:path>
                  <a:path w="4394200" h="979170">
                    <a:moveTo>
                      <a:pt x="4393971" y="197358"/>
                    </a:moveTo>
                    <a:lnTo>
                      <a:pt x="4308627" y="154686"/>
                    </a:lnTo>
                    <a:lnTo>
                      <a:pt x="4308627" y="182880"/>
                    </a:lnTo>
                    <a:lnTo>
                      <a:pt x="4322343" y="182880"/>
                    </a:lnTo>
                    <a:lnTo>
                      <a:pt x="2578125" y="182892"/>
                    </a:lnTo>
                    <a:lnTo>
                      <a:pt x="2578125" y="211836"/>
                    </a:lnTo>
                    <a:lnTo>
                      <a:pt x="4308627" y="211836"/>
                    </a:lnTo>
                    <a:lnTo>
                      <a:pt x="4308627" y="240030"/>
                    </a:lnTo>
                    <a:lnTo>
                      <a:pt x="4322343" y="233172"/>
                    </a:lnTo>
                    <a:lnTo>
                      <a:pt x="4393971" y="1973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5" name="object 155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5826251" y="5353050"/>
                <a:ext cx="252984" cy="73152"/>
              </a:xfrm>
              <a:prstGeom prst="rect">
                <a:avLst/>
              </a:prstGeom>
            </p:spPr>
          </p:pic>
          <p:sp>
            <p:nvSpPr>
              <p:cNvPr id="156" name="object 156"/>
              <p:cNvSpPr/>
              <p:nvPr/>
            </p:nvSpPr>
            <p:spPr>
              <a:xfrm>
                <a:off x="5641073" y="5353049"/>
                <a:ext cx="340487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404870" h="979170">
                    <a:moveTo>
                      <a:pt x="28206" y="0"/>
                    </a:moveTo>
                    <a:lnTo>
                      <a:pt x="0" y="0"/>
                    </a:lnTo>
                    <a:lnTo>
                      <a:pt x="0" y="192786"/>
                    </a:lnTo>
                    <a:lnTo>
                      <a:pt x="28206" y="192786"/>
                    </a:lnTo>
                    <a:lnTo>
                      <a:pt x="28206" y="0"/>
                    </a:lnTo>
                    <a:close/>
                  </a:path>
                  <a:path w="3404870" h="979170">
                    <a:moveTo>
                      <a:pt x="2976384" y="78486"/>
                    </a:moveTo>
                    <a:lnTo>
                      <a:pt x="2947428" y="78486"/>
                    </a:lnTo>
                    <a:lnTo>
                      <a:pt x="2947428" y="454152"/>
                    </a:lnTo>
                    <a:lnTo>
                      <a:pt x="1581162" y="454152"/>
                    </a:lnTo>
                    <a:lnTo>
                      <a:pt x="1581162" y="0"/>
                    </a:lnTo>
                    <a:lnTo>
                      <a:pt x="1552206" y="0"/>
                    </a:lnTo>
                    <a:lnTo>
                      <a:pt x="1552206" y="473202"/>
                    </a:lnTo>
                    <a:lnTo>
                      <a:pt x="1562112" y="473202"/>
                    </a:lnTo>
                    <a:lnTo>
                      <a:pt x="1562112" y="483108"/>
                    </a:lnTo>
                    <a:lnTo>
                      <a:pt x="2966478" y="483108"/>
                    </a:lnTo>
                    <a:lnTo>
                      <a:pt x="2966478" y="468630"/>
                    </a:lnTo>
                    <a:lnTo>
                      <a:pt x="2976384" y="468630"/>
                    </a:lnTo>
                    <a:lnTo>
                      <a:pt x="2976384" y="78486"/>
                    </a:lnTo>
                    <a:close/>
                  </a:path>
                  <a:path w="3404870" h="979170">
                    <a:moveTo>
                      <a:pt x="3404628" y="0"/>
                    </a:moveTo>
                    <a:lnTo>
                      <a:pt x="3376434" y="0"/>
                    </a:lnTo>
                    <a:lnTo>
                      <a:pt x="3376434" y="979170"/>
                    </a:lnTo>
                    <a:lnTo>
                      <a:pt x="3404628" y="979170"/>
                    </a:lnTo>
                    <a:lnTo>
                      <a:pt x="340462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7" name="object 157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8602980" y="5388101"/>
                <a:ext cx="137922" cy="86106"/>
              </a:xfrm>
              <a:prstGeom prst="rect">
                <a:avLst/>
              </a:prstGeom>
            </p:spPr>
          </p:pic>
          <p:sp>
            <p:nvSpPr>
              <p:cNvPr id="158" name="object 158"/>
              <p:cNvSpPr/>
              <p:nvPr/>
            </p:nvSpPr>
            <p:spPr>
              <a:xfrm>
                <a:off x="5502402" y="5353049"/>
                <a:ext cx="372110" cy="561340"/>
              </a:xfrm>
              <a:custGeom>
                <a:avLst/>
                <a:gdLst/>
                <a:ahLst/>
                <a:cxnLst/>
                <a:rect l="l" t="t" r="r" b="b"/>
                <a:pathLst>
                  <a:path w="372110" h="561339">
                    <a:moveTo>
                      <a:pt x="371843" y="0"/>
                    </a:moveTo>
                    <a:lnTo>
                      <a:pt x="342900" y="0"/>
                    </a:lnTo>
                    <a:lnTo>
                      <a:pt x="342900" y="531825"/>
                    </a:lnTo>
                    <a:lnTo>
                      <a:pt x="0" y="530352"/>
                    </a:lnTo>
                    <a:lnTo>
                      <a:pt x="0" y="559308"/>
                    </a:lnTo>
                    <a:lnTo>
                      <a:pt x="357378" y="560832"/>
                    </a:lnTo>
                    <a:lnTo>
                      <a:pt x="357378" y="544830"/>
                    </a:lnTo>
                    <a:lnTo>
                      <a:pt x="371843" y="544830"/>
                    </a:lnTo>
                    <a:lnTo>
                      <a:pt x="3718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9" name="object 159"/>
            <p:cNvSpPr txBox="1"/>
            <p:nvPr/>
          </p:nvSpPr>
          <p:spPr>
            <a:xfrm>
              <a:off x="4422737" y="5194823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03345" y="5133415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20">
                  <a:moveTo>
                    <a:pt x="73151" y="4571"/>
                  </a:moveTo>
                  <a:lnTo>
                    <a:pt x="61721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1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5640368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78264" y="5587253"/>
              <a:ext cx="4262157" cy="311524"/>
            </a:xfrm>
            <a:custGeom>
              <a:avLst/>
              <a:gdLst/>
              <a:ahLst/>
              <a:cxnLst/>
              <a:rect l="l" t="t" r="r" b="b"/>
              <a:pathLst>
                <a:path w="4830445" h="353059">
                  <a:moveTo>
                    <a:pt x="4829937" y="0"/>
                  </a:moveTo>
                  <a:lnTo>
                    <a:pt x="4801743" y="0"/>
                  </a:lnTo>
                  <a:lnTo>
                    <a:pt x="4801743" y="324612"/>
                  </a:lnTo>
                  <a:lnTo>
                    <a:pt x="29286" y="324612"/>
                  </a:lnTo>
                  <a:lnTo>
                    <a:pt x="28194" y="0"/>
                  </a:lnTo>
                  <a:lnTo>
                    <a:pt x="0" y="0"/>
                  </a:lnTo>
                  <a:lnTo>
                    <a:pt x="1143" y="337566"/>
                  </a:lnTo>
                  <a:lnTo>
                    <a:pt x="11811" y="337286"/>
                  </a:lnTo>
                  <a:lnTo>
                    <a:pt x="11811" y="352806"/>
                  </a:lnTo>
                  <a:lnTo>
                    <a:pt x="4803267" y="352806"/>
                  </a:lnTo>
                  <a:lnTo>
                    <a:pt x="4803267" y="337578"/>
                  </a:lnTo>
                  <a:lnTo>
                    <a:pt x="4829937" y="337578"/>
                  </a:lnTo>
                  <a:lnTo>
                    <a:pt x="4829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93D30A0B-CAB4-0CC8-E5F4-B494CCE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F29EEEF5-B7AE-C178-B876-818D2F10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9" y="0"/>
            <a:ext cx="10672022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sz="3883" spc="-26" dirty="0"/>
              <a:t>Merge IM and DM, </a:t>
            </a:r>
            <a:r>
              <a:rPr sz="3883" spc="-26" dirty="0"/>
              <a:t>Rearrange</a:t>
            </a:r>
            <a:r>
              <a:rPr sz="3883" spc="-49" dirty="0"/>
              <a:t> </a:t>
            </a:r>
            <a:r>
              <a:rPr lang="en-US" sz="3883" spc="-13" dirty="0"/>
              <a:t>D</a:t>
            </a:r>
            <a:r>
              <a:rPr sz="3883" spc="-13" dirty="0"/>
              <a:t>iagram</a:t>
            </a:r>
            <a:endParaRPr sz="3883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6F92ACE-E8E0-DC8F-A682-7BBD595F69B9}"/>
              </a:ext>
            </a:extLst>
          </p:cNvPr>
          <p:cNvGrpSpPr/>
          <p:nvPr/>
        </p:nvGrpSpPr>
        <p:grpSpPr>
          <a:xfrm>
            <a:off x="2061883" y="1267385"/>
            <a:ext cx="8077566" cy="4655485"/>
            <a:chOff x="2061883" y="1267385"/>
            <a:chExt cx="8077566" cy="4655485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364058" y="1916983"/>
              <a:ext cx="1317812" cy="214592"/>
              <a:chOff x="6466332" y="2172581"/>
              <a:chExt cx="149352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66332" y="2331720"/>
                <a:ext cx="196633" cy="83820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466332" y="2331720"/>
                <a:ext cx="198755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198754" h="83819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83819"/>
                    </a:lnTo>
                    <a:lnTo>
                      <a:pt x="3809" y="83819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198754" h="83819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198754" h="83819">
                    <a:moveTo>
                      <a:pt x="12953" y="83819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83819"/>
                    </a:lnTo>
                    <a:lnTo>
                      <a:pt x="12953" y="83819"/>
                    </a:lnTo>
                    <a:close/>
                  </a:path>
                  <a:path w="198754" h="83819">
                    <a:moveTo>
                      <a:pt x="198344" y="83819"/>
                    </a:move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166739" y="83819"/>
                    </a:lnTo>
                    <a:lnTo>
                      <a:pt x="198344" y="8381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137" y="15454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478897" y="1503381"/>
              <a:ext cx="6810375" cy="628090"/>
              <a:chOff x="940391" y="1703832"/>
              <a:chExt cx="7718425" cy="71183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6828968" y="576072"/>
                    </a:moveTo>
                    <a:lnTo>
                      <a:pt x="6743624" y="533400"/>
                    </a:lnTo>
                    <a:lnTo>
                      <a:pt x="6743624" y="561594"/>
                    </a:lnTo>
                    <a:lnTo>
                      <a:pt x="4819574" y="561594"/>
                    </a:lnTo>
                    <a:lnTo>
                      <a:pt x="4819574" y="576072"/>
                    </a:lnTo>
                    <a:lnTo>
                      <a:pt x="4805096" y="576072"/>
                    </a:lnTo>
                    <a:lnTo>
                      <a:pt x="4805096" y="711708"/>
                    </a:lnTo>
                    <a:lnTo>
                      <a:pt x="4834039" y="711708"/>
                    </a:lnTo>
                    <a:lnTo>
                      <a:pt x="4834039" y="590550"/>
                    </a:lnTo>
                    <a:lnTo>
                      <a:pt x="6743624" y="590550"/>
                    </a:lnTo>
                    <a:lnTo>
                      <a:pt x="6743624" y="618744"/>
                    </a:lnTo>
                    <a:lnTo>
                      <a:pt x="6758102" y="611505"/>
                    </a:lnTo>
                    <a:lnTo>
                      <a:pt x="6828968" y="576072"/>
                    </a:lnTo>
                    <a:close/>
                  </a:path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4083" y="1842516"/>
                <a:ext cx="297179" cy="467613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38520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771" y="227075"/>
                    </a:moveTo>
                    <a:lnTo>
                      <a:pt x="299326" y="186143"/>
                    </a:lnTo>
                    <a:lnTo>
                      <a:pt x="289717" y="142142"/>
                    </a:lnTo>
                    <a:lnTo>
                      <a:pt x="273759" y="98614"/>
                    </a:lnTo>
                    <a:lnTo>
                      <a:pt x="251268" y="59097"/>
                    </a:lnTo>
                    <a:lnTo>
                      <a:pt x="222060" y="27129"/>
                    </a:lnTo>
                    <a:lnTo>
                      <a:pt x="185949" y="6251"/>
                    </a:lnTo>
                    <a:lnTo>
                      <a:pt x="142751" y="0"/>
                    </a:lnTo>
                    <a:lnTo>
                      <a:pt x="108815" y="10063"/>
                    </a:lnTo>
                    <a:lnTo>
                      <a:pt x="54743" y="53841"/>
                    </a:lnTo>
                    <a:lnTo>
                      <a:pt x="19061" y="121106"/>
                    </a:lnTo>
                    <a:lnTo>
                      <a:pt x="8113" y="160528"/>
                    </a:lnTo>
                    <a:lnTo>
                      <a:pt x="1760" y="202201"/>
                    </a:lnTo>
                    <a:lnTo>
                      <a:pt x="0" y="244916"/>
                    </a:lnTo>
                    <a:lnTo>
                      <a:pt x="2831" y="287466"/>
                    </a:lnTo>
                    <a:lnTo>
                      <a:pt x="10253" y="328645"/>
                    </a:lnTo>
                    <a:lnTo>
                      <a:pt x="12968" y="337367"/>
                    </a:lnTo>
                    <a:lnTo>
                      <a:pt x="12968" y="239510"/>
                    </a:lnTo>
                    <a:lnTo>
                      <a:pt x="15133" y="198454"/>
                    </a:lnTo>
                    <a:lnTo>
                      <a:pt x="21615" y="158613"/>
                    </a:lnTo>
                    <a:lnTo>
                      <a:pt x="32414" y="121200"/>
                    </a:lnTo>
                    <a:lnTo>
                      <a:pt x="66958" y="58503"/>
                    </a:lnTo>
                    <a:lnTo>
                      <a:pt x="118761" y="20055"/>
                    </a:lnTo>
                    <a:lnTo>
                      <a:pt x="151133" y="12954"/>
                    </a:lnTo>
                    <a:lnTo>
                      <a:pt x="190178" y="21858"/>
                    </a:lnTo>
                    <a:lnTo>
                      <a:pt x="222577" y="44674"/>
                    </a:lnTo>
                    <a:lnTo>
                      <a:pt x="248471" y="77763"/>
                    </a:lnTo>
                    <a:lnTo>
                      <a:pt x="268000" y="117483"/>
                    </a:lnTo>
                    <a:lnTo>
                      <a:pt x="281307" y="160194"/>
                    </a:lnTo>
                    <a:lnTo>
                      <a:pt x="288532" y="202256"/>
                    </a:lnTo>
                    <a:lnTo>
                      <a:pt x="289817" y="240030"/>
                    </a:lnTo>
                    <a:lnTo>
                      <a:pt x="289817" y="333576"/>
                    </a:lnTo>
                    <a:lnTo>
                      <a:pt x="295132" y="314822"/>
                    </a:lnTo>
                    <a:lnTo>
                      <a:pt x="301836" y="269312"/>
                    </a:lnTo>
                    <a:lnTo>
                      <a:pt x="302771" y="227075"/>
                    </a:lnTo>
                    <a:close/>
                  </a:path>
                  <a:path w="302895" h="479425">
                    <a:moveTo>
                      <a:pt x="289817" y="333576"/>
                    </a:moveTo>
                    <a:lnTo>
                      <a:pt x="289817" y="240030"/>
                    </a:lnTo>
                    <a:lnTo>
                      <a:pt x="287695" y="283703"/>
                    </a:lnTo>
                    <a:lnTo>
                      <a:pt x="278040" y="331831"/>
                    </a:lnTo>
                    <a:lnTo>
                      <a:pt x="260546" y="379285"/>
                    </a:lnTo>
                    <a:lnTo>
                      <a:pt x="234910" y="420940"/>
                    </a:lnTo>
                    <a:lnTo>
                      <a:pt x="200827" y="451668"/>
                    </a:lnTo>
                    <a:lnTo>
                      <a:pt x="157991" y="466344"/>
                    </a:lnTo>
                    <a:lnTo>
                      <a:pt x="151133" y="466344"/>
                    </a:lnTo>
                    <a:lnTo>
                      <a:pt x="90668" y="443534"/>
                    </a:lnTo>
                    <a:lnTo>
                      <a:pt x="47489" y="391663"/>
                    </a:lnTo>
                    <a:lnTo>
                      <a:pt x="21591" y="320425"/>
                    </a:lnTo>
                    <a:lnTo>
                      <a:pt x="15120" y="280571"/>
                    </a:lnTo>
                    <a:lnTo>
                      <a:pt x="12968" y="239510"/>
                    </a:lnTo>
                    <a:lnTo>
                      <a:pt x="12968" y="337367"/>
                    </a:lnTo>
                    <a:lnTo>
                      <a:pt x="38866" y="402057"/>
                    </a:lnTo>
                    <a:lnTo>
                      <a:pt x="85829" y="455494"/>
                    </a:lnTo>
                    <a:lnTo>
                      <a:pt x="151133" y="479298"/>
                    </a:lnTo>
                    <a:lnTo>
                      <a:pt x="159515" y="479298"/>
                    </a:lnTo>
                    <a:lnTo>
                      <a:pt x="201733" y="465496"/>
                    </a:lnTo>
                    <a:lnTo>
                      <a:pt x="235959" y="438943"/>
                    </a:lnTo>
                    <a:lnTo>
                      <a:pt x="262638" y="402842"/>
                    </a:lnTo>
                    <a:lnTo>
                      <a:pt x="282214" y="360401"/>
                    </a:lnTo>
                    <a:lnTo>
                      <a:pt x="289817" y="33357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5144172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70126" y="1772321"/>
              <a:ext cx="4547347" cy="359148"/>
            </a:xfrm>
            <a:custGeom>
              <a:avLst/>
              <a:gdLst/>
              <a:ahLst/>
              <a:cxnLst/>
              <a:rect l="l" t="t" r="r" b="b"/>
              <a:pathLst>
                <a:path w="5153659" h="407035">
                  <a:moveTo>
                    <a:pt x="870140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9842" y="28194"/>
                  </a:lnTo>
                  <a:lnTo>
                    <a:pt x="9842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194" y="406908"/>
                  </a:lnTo>
                  <a:lnTo>
                    <a:pt x="28854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61" y="78105"/>
                  </a:lnTo>
                  <a:lnTo>
                    <a:pt x="870140" y="42672"/>
                  </a:lnTo>
                  <a:close/>
                </a:path>
                <a:path w="5153659" h="407035">
                  <a:moveTo>
                    <a:pt x="5153342" y="42672"/>
                  </a:moveTo>
                  <a:lnTo>
                    <a:pt x="5067236" y="762"/>
                  </a:lnTo>
                  <a:lnTo>
                    <a:pt x="5067478" y="29044"/>
                  </a:lnTo>
                  <a:lnTo>
                    <a:pt x="1467802" y="49377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636" y="16306"/>
                  </a:lnTo>
                  <a:lnTo>
                    <a:pt x="1395818" y="25438"/>
                  </a:lnTo>
                  <a:lnTo>
                    <a:pt x="1386420" y="39001"/>
                  </a:lnTo>
                  <a:lnTo>
                    <a:pt x="1384160" y="49847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0383" y="78003"/>
                  </a:lnTo>
                  <a:lnTo>
                    <a:pt x="1395818" y="85826"/>
                  </a:lnTo>
                  <a:lnTo>
                    <a:pt x="1409636" y="94957"/>
                  </a:lnTo>
                  <a:lnTo>
                    <a:pt x="1411909" y="95415"/>
                  </a:lnTo>
                  <a:lnTo>
                    <a:pt x="1411909" y="406908"/>
                  </a:lnTo>
                  <a:lnTo>
                    <a:pt x="1440116" y="406908"/>
                  </a:lnTo>
                  <a:lnTo>
                    <a:pt x="1440116" y="95542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2125" y="77597"/>
                  </a:lnTo>
                  <a:lnTo>
                    <a:pt x="5067732" y="57238"/>
                  </a:lnTo>
                  <a:lnTo>
                    <a:pt x="5067998" y="86106"/>
                  </a:lnTo>
                  <a:lnTo>
                    <a:pt x="5082476" y="78740"/>
                  </a:lnTo>
                  <a:lnTo>
                    <a:pt x="515334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422737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40730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468022" y="1749462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19">
                  <a:moveTo>
                    <a:pt x="73152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2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05045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2061883" y="2131358"/>
              <a:ext cx="8068235" cy="863973"/>
              <a:chOff x="457200" y="2415539"/>
              <a:chExt cx="9144000" cy="979169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457200" y="241553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7" name="object 2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44078" y="2415539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8244078" y="2415539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7364058" y="2131359"/>
              <a:ext cx="536762" cy="768163"/>
              <a:chOff x="6466332" y="2415539"/>
              <a:chExt cx="608330" cy="870585"/>
            </a:xfrm>
          </p:grpSpPr>
          <p:pic>
            <p:nvPicPr>
              <p:cNvPr id="31" name="object 3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72428" y="2601467"/>
                <a:ext cx="595883" cy="677417"/>
              </a:xfrm>
              <a:prstGeom prst="rect">
                <a:avLst/>
              </a:prstGeom>
            </p:spPr>
          </p:pic>
          <p:pic>
            <p:nvPicPr>
              <p:cNvPr id="32" name="object 32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66332" y="2415539"/>
                <a:ext cx="608075" cy="870203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6466332" y="2415539"/>
                <a:ext cx="608330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70585">
                    <a:moveTo>
                      <a:pt x="12953" y="28463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90321"/>
                    </a:lnTo>
                    <a:lnTo>
                      <a:pt x="762" y="291845"/>
                    </a:lnTo>
                    <a:lnTo>
                      <a:pt x="3047" y="293369"/>
                    </a:lnTo>
                    <a:lnTo>
                      <a:pt x="9905" y="297717"/>
                    </a:lnTo>
                    <a:lnTo>
                      <a:pt x="9905" y="282701"/>
                    </a:lnTo>
                    <a:lnTo>
                      <a:pt x="12953" y="284634"/>
                    </a:lnTo>
                    <a:close/>
                  </a:path>
                  <a:path w="608329" h="870585">
                    <a:moveTo>
                      <a:pt x="173736" y="405627"/>
                    </a:moveTo>
                    <a:lnTo>
                      <a:pt x="173736" y="401573"/>
                    </a:lnTo>
                    <a:lnTo>
                      <a:pt x="165046" y="396065"/>
                    </a:lnTo>
                    <a:lnTo>
                      <a:pt x="3047" y="492251"/>
                    </a:lnTo>
                    <a:lnTo>
                      <a:pt x="762" y="493013"/>
                    </a:lnTo>
                    <a:lnTo>
                      <a:pt x="0" y="495299"/>
                    </a:lnTo>
                    <a:lnTo>
                      <a:pt x="0" y="865631"/>
                    </a:lnTo>
                    <a:lnTo>
                      <a:pt x="762" y="867917"/>
                    </a:lnTo>
                    <a:lnTo>
                      <a:pt x="3047" y="868679"/>
                    </a:lnTo>
                    <a:lnTo>
                      <a:pt x="3809" y="869441"/>
                    </a:lnTo>
                    <a:lnTo>
                      <a:pt x="3809" y="858011"/>
                    </a:lnTo>
                    <a:lnTo>
                      <a:pt x="9143" y="855642"/>
                    </a:lnTo>
                    <a:lnTo>
                      <a:pt x="9143" y="502919"/>
                    </a:lnTo>
                    <a:lnTo>
                      <a:pt x="12953" y="497585"/>
                    </a:lnTo>
                    <a:lnTo>
                      <a:pt x="12953" y="500667"/>
                    </a:lnTo>
                    <a:lnTo>
                      <a:pt x="173736" y="405627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3809" y="858011"/>
                    </a:lnTo>
                    <a:lnTo>
                      <a:pt x="12953" y="864107"/>
                    </a:lnTo>
                    <a:lnTo>
                      <a:pt x="12953" y="867749"/>
                    </a:lnTo>
                    <a:lnTo>
                      <a:pt x="595121" y="609090"/>
                    </a:lnTo>
                    <a:lnTo>
                      <a:pt x="595121" y="599693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12953" y="867749"/>
                    </a:moveTo>
                    <a:lnTo>
                      <a:pt x="12953" y="864107"/>
                    </a:lnTo>
                    <a:lnTo>
                      <a:pt x="3809" y="858011"/>
                    </a:lnTo>
                    <a:lnTo>
                      <a:pt x="3809" y="869441"/>
                    </a:lnTo>
                    <a:lnTo>
                      <a:pt x="4571" y="870203"/>
                    </a:lnTo>
                    <a:lnTo>
                      <a:pt x="6857" y="870203"/>
                    </a:lnTo>
                    <a:lnTo>
                      <a:pt x="9143" y="869441"/>
                    </a:lnTo>
                    <a:lnTo>
                      <a:pt x="12953" y="867749"/>
                    </a:lnTo>
                    <a:close/>
                  </a:path>
                  <a:path w="608329" h="870585">
                    <a:moveTo>
                      <a:pt x="12953" y="500667"/>
                    </a:moveTo>
                    <a:lnTo>
                      <a:pt x="12953" y="497585"/>
                    </a:lnTo>
                    <a:lnTo>
                      <a:pt x="9143" y="502919"/>
                    </a:lnTo>
                    <a:lnTo>
                      <a:pt x="12953" y="500667"/>
                    </a:lnTo>
                    <a:close/>
                  </a:path>
                  <a:path w="608329" h="870585">
                    <a:moveTo>
                      <a:pt x="12953" y="853949"/>
                    </a:moveTo>
                    <a:lnTo>
                      <a:pt x="12953" y="500667"/>
                    </a:lnTo>
                    <a:lnTo>
                      <a:pt x="9143" y="502919"/>
                    </a:lnTo>
                    <a:lnTo>
                      <a:pt x="9143" y="855642"/>
                    </a:lnTo>
                    <a:lnTo>
                      <a:pt x="12953" y="853949"/>
                    </a:lnTo>
                    <a:close/>
                  </a:path>
                  <a:path w="608329" h="870585">
                    <a:moveTo>
                      <a:pt x="183641" y="398525"/>
                    </a:moveTo>
                    <a:lnTo>
                      <a:pt x="183641" y="393953"/>
                    </a:lnTo>
                    <a:lnTo>
                      <a:pt x="182117" y="391667"/>
                    </a:lnTo>
                    <a:lnTo>
                      <a:pt x="180593" y="390905"/>
                    </a:lnTo>
                    <a:lnTo>
                      <a:pt x="9905" y="282701"/>
                    </a:lnTo>
                    <a:lnTo>
                      <a:pt x="12953" y="288035"/>
                    </a:lnTo>
                    <a:lnTo>
                      <a:pt x="12953" y="299649"/>
                    </a:lnTo>
                    <a:lnTo>
                      <a:pt x="165046" y="396065"/>
                    </a:lnTo>
                    <a:lnTo>
                      <a:pt x="173736" y="390905"/>
                    </a:lnTo>
                    <a:lnTo>
                      <a:pt x="173736" y="405627"/>
                    </a:lnTo>
                    <a:lnTo>
                      <a:pt x="180593" y="401573"/>
                    </a:lnTo>
                    <a:lnTo>
                      <a:pt x="182117" y="400811"/>
                    </a:lnTo>
                    <a:lnTo>
                      <a:pt x="183641" y="398525"/>
                    </a:lnTo>
                    <a:close/>
                  </a:path>
                  <a:path w="608329" h="870585">
                    <a:moveTo>
                      <a:pt x="12953" y="299649"/>
                    </a:moveTo>
                    <a:lnTo>
                      <a:pt x="12953" y="288035"/>
                    </a:lnTo>
                    <a:lnTo>
                      <a:pt x="9905" y="282701"/>
                    </a:lnTo>
                    <a:lnTo>
                      <a:pt x="9905" y="297717"/>
                    </a:lnTo>
                    <a:lnTo>
                      <a:pt x="12953" y="299649"/>
                    </a:lnTo>
                    <a:close/>
                  </a:path>
                  <a:path w="608329" h="870585">
                    <a:moveTo>
                      <a:pt x="173736" y="401573"/>
                    </a:moveTo>
                    <a:lnTo>
                      <a:pt x="173736" y="390905"/>
                    </a:lnTo>
                    <a:lnTo>
                      <a:pt x="165046" y="396065"/>
                    </a:lnTo>
                    <a:lnTo>
                      <a:pt x="173736" y="401573"/>
                    </a:lnTo>
                    <a:close/>
                  </a:path>
                  <a:path w="608329" h="870585">
                    <a:moveTo>
                      <a:pt x="608075" y="601979"/>
                    </a:moveTo>
                    <a:lnTo>
                      <a:pt x="608075" y="183641"/>
                    </a:lnTo>
                    <a:lnTo>
                      <a:pt x="606551" y="181355"/>
                    </a:lnTo>
                    <a:lnTo>
                      <a:pt x="604265" y="179831"/>
                    </a:lnTo>
                    <a:lnTo>
                      <a:pt x="198344" y="0"/>
                    </a:lnTo>
                    <a:lnTo>
                      <a:pt x="166739" y="0"/>
                    </a:lnTo>
                    <a:lnTo>
                      <a:pt x="595121" y="190331"/>
                    </a:lnTo>
                    <a:lnTo>
                      <a:pt x="595121" y="185927"/>
                    </a:lnTo>
                    <a:lnTo>
                      <a:pt x="598932" y="192023"/>
                    </a:lnTo>
                    <a:lnTo>
                      <a:pt x="598932" y="607397"/>
                    </a:lnTo>
                    <a:lnTo>
                      <a:pt x="604265" y="605027"/>
                    </a:lnTo>
                    <a:lnTo>
                      <a:pt x="606551" y="604265"/>
                    </a:lnTo>
                    <a:lnTo>
                      <a:pt x="608075" y="601979"/>
                    </a:lnTo>
                    <a:close/>
                  </a:path>
                  <a:path w="608329" h="870585">
                    <a:moveTo>
                      <a:pt x="598932" y="192023"/>
                    </a:moveTo>
                    <a:lnTo>
                      <a:pt x="595121" y="185927"/>
                    </a:lnTo>
                    <a:lnTo>
                      <a:pt x="595121" y="190331"/>
                    </a:lnTo>
                    <a:lnTo>
                      <a:pt x="598932" y="192023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598932" y="192023"/>
                    </a:lnTo>
                    <a:lnTo>
                      <a:pt x="595121" y="190331"/>
                    </a:lnTo>
                    <a:lnTo>
                      <a:pt x="595121" y="595290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598932" y="607397"/>
                    </a:moveTo>
                    <a:lnTo>
                      <a:pt x="598932" y="593597"/>
                    </a:lnTo>
                    <a:lnTo>
                      <a:pt x="595121" y="599693"/>
                    </a:lnTo>
                    <a:lnTo>
                      <a:pt x="595121" y="609090"/>
                    </a:lnTo>
                    <a:lnTo>
                      <a:pt x="598932" y="60739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7543800" y="2523418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395830" y="2135392"/>
              <a:ext cx="536762" cy="842682"/>
              <a:chOff x="1969007" y="2420111"/>
              <a:chExt cx="608330" cy="955040"/>
            </a:xfrm>
          </p:grpSpPr>
          <p:pic>
            <p:nvPicPr>
              <p:cNvPr id="36" name="object 36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75103" y="2426207"/>
                <a:ext cx="65930" cy="408023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69007" y="2420111"/>
                <a:ext cx="608076" cy="947927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69007" y="2420111"/>
                <a:ext cx="608330" cy="955040"/>
              </a:xfrm>
              <a:custGeom>
                <a:avLst/>
                <a:gdLst/>
                <a:ahLst/>
                <a:cxnLst/>
                <a:rect l="l" t="t" r="r" b="b"/>
                <a:pathLst>
                  <a:path w="608330" h="955039">
                    <a:moveTo>
                      <a:pt x="6299" y="6095"/>
                    </a:moveTo>
                    <a:lnTo>
                      <a:pt x="0" y="6095"/>
                    </a:lnTo>
                    <a:lnTo>
                      <a:pt x="0" y="374142"/>
                    </a:lnTo>
                    <a:lnTo>
                      <a:pt x="762" y="376427"/>
                    </a:lnTo>
                    <a:lnTo>
                      <a:pt x="3048" y="377951"/>
                    </a:lnTo>
                    <a:lnTo>
                      <a:pt x="3810" y="378435"/>
                    </a:lnTo>
                    <a:lnTo>
                      <a:pt x="3810" y="11430"/>
                    </a:lnTo>
                    <a:lnTo>
                      <a:pt x="6299" y="6095"/>
                    </a:lnTo>
                    <a:close/>
                  </a:path>
                  <a:path w="608330" h="955039">
                    <a:moveTo>
                      <a:pt x="173736" y="489775"/>
                    </a:moveTo>
                    <a:lnTo>
                      <a:pt x="173736" y="486156"/>
                    </a:lnTo>
                    <a:lnTo>
                      <a:pt x="164425" y="480253"/>
                    </a:lnTo>
                    <a:lnTo>
                      <a:pt x="3048" y="576071"/>
                    </a:lnTo>
                    <a:lnTo>
                      <a:pt x="762" y="577595"/>
                    </a:lnTo>
                    <a:lnTo>
                      <a:pt x="0" y="579119"/>
                    </a:lnTo>
                    <a:lnTo>
                      <a:pt x="0" y="950213"/>
                    </a:lnTo>
                    <a:lnTo>
                      <a:pt x="762" y="952500"/>
                    </a:lnTo>
                    <a:lnTo>
                      <a:pt x="3048" y="953262"/>
                    </a:lnTo>
                    <a:lnTo>
                      <a:pt x="3810" y="954024"/>
                    </a:lnTo>
                    <a:lnTo>
                      <a:pt x="3810" y="942593"/>
                    </a:lnTo>
                    <a:lnTo>
                      <a:pt x="9144" y="940224"/>
                    </a:lnTo>
                    <a:lnTo>
                      <a:pt x="9144" y="587501"/>
                    </a:lnTo>
                    <a:lnTo>
                      <a:pt x="12192" y="581406"/>
                    </a:lnTo>
                    <a:lnTo>
                      <a:pt x="12192" y="585692"/>
                    </a:lnTo>
                    <a:lnTo>
                      <a:pt x="173736" y="489775"/>
                    </a:lnTo>
                    <a:close/>
                  </a:path>
                  <a:path w="608330" h="955039">
                    <a:moveTo>
                      <a:pt x="12192" y="15154"/>
                    </a:moveTo>
                    <a:lnTo>
                      <a:pt x="12192" y="6095"/>
                    </a:lnTo>
                    <a:lnTo>
                      <a:pt x="6299" y="6095"/>
                    </a:lnTo>
                    <a:lnTo>
                      <a:pt x="3810" y="11430"/>
                    </a:lnTo>
                    <a:lnTo>
                      <a:pt x="12192" y="15154"/>
                    </a:lnTo>
                    <a:close/>
                  </a:path>
                  <a:path w="608330" h="955039">
                    <a:moveTo>
                      <a:pt x="12192" y="368722"/>
                    </a:moveTo>
                    <a:lnTo>
                      <a:pt x="12192" y="15154"/>
                    </a:lnTo>
                    <a:lnTo>
                      <a:pt x="3810" y="11430"/>
                    </a:lnTo>
                    <a:lnTo>
                      <a:pt x="3810" y="378435"/>
                    </a:lnTo>
                    <a:lnTo>
                      <a:pt x="9906" y="382299"/>
                    </a:lnTo>
                    <a:lnTo>
                      <a:pt x="9906" y="367283"/>
                    </a:lnTo>
                    <a:lnTo>
                      <a:pt x="12192" y="368722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3810" y="942593"/>
                    </a:lnTo>
                    <a:lnTo>
                      <a:pt x="12192" y="947927"/>
                    </a:lnTo>
                    <a:lnTo>
                      <a:pt x="12192" y="952669"/>
                    </a:lnTo>
                    <a:lnTo>
                      <a:pt x="595122" y="693672"/>
                    </a:lnTo>
                    <a:lnTo>
                      <a:pt x="595122" y="683513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12192" y="952669"/>
                    </a:moveTo>
                    <a:lnTo>
                      <a:pt x="12192" y="947927"/>
                    </a:lnTo>
                    <a:lnTo>
                      <a:pt x="3810" y="942593"/>
                    </a:lnTo>
                    <a:lnTo>
                      <a:pt x="3810" y="954024"/>
                    </a:lnTo>
                    <a:lnTo>
                      <a:pt x="4572" y="954786"/>
                    </a:lnTo>
                    <a:lnTo>
                      <a:pt x="6858" y="954786"/>
                    </a:lnTo>
                    <a:lnTo>
                      <a:pt x="9144" y="954024"/>
                    </a:lnTo>
                    <a:lnTo>
                      <a:pt x="12192" y="952669"/>
                    </a:lnTo>
                    <a:close/>
                  </a:path>
                  <a:path w="608330" h="955039">
                    <a:moveTo>
                      <a:pt x="608076" y="686562"/>
                    </a:moveTo>
                    <a:lnTo>
                      <a:pt x="608076" y="267462"/>
                    </a:lnTo>
                    <a:lnTo>
                      <a:pt x="606552" y="265175"/>
                    </a:lnTo>
                    <a:lnTo>
                      <a:pt x="604266" y="264413"/>
                    </a:lnTo>
                    <a:lnTo>
                      <a:pt x="9143" y="0"/>
                    </a:lnTo>
                    <a:lnTo>
                      <a:pt x="6299" y="6095"/>
                    </a:lnTo>
                    <a:lnTo>
                      <a:pt x="12192" y="6095"/>
                    </a:lnTo>
                    <a:lnTo>
                      <a:pt x="12192" y="15154"/>
                    </a:lnTo>
                    <a:lnTo>
                      <a:pt x="595122" y="274151"/>
                    </a:lnTo>
                    <a:lnTo>
                      <a:pt x="595122" y="270510"/>
                    </a:lnTo>
                    <a:lnTo>
                      <a:pt x="598932" y="275844"/>
                    </a:lnTo>
                    <a:lnTo>
                      <a:pt x="598932" y="691979"/>
                    </a:lnTo>
                    <a:lnTo>
                      <a:pt x="604266" y="689610"/>
                    </a:lnTo>
                    <a:lnTo>
                      <a:pt x="606552" y="688848"/>
                    </a:lnTo>
                    <a:lnTo>
                      <a:pt x="608076" y="686562"/>
                    </a:lnTo>
                    <a:close/>
                  </a:path>
                  <a:path w="608330" h="955039">
                    <a:moveTo>
                      <a:pt x="12192" y="585692"/>
                    </a:moveTo>
                    <a:lnTo>
                      <a:pt x="12192" y="581406"/>
                    </a:lnTo>
                    <a:lnTo>
                      <a:pt x="9144" y="587501"/>
                    </a:lnTo>
                    <a:lnTo>
                      <a:pt x="12192" y="585692"/>
                    </a:lnTo>
                    <a:close/>
                  </a:path>
                  <a:path w="608330" h="955039">
                    <a:moveTo>
                      <a:pt x="12192" y="938869"/>
                    </a:moveTo>
                    <a:lnTo>
                      <a:pt x="12192" y="585692"/>
                    </a:lnTo>
                    <a:lnTo>
                      <a:pt x="9144" y="587501"/>
                    </a:lnTo>
                    <a:lnTo>
                      <a:pt x="9144" y="940224"/>
                    </a:lnTo>
                    <a:lnTo>
                      <a:pt x="12192" y="938869"/>
                    </a:lnTo>
                    <a:close/>
                  </a:path>
                  <a:path w="608330" h="955039">
                    <a:moveTo>
                      <a:pt x="183642" y="483107"/>
                    </a:moveTo>
                    <a:lnTo>
                      <a:pt x="183642" y="478536"/>
                    </a:lnTo>
                    <a:lnTo>
                      <a:pt x="182118" y="476250"/>
                    </a:lnTo>
                    <a:lnTo>
                      <a:pt x="180594" y="474725"/>
                    </a:lnTo>
                    <a:lnTo>
                      <a:pt x="9906" y="367283"/>
                    </a:lnTo>
                    <a:lnTo>
                      <a:pt x="12192" y="372618"/>
                    </a:lnTo>
                    <a:lnTo>
                      <a:pt x="12192" y="383748"/>
                    </a:lnTo>
                    <a:lnTo>
                      <a:pt x="164425" y="480253"/>
                    </a:lnTo>
                    <a:lnTo>
                      <a:pt x="173736" y="474725"/>
                    </a:lnTo>
                    <a:lnTo>
                      <a:pt x="173736" y="489775"/>
                    </a:lnTo>
                    <a:lnTo>
                      <a:pt x="179831" y="486156"/>
                    </a:lnTo>
                    <a:lnTo>
                      <a:pt x="182118" y="484631"/>
                    </a:lnTo>
                    <a:lnTo>
                      <a:pt x="183642" y="483107"/>
                    </a:lnTo>
                    <a:close/>
                  </a:path>
                  <a:path w="608330" h="955039">
                    <a:moveTo>
                      <a:pt x="12192" y="383748"/>
                    </a:moveTo>
                    <a:lnTo>
                      <a:pt x="12192" y="372618"/>
                    </a:lnTo>
                    <a:lnTo>
                      <a:pt x="9906" y="367283"/>
                    </a:lnTo>
                    <a:lnTo>
                      <a:pt x="9906" y="382299"/>
                    </a:lnTo>
                    <a:lnTo>
                      <a:pt x="12192" y="383748"/>
                    </a:lnTo>
                    <a:close/>
                  </a:path>
                  <a:path w="608330" h="955039">
                    <a:moveTo>
                      <a:pt x="173736" y="486156"/>
                    </a:moveTo>
                    <a:lnTo>
                      <a:pt x="173736" y="474725"/>
                    </a:lnTo>
                    <a:lnTo>
                      <a:pt x="164425" y="480253"/>
                    </a:lnTo>
                    <a:lnTo>
                      <a:pt x="173736" y="486156"/>
                    </a:lnTo>
                    <a:close/>
                  </a:path>
                  <a:path w="608330" h="955039">
                    <a:moveTo>
                      <a:pt x="598932" y="275844"/>
                    </a:moveTo>
                    <a:lnTo>
                      <a:pt x="595122" y="270510"/>
                    </a:lnTo>
                    <a:lnTo>
                      <a:pt x="595122" y="274151"/>
                    </a:lnTo>
                    <a:lnTo>
                      <a:pt x="598932" y="275844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598932" y="275844"/>
                    </a:lnTo>
                    <a:lnTo>
                      <a:pt x="595122" y="274151"/>
                    </a:lnTo>
                    <a:lnTo>
                      <a:pt x="595122" y="679872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598932" y="691979"/>
                    </a:moveTo>
                    <a:lnTo>
                      <a:pt x="598932" y="678180"/>
                    </a:lnTo>
                    <a:lnTo>
                      <a:pt x="595122" y="683513"/>
                    </a:lnTo>
                    <a:lnTo>
                      <a:pt x="595122" y="693672"/>
                    </a:lnTo>
                    <a:lnTo>
                      <a:pt x="598932" y="69197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3593726" y="2597376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984552" y="2516618"/>
              <a:ext cx="266700" cy="423022"/>
              <a:chOff x="6036226" y="2852166"/>
              <a:chExt cx="302260" cy="479425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41218" y="2859024"/>
                <a:ext cx="295910" cy="467105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36226" y="2852166"/>
                <a:ext cx="30226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260" h="479425">
                    <a:moveTo>
                      <a:pt x="302089" y="240029"/>
                    </a:moveTo>
                    <a:lnTo>
                      <a:pt x="300114" y="198444"/>
                    </a:lnTo>
                    <a:lnTo>
                      <a:pt x="292072" y="153617"/>
                    </a:lnTo>
                    <a:lnTo>
                      <a:pt x="277667" y="108952"/>
                    </a:lnTo>
                    <a:lnTo>
                      <a:pt x="256600" y="67853"/>
                    </a:lnTo>
                    <a:lnTo>
                      <a:pt x="228574" y="33725"/>
                    </a:lnTo>
                    <a:lnTo>
                      <a:pt x="193290" y="9973"/>
                    </a:lnTo>
                    <a:lnTo>
                      <a:pt x="150451" y="0"/>
                    </a:lnTo>
                    <a:lnTo>
                      <a:pt x="116994" y="6942"/>
                    </a:lnTo>
                    <a:lnTo>
                      <a:pt x="62644" y="43751"/>
                    </a:lnTo>
                    <a:lnTo>
                      <a:pt x="25037" y="104002"/>
                    </a:lnTo>
                    <a:lnTo>
                      <a:pt x="12509" y="140248"/>
                    </a:lnTo>
                    <a:lnTo>
                      <a:pt x="4164" y="179150"/>
                    </a:lnTo>
                    <a:lnTo>
                      <a:pt x="0" y="219641"/>
                    </a:lnTo>
                    <a:lnTo>
                      <a:pt x="15" y="260652"/>
                    </a:lnTo>
                    <a:lnTo>
                      <a:pt x="4208" y="301116"/>
                    </a:lnTo>
                    <a:lnTo>
                      <a:pt x="12291" y="338628"/>
                    </a:lnTo>
                    <a:lnTo>
                      <a:pt x="12291" y="239310"/>
                    </a:lnTo>
                    <a:lnTo>
                      <a:pt x="14536" y="198269"/>
                    </a:lnTo>
                    <a:lnTo>
                      <a:pt x="21108" y="158457"/>
                    </a:lnTo>
                    <a:lnTo>
                      <a:pt x="32002" y="121080"/>
                    </a:lnTo>
                    <a:lnTo>
                      <a:pt x="66748" y="58459"/>
                    </a:lnTo>
                    <a:lnTo>
                      <a:pt x="118750" y="20056"/>
                    </a:lnTo>
                    <a:lnTo>
                      <a:pt x="150451" y="13120"/>
                    </a:lnTo>
                    <a:lnTo>
                      <a:pt x="150451" y="12953"/>
                    </a:lnTo>
                    <a:lnTo>
                      <a:pt x="151213" y="12953"/>
                    </a:lnTo>
                    <a:lnTo>
                      <a:pt x="151213" y="13124"/>
                    </a:lnTo>
                    <a:lnTo>
                      <a:pt x="182911" y="20208"/>
                    </a:lnTo>
                    <a:lnTo>
                      <a:pt x="234863" y="58796"/>
                    </a:lnTo>
                    <a:lnTo>
                      <a:pt x="269515" y="121473"/>
                    </a:lnTo>
                    <a:lnTo>
                      <a:pt x="280350" y="158841"/>
                    </a:lnTo>
                    <a:lnTo>
                      <a:pt x="286857" y="198626"/>
                    </a:lnTo>
                    <a:lnTo>
                      <a:pt x="289035" y="239625"/>
                    </a:lnTo>
                    <a:lnTo>
                      <a:pt x="289035" y="335444"/>
                    </a:lnTo>
                    <a:lnTo>
                      <a:pt x="292203" y="325732"/>
                    </a:lnTo>
                    <a:lnTo>
                      <a:pt x="300336" y="280992"/>
                    </a:lnTo>
                    <a:lnTo>
                      <a:pt x="302089" y="240029"/>
                    </a:lnTo>
                    <a:close/>
                  </a:path>
                  <a:path w="302260" h="479425">
                    <a:moveTo>
                      <a:pt x="289035" y="335444"/>
                    </a:moveTo>
                    <a:lnTo>
                      <a:pt x="289035" y="239625"/>
                    </a:lnTo>
                    <a:lnTo>
                      <a:pt x="286882" y="280636"/>
                    </a:lnTo>
                    <a:lnTo>
                      <a:pt x="280397" y="320459"/>
                    </a:lnTo>
                    <a:lnTo>
                      <a:pt x="269579" y="357890"/>
                    </a:lnTo>
                    <a:lnTo>
                      <a:pt x="234939" y="420770"/>
                    </a:lnTo>
                    <a:lnTo>
                      <a:pt x="182911" y="459670"/>
                    </a:lnTo>
                    <a:lnTo>
                      <a:pt x="150451" y="467105"/>
                    </a:lnTo>
                    <a:lnTo>
                      <a:pt x="117974" y="459665"/>
                    </a:lnTo>
                    <a:lnTo>
                      <a:pt x="66069" y="420724"/>
                    </a:lnTo>
                    <a:lnTo>
                      <a:pt x="31545" y="357743"/>
                    </a:lnTo>
                    <a:lnTo>
                      <a:pt x="20792" y="320253"/>
                    </a:lnTo>
                    <a:lnTo>
                      <a:pt x="14375" y="280374"/>
                    </a:lnTo>
                    <a:lnTo>
                      <a:pt x="12291" y="239310"/>
                    </a:lnTo>
                    <a:lnTo>
                      <a:pt x="12291" y="338628"/>
                    </a:lnTo>
                    <a:lnTo>
                      <a:pt x="25125" y="376126"/>
                    </a:lnTo>
                    <a:lnTo>
                      <a:pt x="62740" y="436128"/>
                    </a:lnTo>
                    <a:lnTo>
                      <a:pt x="117044" y="472576"/>
                    </a:lnTo>
                    <a:lnTo>
                      <a:pt x="150451" y="479297"/>
                    </a:lnTo>
                    <a:lnTo>
                      <a:pt x="151213" y="479297"/>
                    </a:lnTo>
                    <a:lnTo>
                      <a:pt x="193228" y="470012"/>
                    </a:lnTo>
                    <a:lnTo>
                      <a:pt x="228202" y="446390"/>
                    </a:lnTo>
                    <a:lnTo>
                      <a:pt x="256268" y="412054"/>
                    </a:lnTo>
                    <a:lnTo>
                      <a:pt x="277558" y="370627"/>
                    </a:lnTo>
                    <a:lnTo>
                      <a:pt x="289035" y="335444"/>
                    </a:lnTo>
                    <a:close/>
                  </a:path>
                  <a:path w="302260" h="479425">
                    <a:moveTo>
                      <a:pt x="150828" y="13038"/>
                    </a:moveTo>
                    <a:lnTo>
                      <a:pt x="150451" y="12953"/>
                    </a:lnTo>
                    <a:lnTo>
                      <a:pt x="150451" y="13120"/>
                    </a:lnTo>
                    <a:lnTo>
                      <a:pt x="150828" y="13038"/>
                    </a:lnTo>
                    <a:close/>
                  </a:path>
                  <a:path w="302260" h="479425">
                    <a:moveTo>
                      <a:pt x="151213" y="13124"/>
                    </a:moveTo>
                    <a:lnTo>
                      <a:pt x="151213" y="12953"/>
                    </a:lnTo>
                    <a:lnTo>
                      <a:pt x="150828" y="13038"/>
                    </a:lnTo>
                    <a:lnTo>
                      <a:pt x="151213" y="131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994487" y="2583186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pic>
            <p:nvPicPr>
              <p:cNvPr id="49" name="object 49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59458" y="3124199"/>
                <a:ext cx="214122" cy="8610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938364" y="2415552"/>
                <a:ext cx="684149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41490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57"/>
                    </a:lnTo>
                    <a:lnTo>
                      <a:pt x="28194" y="979157"/>
                    </a:lnTo>
                    <a:lnTo>
                      <a:pt x="30213" y="0"/>
                    </a:lnTo>
                    <a:close/>
                  </a:path>
                  <a:path w="6841490" h="979170">
                    <a:moveTo>
                      <a:pt x="1039787" y="185153"/>
                    </a:moveTo>
                    <a:lnTo>
                      <a:pt x="954443" y="142481"/>
                    </a:lnTo>
                    <a:lnTo>
                      <a:pt x="954443" y="170675"/>
                    </a:lnTo>
                    <a:lnTo>
                      <a:pt x="554393" y="170675"/>
                    </a:lnTo>
                    <a:lnTo>
                      <a:pt x="554393" y="166103"/>
                    </a:lnTo>
                    <a:lnTo>
                      <a:pt x="525437" y="166103"/>
                    </a:lnTo>
                    <a:lnTo>
                      <a:pt x="525437" y="979157"/>
                    </a:lnTo>
                    <a:lnTo>
                      <a:pt x="554393" y="979157"/>
                    </a:lnTo>
                    <a:lnTo>
                      <a:pt x="554393" y="199631"/>
                    </a:lnTo>
                    <a:lnTo>
                      <a:pt x="954443" y="199631"/>
                    </a:lnTo>
                    <a:lnTo>
                      <a:pt x="954443" y="227825"/>
                    </a:lnTo>
                    <a:lnTo>
                      <a:pt x="968921" y="220586"/>
                    </a:lnTo>
                    <a:lnTo>
                      <a:pt x="1039787" y="185153"/>
                    </a:lnTo>
                    <a:close/>
                  </a:path>
                  <a:path w="6841490" h="979170">
                    <a:moveTo>
                      <a:pt x="4814735" y="460997"/>
                    </a:moveTo>
                    <a:lnTo>
                      <a:pt x="1647863" y="460997"/>
                    </a:lnTo>
                    <a:lnTo>
                      <a:pt x="1647863" y="489953"/>
                    </a:lnTo>
                    <a:lnTo>
                      <a:pt x="4814735" y="489953"/>
                    </a:lnTo>
                    <a:lnTo>
                      <a:pt x="4814735" y="460997"/>
                    </a:lnTo>
                    <a:close/>
                  </a:path>
                  <a:path w="6841490" h="979170">
                    <a:moveTo>
                      <a:pt x="5531015" y="105905"/>
                    </a:moveTo>
                    <a:lnTo>
                      <a:pt x="5445671" y="63233"/>
                    </a:lnTo>
                    <a:lnTo>
                      <a:pt x="5445671" y="91427"/>
                    </a:lnTo>
                    <a:lnTo>
                      <a:pt x="4861344" y="91427"/>
                    </a:lnTo>
                    <a:lnTo>
                      <a:pt x="4860912" y="89281"/>
                    </a:lnTo>
                    <a:lnTo>
                      <a:pt x="4851781" y="75717"/>
                    </a:lnTo>
                    <a:lnTo>
                      <a:pt x="4838217" y="66586"/>
                    </a:lnTo>
                    <a:lnTo>
                      <a:pt x="4821593" y="63233"/>
                    </a:lnTo>
                    <a:lnTo>
                      <a:pt x="4804956" y="66586"/>
                    </a:lnTo>
                    <a:lnTo>
                      <a:pt x="4791392" y="75717"/>
                    </a:lnTo>
                    <a:lnTo>
                      <a:pt x="4782261" y="89281"/>
                    </a:lnTo>
                    <a:lnTo>
                      <a:pt x="4778921" y="105905"/>
                    </a:lnTo>
                    <a:lnTo>
                      <a:pt x="4782261" y="122542"/>
                    </a:lnTo>
                    <a:lnTo>
                      <a:pt x="4791392" y="136105"/>
                    </a:lnTo>
                    <a:lnTo>
                      <a:pt x="4804956" y="145237"/>
                    </a:lnTo>
                    <a:lnTo>
                      <a:pt x="4821593" y="148577"/>
                    </a:lnTo>
                    <a:lnTo>
                      <a:pt x="4838217" y="145237"/>
                    </a:lnTo>
                    <a:lnTo>
                      <a:pt x="4851781" y="136105"/>
                    </a:lnTo>
                    <a:lnTo>
                      <a:pt x="4860912" y="122542"/>
                    </a:lnTo>
                    <a:lnTo>
                      <a:pt x="4861344" y="120383"/>
                    </a:lnTo>
                    <a:lnTo>
                      <a:pt x="4864265" y="120383"/>
                    </a:lnTo>
                    <a:lnTo>
                      <a:pt x="5445671" y="120383"/>
                    </a:lnTo>
                    <a:lnTo>
                      <a:pt x="5445671" y="148577"/>
                    </a:lnTo>
                    <a:lnTo>
                      <a:pt x="5459387" y="141719"/>
                    </a:lnTo>
                    <a:lnTo>
                      <a:pt x="5531015" y="105905"/>
                    </a:lnTo>
                    <a:close/>
                  </a:path>
                  <a:path w="6841490" h="979170">
                    <a:moveTo>
                      <a:pt x="6840893" y="387083"/>
                    </a:moveTo>
                    <a:lnTo>
                      <a:pt x="6754787" y="343649"/>
                    </a:lnTo>
                    <a:lnTo>
                      <a:pt x="6754787" y="372605"/>
                    </a:lnTo>
                    <a:lnTo>
                      <a:pt x="6126137" y="372605"/>
                    </a:lnTo>
                    <a:lnTo>
                      <a:pt x="6126137" y="400799"/>
                    </a:lnTo>
                    <a:lnTo>
                      <a:pt x="6754787" y="400799"/>
                    </a:lnTo>
                    <a:lnTo>
                      <a:pt x="6754787" y="429755"/>
                    </a:lnTo>
                    <a:lnTo>
                      <a:pt x="6769265" y="422592"/>
                    </a:lnTo>
                    <a:lnTo>
                      <a:pt x="6840893" y="38708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326886" y="3050285"/>
                <a:ext cx="147065" cy="8534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59780" y="3044951"/>
                <a:ext cx="181356" cy="8610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3071355" y="2415539"/>
                <a:ext cx="51758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5175884" h="979170">
                    <a:moveTo>
                      <a:pt x="30048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048" y="0"/>
                    </a:lnTo>
                    <a:close/>
                  </a:path>
                  <a:path w="5175884" h="979170">
                    <a:moveTo>
                      <a:pt x="1441970" y="0"/>
                    </a:moveTo>
                    <a:lnTo>
                      <a:pt x="1413764" y="0"/>
                    </a:lnTo>
                    <a:lnTo>
                      <a:pt x="1413764" y="54864"/>
                    </a:lnTo>
                    <a:lnTo>
                      <a:pt x="298970" y="54864"/>
                    </a:lnTo>
                    <a:lnTo>
                      <a:pt x="281444" y="54864"/>
                    </a:lnTo>
                    <a:lnTo>
                      <a:pt x="281444" y="55346"/>
                    </a:lnTo>
                    <a:lnTo>
                      <a:pt x="270776" y="55626"/>
                    </a:lnTo>
                    <a:lnTo>
                      <a:pt x="279044" y="436143"/>
                    </a:lnTo>
                    <a:lnTo>
                      <a:pt x="277012" y="436613"/>
                    </a:lnTo>
                    <a:lnTo>
                      <a:pt x="263537" y="445960"/>
                    </a:lnTo>
                    <a:lnTo>
                      <a:pt x="254622" y="459613"/>
                    </a:lnTo>
                    <a:lnTo>
                      <a:pt x="251726" y="476250"/>
                    </a:lnTo>
                    <a:lnTo>
                      <a:pt x="255511" y="493204"/>
                    </a:lnTo>
                    <a:lnTo>
                      <a:pt x="264871" y="506641"/>
                    </a:lnTo>
                    <a:lnTo>
                      <a:pt x="278511" y="515366"/>
                    </a:lnTo>
                    <a:lnTo>
                      <a:pt x="295160" y="518160"/>
                    </a:lnTo>
                    <a:lnTo>
                      <a:pt x="308876" y="515302"/>
                    </a:lnTo>
                    <a:lnTo>
                      <a:pt x="311772" y="514705"/>
                    </a:lnTo>
                    <a:lnTo>
                      <a:pt x="325259" y="505307"/>
                    </a:lnTo>
                    <a:lnTo>
                      <a:pt x="334162" y="491490"/>
                    </a:lnTo>
                    <a:lnTo>
                      <a:pt x="337070" y="474726"/>
                    </a:lnTo>
                    <a:lnTo>
                      <a:pt x="333603" y="458114"/>
                    </a:lnTo>
                    <a:lnTo>
                      <a:pt x="324205" y="444627"/>
                    </a:lnTo>
                    <a:lnTo>
                      <a:pt x="310388" y="435724"/>
                    </a:lnTo>
                    <a:lnTo>
                      <a:pt x="307924" y="435305"/>
                    </a:lnTo>
                    <a:lnTo>
                      <a:pt x="299643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1970" y="82296"/>
                    </a:lnTo>
                    <a:lnTo>
                      <a:pt x="1441970" y="0"/>
                    </a:lnTo>
                    <a:close/>
                  </a:path>
                  <a:path w="5175884" h="979170">
                    <a:moveTo>
                      <a:pt x="2703068" y="0"/>
                    </a:moveTo>
                    <a:lnTo>
                      <a:pt x="2674124" y="0"/>
                    </a:lnTo>
                    <a:lnTo>
                      <a:pt x="2674124" y="482346"/>
                    </a:lnTo>
                    <a:lnTo>
                      <a:pt x="2703068" y="482346"/>
                    </a:lnTo>
                    <a:lnTo>
                      <a:pt x="2703068" y="0"/>
                    </a:lnTo>
                    <a:close/>
                  </a:path>
                  <a:path w="5175884" h="979170">
                    <a:moveTo>
                      <a:pt x="2802890" y="662940"/>
                    </a:moveTo>
                    <a:lnTo>
                      <a:pt x="2773946" y="662940"/>
                    </a:lnTo>
                    <a:lnTo>
                      <a:pt x="2773946" y="979170"/>
                    </a:lnTo>
                    <a:lnTo>
                      <a:pt x="2802890" y="979170"/>
                    </a:lnTo>
                    <a:lnTo>
                      <a:pt x="2802890" y="662940"/>
                    </a:lnTo>
                    <a:close/>
                  </a:path>
                  <a:path w="5175884" h="979170">
                    <a:moveTo>
                      <a:pt x="5175770" y="124968"/>
                    </a:moveTo>
                    <a:lnTo>
                      <a:pt x="5090426" y="82296"/>
                    </a:lnTo>
                    <a:lnTo>
                      <a:pt x="5090426" y="110490"/>
                    </a:lnTo>
                    <a:lnTo>
                      <a:pt x="4883924" y="110490"/>
                    </a:lnTo>
                    <a:lnTo>
                      <a:pt x="4883924" y="139446"/>
                    </a:lnTo>
                    <a:lnTo>
                      <a:pt x="5090426" y="139446"/>
                    </a:lnTo>
                    <a:lnTo>
                      <a:pt x="5090426" y="167640"/>
                    </a:lnTo>
                    <a:lnTo>
                      <a:pt x="5104904" y="160401"/>
                    </a:lnTo>
                    <a:lnTo>
                      <a:pt x="5175770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044415" y="2634502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679577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2484659" y="2995332"/>
              <a:ext cx="4357407" cy="863973"/>
              <a:chOff x="936346" y="3394709"/>
              <a:chExt cx="4938395" cy="979169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936345" y="3394709"/>
                <a:ext cx="493839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938395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213" y="0"/>
                    </a:lnTo>
                    <a:close/>
                  </a:path>
                  <a:path w="4938395" h="979170">
                    <a:moveTo>
                      <a:pt x="556412" y="0"/>
                    </a:moveTo>
                    <a:lnTo>
                      <a:pt x="527456" y="0"/>
                    </a:lnTo>
                    <a:lnTo>
                      <a:pt x="527456" y="979170"/>
                    </a:lnTo>
                    <a:lnTo>
                      <a:pt x="556412" y="979170"/>
                    </a:lnTo>
                    <a:lnTo>
                      <a:pt x="556412" y="0"/>
                    </a:lnTo>
                    <a:close/>
                  </a:path>
                  <a:path w="4938395" h="979170">
                    <a:moveTo>
                      <a:pt x="2163203" y="0"/>
                    </a:moveTo>
                    <a:lnTo>
                      <a:pt x="2135009" y="0"/>
                    </a:lnTo>
                    <a:lnTo>
                      <a:pt x="2133155" y="979170"/>
                    </a:lnTo>
                    <a:lnTo>
                      <a:pt x="2161349" y="979170"/>
                    </a:lnTo>
                    <a:lnTo>
                      <a:pt x="2163203" y="0"/>
                    </a:lnTo>
                    <a:close/>
                  </a:path>
                  <a:path w="4938395" h="979170">
                    <a:moveTo>
                      <a:pt x="4937899" y="0"/>
                    </a:moveTo>
                    <a:lnTo>
                      <a:pt x="4908956" y="0"/>
                    </a:lnTo>
                    <a:lnTo>
                      <a:pt x="4908956" y="979170"/>
                    </a:lnTo>
                    <a:lnTo>
                      <a:pt x="4937899" y="979170"/>
                    </a:lnTo>
                    <a:lnTo>
                      <a:pt x="49378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40935" y="4326635"/>
                <a:ext cx="1066800" cy="47243"/>
              </a:xfrm>
              <a:prstGeom prst="rect">
                <a:avLst/>
              </a:prstGeom>
            </p:spPr>
          </p:pic>
          <p:pic>
            <p:nvPicPr>
              <p:cNvPr id="61" name="object 61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33570" y="4319777"/>
                <a:ext cx="1080770" cy="54101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4434078" y="4319777"/>
                <a:ext cx="108013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4610">
                    <a:moveTo>
                      <a:pt x="1079754" y="54101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4101"/>
                    </a:lnTo>
                    <a:lnTo>
                      <a:pt x="6858" y="54101"/>
                    </a:lnTo>
                    <a:lnTo>
                      <a:pt x="6858" y="12954"/>
                    </a:lnTo>
                    <a:lnTo>
                      <a:pt x="12954" y="6858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3658" y="12954"/>
                    </a:lnTo>
                    <a:lnTo>
                      <a:pt x="1073658" y="54101"/>
                    </a:lnTo>
                    <a:lnTo>
                      <a:pt x="1079754" y="54101"/>
                    </a:lnTo>
                    <a:close/>
                  </a:path>
                  <a:path w="1080135" h="54610">
                    <a:moveTo>
                      <a:pt x="12954" y="12954"/>
                    </a:moveTo>
                    <a:lnTo>
                      <a:pt x="12954" y="6858"/>
                    </a:lnTo>
                    <a:lnTo>
                      <a:pt x="6858" y="12954"/>
                    </a:lnTo>
                    <a:lnTo>
                      <a:pt x="12954" y="12954"/>
                    </a:lnTo>
                    <a:close/>
                  </a:path>
                  <a:path w="1080135" h="54610">
                    <a:moveTo>
                      <a:pt x="12954" y="54101"/>
                    </a:moveTo>
                    <a:lnTo>
                      <a:pt x="12954" y="12954"/>
                    </a:lnTo>
                    <a:lnTo>
                      <a:pt x="6858" y="12954"/>
                    </a:lnTo>
                    <a:lnTo>
                      <a:pt x="6858" y="54101"/>
                    </a:lnTo>
                    <a:lnTo>
                      <a:pt x="12954" y="54101"/>
                    </a:lnTo>
                    <a:close/>
                  </a:path>
                  <a:path w="1080135" h="54610">
                    <a:moveTo>
                      <a:pt x="1073658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4610">
                    <a:moveTo>
                      <a:pt x="1073658" y="54101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3658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3" name="object 63"/>
            <p:cNvSpPr txBox="1"/>
            <p:nvPr/>
          </p:nvSpPr>
          <p:spPr>
            <a:xfrm>
              <a:off x="4422737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64" name="object 64"/>
            <p:cNvGrpSpPr/>
            <p:nvPr/>
          </p:nvGrpSpPr>
          <p:grpSpPr>
            <a:xfrm>
              <a:off x="2071214" y="3636757"/>
              <a:ext cx="8068235" cy="1086971"/>
              <a:chOff x="457200" y="4121658"/>
              <a:chExt cx="9144000" cy="1231900"/>
            </a:xfrm>
          </p:grpSpPr>
          <p:pic>
            <p:nvPicPr>
              <p:cNvPr id="65" name="object 65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93925" y="4324350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66" name="object 66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87830" y="4318254"/>
                <a:ext cx="1079753" cy="55625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687830" y="4318254"/>
                <a:ext cx="108013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5879">
                    <a:moveTo>
                      <a:pt x="1079753" y="55625"/>
                    </a:moveTo>
                    <a:lnTo>
                      <a:pt x="1079753" y="3048"/>
                    </a:lnTo>
                    <a:lnTo>
                      <a:pt x="1076706" y="0"/>
                    </a:lnTo>
                    <a:lnTo>
                      <a:pt x="3047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5" y="55625"/>
                    </a:lnTo>
                    <a:lnTo>
                      <a:pt x="6095" y="12954"/>
                    </a:lnTo>
                    <a:lnTo>
                      <a:pt x="12953" y="6096"/>
                    </a:lnTo>
                    <a:lnTo>
                      <a:pt x="12953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5" y="12954"/>
                    </a:lnTo>
                    <a:lnTo>
                      <a:pt x="1072895" y="55625"/>
                    </a:lnTo>
                    <a:lnTo>
                      <a:pt x="1079753" y="55625"/>
                    </a:lnTo>
                    <a:close/>
                  </a:path>
                  <a:path w="1080135" h="55879">
                    <a:moveTo>
                      <a:pt x="12953" y="12954"/>
                    </a:moveTo>
                    <a:lnTo>
                      <a:pt x="12953" y="6096"/>
                    </a:lnTo>
                    <a:lnTo>
                      <a:pt x="6095" y="12954"/>
                    </a:lnTo>
                    <a:lnTo>
                      <a:pt x="12953" y="12954"/>
                    </a:lnTo>
                    <a:close/>
                  </a:path>
                  <a:path w="1080135" h="55879">
                    <a:moveTo>
                      <a:pt x="12953" y="55625"/>
                    </a:moveTo>
                    <a:lnTo>
                      <a:pt x="12953" y="12954"/>
                    </a:lnTo>
                    <a:lnTo>
                      <a:pt x="6095" y="12954"/>
                    </a:lnTo>
                    <a:lnTo>
                      <a:pt x="6095" y="55625"/>
                    </a:lnTo>
                    <a:lnTo>
                      <a:pt x="12953" y="55625"/>
                    </a:lnTo>
                    <a:close/>
                  </a:path>
                  <a:path w="1080135" h="55879">
                    <a:moveTo>
                      <a:pt x="1072895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5" y="12954"/>
                    </a:lnTo>
                    <a:close/>
                  </a:path>
                  <a:path w="1080135" h="55879">
                    <a:moveTo>
                      <a:pt x="1072895" y="55625"/>
                    </a:moveTo>
                    <a:lnTo>
                      <a:pt x="1072895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5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1570482" y="4121657"/>
                <a:ext cx="5895975" cy="252729"/>
              </a:xfrm>
              <a:custGeom>
                <a:avLst/>
                <a:gdLst/>
                <a:ahLst/>
                <a:cxnLst/>
                <a:rect l="l" t="t" r="r" b="b"/>
                <a:pathLst>
                  <a:path w="5895975" h="252729">
                    <a:moveTo>
                      <a:pt x="5895594" y="14478"/>
                    </a:moveTo>
                    <a:lnTo>
                      <a:pt x="5881878" y="14478"/>
                    </a:lnTo>
                    <a:lnTo>
                      <a:pt x="5881878" y="0"/>
                    </a:lnTo>
                    <a:lnTo>
                      <a:pt x="14478" y="0"/>
                    </a:lnTo>
                    <a:lnTo>
                      <a:pt x="14478" y="14478"/>
                    </a:lnTo>
                    <a:lnTo>
                      <a:pt x="0" y="14478"/>
                    </a:lnTo>
                    <a:lnTo>
                      <a:pt x="0" y="252222"/>
                    </a:lnTo>
                    <a:lnTo>
                      <a:pt x="28194" y="252222"/>
                    </a:lnTo>
                    <a:lnTo>
                      <a:pt x="28194" y="28206"/>
                    </a:lnTo>
                    <a:lnTo>
                      <a:pt x="5867400" y="28206"/>
                    </a:lnTo>
                    <a:lnTo>
                      <a:pt x="5867400" y="252222"/>
                    </a:lnTo>
                    <a:lnTo>
                      <a:pt x="5895594" y="252222"/>
                    </a:lnTo>
                    <a:lnTo>
                      <a:pt x="5895594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0" name="object 7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978402" y="4785488"/>
                <a:ext cx="188975" cy="567561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3978402" y="4785488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37081"/>
                    </a:moveTo>
                    <a:lnTo>
                      <a:pt x="188975" y="93597"/>
                    </a:lnTo>
                    <a:lnTo>
                      <a:pt x="179563" y="52578"/>
                    </a:lnTo>
                    <a:lnTo>
                      <a:pt x="157994" y="23305"/>
                    </a:lnTo>
                    <a:lnTo>
                      <a:pt x="128318" y="5779"/>
                    </a:lnTo>
                    <a:lnTo>
                      <a:pt x="94583" y="0"/>
                    </a:lnTo>
                    <a:lnTo>
                      <a:pt x="60835" y="5967"/>
                    </a:lnTo>
                    <a:lnTo>
                      <a:pt x="31124" y="23683"/>
                    </a:lnTo>
                    <a:lnTo>
                      <a:pt x="9496" y="53147"/>
                    </a:lnTo>
                    <a:lnTo>
                      <a:pt x="0" y="94359"/>
                    </a:lnTo>
                    <a:lnTo>
                      <a:pt x="0" y="527937"/>
                    </a:lnTo>
                    <a:lnTo>
                      <a:pt x="8805" y="566910"/>
                    </a:lnTo>
                    <a:lnTo>
                      <a:pt x="9286" y="567561"/>
                    </a:lnTo>
                    <a:lnTo>
                      <a:pt x="12953" y="567561"/>
                    </a:lnTo>
                    <a:lnTo>
                      <a:pt x="12953" y="94359"/>
                    </a:lnTo>
                    <a:lnTo>
                      <a:pt x="20241" y="60322"/>
                    </a:lnTo>
                    <a:lnTo>
                      <a:pt x="40133" y="33280"/>
                    </a:lnTo>
                    <a:lnTo>
                      <a:pt x="69105" y="16394"/>
                    </a:lnTo>
                    <a:lnTo>
                      <a:pt x="103632" y="12825"/>
                    </a:lnTo>
                    <a:lnTo>
                      <a:pt x="119311" y="16086"/>
                    </a:lnTo>
                    <a:lnTo>
                      <a:pt x="157734" y="42543"/>
                    </a:lnTo>
                    <a:lnTo>
                      <a:pt x="174498" y="77595"/>
                    </a:lnTo>
                    <a:lnTo>
                      <a:pt x="176784" y="94359"/>
                    </a:lnTo>
                    <a:lnTo>
                      <a:pt x="176784" y="567561"/>
                    </a:lnTo>
                    <a:lnTo>
                      <a:pt x="180039" y="567561"/>
                    </a:lnTo>
                    <a:lnTo>
                      <a:pt x="182118" y="563751"/>
                    </a:lnTo>
                    <a:lnTo>
                      <a:pt x="185165" y="555369"/>
                    </a:lnTo>
                    <a:lnTo>
                      <a:pt x="187451" y="546225"/>
                    </a:lnTo>
                    <a:lnTo>
                      <a:pt x="188975" y="537081"/>
                    </a:lnTo>
                    <a:close/>
                  </a:path>
                  <a:path w="189229" h="567689">
                    <a:moveTo>
                      <a:pt x="23645" y="567561"/>
                    </a:moveTo>
                    <a:lnTo>
                      <a:pt x="23391" y="567269"/>
                    </a:lnTo>
                    <a:lnTo>
                      <a:pt x="12953" y="527175"/>
                    </a:lnTo>
                    <a:lnTo>
                      <a:pt x="12953" y="567561"/>
                    </a:lnTo>
                    <a:lnTo>
                      <a:pt x="23645" y="567561"/>
                    </a:lnTo>
                    <a:close/>
                  </a:path>
                  <a:path w="189229" h="567689">
                    <a:moveTo>
                      <a:pt x="176784" y="567561"/>
                    </a:moveTo>
                    <a:lnTo>
                      <a:pt x="176784" y="527175"/>
                    </a:lnTo>
                    <a:lnTo>
                      <a:pt x="166085" y="567249"/>
                    </a:lnTo>
                    <a:lnTo>
                      <a:pt x="165811" y="567561"/>
                    </a:lnTo>
                    <a:lnTo>
                      <a:pt x="176784" y="56756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2" name="object 7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079235" y="4838927"/>
                <a:ext cx="201896" cy="514122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6079235" y="4838927"/>
                <a:ext cx="20193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514350">
                    <a:moveTo>
                      <a:pt x="201896" y="317012"/>
                    </a:moveTo>
                    <a:lnTo>
                      <a:pt x="200682" y="268125"/>
                    </a:lnTo>
                    <a:lnTo>
                      <a:pt x="198356" y="219269"/>
                    </a:lnTo>
                    <a:lnTo>
                      <a:pt x="195118" y="170524"/>
                    </a:lnTo>
                    <a:lnTo>
                      <a:pt x="191163" y="121969"/>
                    </a:lnTo>
                    <a:lnTo>
                      <a:pt x="186689" y="73686"/>
                    </a:lnTo>
                    <a:lnTo>
                      <a:pt x="169337" y="35976"/>
                    </a:lnTo>
                    <a:lnTo>
                      <a:pt x="120964" y="2239"/>
                    </a:lnTo>
                    <a:lnTo>
                      <a:pt x="78212" y="0"/>
                    </a:lnTo>
                    <a:lnTo>
                      <a:pt x="39291" y="16187"/>
                    </a:lnTo>
                    <a:lnTo>
                      <a:pt x="10965" y="48024"/>
                    </a:lnTo>
                    <a:lnTo>
                      <a:pt x="0" y="92736"/>
                    </a:lnTo>
                    <a:lnTo>
                      <a:pt x="0" y="514122"/>
                    </a:lnTo>
                    <a:lnTo>
                      <a:pt x="12191" y="514122"/>
                    </a:lnTo>
                    <a:lnTo>
                      <a:pt x="12191" y="92736"/>
                    </a:lnTo>
                    <a:lnTo>
                      <a:pt x="23369" y="52039"/>
                    </a:lnTo>
                    <a:lnTo>
                      <a:pt x="49754" y="24333"/>
                    </a:lnTo>
                    <a:lnTo>
                      <a:pt x="85104" y="11793"/>
                    </a:lnTo>
                    <a:lnTo>
                      <a:pt x="123178" y="16597"/>
                    </a:lnTo>
                    <a:lnTo>
                      <a:pt x="157734" y="40920"/>
                    </a:lnTo>
                    <a:lnTo>
                      <a:pt x="175260" y="85116"/>
                    </a:lnTo>
                    <a:lnTo>
                      <a:pt x="176022" y="93498"/>
                    </a:lnTo>
                    <a:lnTo>
                      <a:pt x="176022" y="514122"/>
                    </a:lnTo>
                    <a:lnTo>
                      <a:pt x="191263" y="514122"/>
                    </a:lnTo>
                    <a:lnTo>
                      <a:pt x="191702" y="511250"/>
                    </a:lnTo>
                    <a:lnTo>
                      <a:pt x="196903" y="463047"/>
                    </a:lnTo>
                    <a:lnTo>
                      <a:pt x="200204" y="414553"/>
                    </a:lnTo>
                    <a:lnTo>
                      <a:pt x="201803" y="365848"/>
                    </a:lnTo>
                    <a:lnTo>
                      <a:pt x="201896" y="31701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4" name="object 74"/>
            <p:cNvSpPr txBox="1"/>
            <p:nvPr/>
          </p:nvSpPr>
          <p:spPr>
            <a:xfrm>
              <a:off x="7046930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5" name="object 75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76" name="object 7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77" name="object 77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79" name="object 79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0" name="object 80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5570893" y="3859305"/>
              <a:ext cx="953060" cy="863973"/>
              <a:chOff x="4434078" y="4373879"/>
              <a:chExt cx="1080135" cy="9791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34078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44340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4" name="object 84"/>
            <p:cNvSpPr txBox="1"/>
            <p:nvPr/>
          </p:nvSpPr>
          <p:spPr>
            <a:xfrm>
              <a:off x="5599355" y="3787588"/>
              <a:ext cx="378758" cy="1009911"/>
            </a:xfrm>
            <a:prstGeom prst="rect">
              <a:avLst/>
            </a:prstGeom>
          </p:spPr>
          <p:txBody>
            <a:bodyPr vert="horz" wrap="square" lIns="0" tIns="21291" rIns="0" bIns="0" rtlCol="0">
              <a:spAutoFit/>
            </a:bodyPr>
            <a:lstStyle/>
            <a:p>
              <a:pPr marL="11206" marR="4483" algn="just">
                <a:lnSpc>
                  <a:spcPct val="101899"/>
                </a:lnSpc>
                <a:spcBef>
                  <a:spcPts val="16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  </a:t>
              </a: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  </a:t>
              </a: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5973184" y="3834653"/>
              <a:ext cx="531719" cy="91111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58870" marR="4483" indent="3922">
                <a:lnSpc>
                  <a:spcPct val="133600"/>
                </a:lnSpc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818"/>
                </a:lnSpc>
              </a:pP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86" name="object 86"/>
            <p:cNvGrpSpPr/>
            <p:nvPr/>
          </p:nvGrpSpPr>
          <p:grpSpPr>
            <a:xfrm>
              <a:off x="7364058" y="3894940"/>
              <a:ext cx="536762" cy="828675"/>
              <a:chOff x="6466332" y="4414265"/>
              <a:chExt cx="608330" cy="939165"/>
            </a:xfrm>
          </p:grpSpPr>
          <p:pic>
            <p:nvPicPr>
              <p:cNvPr id="87" name="object 87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493764" y="4451609"/>
                <a:ext cx="574547" cy="900678"/>
              </a:xfrm>
              <a:prstGeom prst="rect">
                <a:avLst/>
              </a:prstGeom>
            </p:spPr>
          </p:pic>
          <p:pic>
            <p:nvPicPr>
              <p:cNvPr id="88" name="object 88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466332" y="4414265"/>
                <a:ext cx="608075" cy="938783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6466332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762" y="376428"/>
                    </a:lnTo>
                    <a:lnTo>
                      <a:pt x="3047" y="377189"/>
                    </a:lnTo>
                    <a:lnTo>
                      <a:pt x="3809" y="377673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47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7" y="576072"/>
                    </a:lnTo>
                    <a:lnTo>
                      <a:pt x="762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143" y="938784"/>
                    </a:lnTo>
                    <a:lnTo>
                      <a:pt x="9143" y="586739"/>
                    </a:lnTo>
                    <a:lnTo>
                      <a:pt x="12953" y="581406"/>
                    </a:lnTo>
                    <a:lnTo>
                      <a:pt x="12953" y="584487"/>
                    </a:lnTo>
                    <a:lnTo>
                      <a:pt x="173736" y="489447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5" y="685800"/>
                    </a:moveTo>
                    <a:lnTo>
                      <a:pt x="608075" y="267462"/>
                    </a:lnTo>
                    <a:lnTo>
                      <a:pt x="606551" y="265175"/>
                    </a:lnTo>
                    <a:lnTo>
                      <a:pt x="604265" y="264413"/>
                    </a:ln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121" y="274151"/>
                    </a:lnTo>
                    <a:lnTo>
                      <a:pt x="595121" y="269748"/>
                    </a:lnTo>
                    <a:lnTo>
                      <a:pt x="598932" y="275844"/>
                    </a:lnTo>
                    <a:lnTo>
                      <a:pt x="598932" y="691973"/>
                    </a:lnTo>
                    <a:lnTo>
                      <a:pt x="604265" y="689610"/>
                    </a:lnTo>
                    <a:lnTo>
                      <a:pt x="606551" y="688086"/>
                    </a:lnTo>
                    <a:lnTo>
                      <a:pt x="608075" y="685800"/>
                    </a:lnTo>
                    <a:close/>
                  </a:path>
                  <a:path w="608329" h="939164">
                    <a:moveTo>
                      <a:pt x="12953" y="584487"/>
                    </a:moveTo>
                    <a:lnTo>
                      <a:pt x="12953" y="581406"/>
                    </a:lnTo>
                    <a:lnTo>
                      <a:pt x="9143" y="586739"/>
                    </a:lnTo>
                    <a:lnTo>
                      <a:pt x="12953" y="584487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487"/>
                    </a:lnTo>
                    <a:lnTo>
                      <a:pt x="9143" y="586739"/>
                    </a:lnTo>
                    <a:lnTo>
                      <a:pt x="9143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183641" y="482346"/>
                    </a:moveTo>
                    <a:lnTo>
                      <a:pt x="183641" y="477774"/>
                    </a:lnTo>
                    <a:lnTo>
                      <a:pt x="180593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47"/>
                    </a:lnTo>
                    <a:lnTo>
                      <a:pt x="180593" y="485394"/>
                    </a:lnTo>
                    <a:lnTo>
                      <a:pt x="182117" y="484632"/>
                    </a:lnTo>
                    <a:lnTo>
                      <a:pt x="183641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121" y="693660"/>
                    </a:lnTo>
                    <a:lnTo>
                      <a:pt x="595121" y="683513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2" y="275844"/>
                    </a:moveTo>
                    <a:lnTo>
                      <a:pt x="595121" y="269748"/>
                    </a:lnTo>
                    <a:lnTo>
                      <a:pt x="595121" y="274151"/>
                    </a:lnTo>
                    <a:lnTo>
                      <a:pt x="598932" y="275844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598932" y="275844"/>
                    </a:lnTo>
                    <a:lnTo>
                      <a:pt x="595121" y="274151"/>
                    </a:lnTo>
                    <a:lnTo>
                      <a:pt x="595121" y="679110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598932" y="691973"/>
                    </a:moveTo>
                    <a:lnTo>
                      <a:pt x="598932" y="677418"/>
                    </a:lnTo>
                    <a:lnTo>
                      <a:pt x="595121" y="683513"/>
                    </a:lnTo>
                    <a:lnTo>
                      <a:pt x="595121" y="693660"/>
                    </a:lnTo>
                    <a:lnTo>
                      <a:pt x="598932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0" name="object 90"/>
            <p:cNvSpPr txBox="1"/>
            <p:nvPr/>
          </p:nvSpPr>
          <p:spPr>
            <a:xfrm>
              <a:off x="7514888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91" name="object 91"/>
            <p:cNvGrpSpPr/>
            <p:nvPr/>
          </p:nvGrpSpPr>
          <p:grpSpPr>
            <a:xfrm>
              <a:off x="2484120" y="3859305"/>
              <a:ext cx="5760944" cy="863973"/>
              <a:chOff x="935736" y="4373879"/>
              <a:chExt cx="6529070" cy="979169"/>
            </a:xfrm>
          </p:grpSpPr>
          <p:sp>
            <p:nvSpPr>
              <p:cNvPr id="92" name="object 92"/>
              <p:cNvSpPr/>
              <p:nvPr/>
            </p:nvSpPr>
            <p:spPr>
              <a:xfrm>
                <a:off x="1368552" y="4373879"/>
                <a:ext cx="32956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338454">
                    <a:moveTo>
                      <a:pt x="329184" y="295656"/>
                    </a:moveTo>
                    <a:lnTo>
                      <a:pt x="243078" y="252222"/>
                    </a:lnTo>
                    <a:lnTo>
                      <a:pt x="243078" y="281178"/>
                    </a:lnTo>
                    <a:lnTo>
                      <a:pt x="149555" y="281178"/>
                    </a:lnTo>
                    <a:lnTo>
                      <a:pt x="149047" y="278587"/>
                    </a:lnTo>
                    <a:lnTo>
                      <a:pt x="139915" y="264795"/>
                    </a:lnTo>
                    <a:lnTo>
                      <a:pt x="126352" y="255587"/>
                    </a:lnTo>
                    <a:lnTo>
                      <a:pt x="124206" y="255155"/>
                    </a:lnTo>
                    <a:lnTo>
                      <a:pt x="124206" y="0"/>
                    </a:lnTo>
                    <a:lnTo>
                      <a:pt x="95250" y="0"/>
                    </a:lnTo>
                    <a:lnTo>
                      <a:pt x="95250" y="255155"/>
                    </a:lnTo>
                    <a:lnTo>
                      <a:pt x="93091" y="255587"/>
                    </a:lnTo>
                    <a:lnTo>
                      <a:pt x="79527" y="264795"/>
                    </a:lnTo>
                    <a:lnTo>
                      <a:pt x="70396" y="278587"/>
                    </a:lnTo>
                    <a:lnTo>
                      <a:pt x="69888" y="281178"/>
                    </a:lnTo>
                    <a:lnTo>
                      <a:pt x="0" y="281178"/>
                    </a:lnTo>
                    <a:lnTo>
                      <a:pt x="0" y="309372"/>
                    </a:lnTo>
                    <a:lnTo>
                      <a:pt x="69799" y="309372"/>
                    </a:lnTo>
                    <a:lnTo>
                      <a:pt x="70396" y="312293"/>
                    </a:lnTo>
                    <a:lnTo>
                      <a:pt x="79527" y="325856"/>
                    </a:lnTo>
                    <a:lnTo>
                      <a:pt x="93091" y="334987"/>
                    </a:lnTo>
                    <a:lnTo>
                      <a:pt x="95250" y="335419"/>
                    </a:lnTo>
                    <a:lnTo>
                      <a:pt x="109728" y="338328"/>
                    </a:lnTo>
                    <a:lnTo>
                      <a:pt x="149047" y="312293"/>
                    </a:lnTo>
                    <a:lnTo>
                      <a:pt x="149631" y="309372"/>
                    </a:lnTo>
                    <a:lnTo>
                      <a:pt x="243078" y="309372"/>
                    </a:lnTo>
                    <a:lnTo>
                      <a:pt x="243078" y="338328"/>
                    </a:lnTo>
                    <a:lnTo>
                      <a:pt x="257556" y="331165"/>
                    </a:lnTo>
                    <a:lnTo>
                      <a:pt x="329184" y="2956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3" name="object 93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94" name="object 94"/>
              <p:cNvSpPr/>
              <p:nvPr/>
            </p:nvSpPr>
            <p:spPr>
              <a:xfrm>
                <a:off x="935736" y="4373879"/>
                <a:ext cx="3505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5052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505200" h="979170">
                    <a:moveTo>
                      <a:pt x="3505200" y="90678"/>
                    </a:moveTo>
                    <a:lnTo>
                      <a:pt x="3419094" y="48006"/>
                    </a:lnTo>
                    <a:lnTo>
                      <a:pt x="3419094" y="76212"/>
                    </a:lnTo>
                    <a:lnTo>
                      <a:pt x="2147316" y="76212"/>
                    </a:lnTo>
                    <a:lnTo>
                      <a:pt x="2147316" y="90678"/>
                    </a:lnTo>
                    <a:lnTo>
                      <a:pt x="2133600" y="90678"/>
                    </a:lnTo>
                    <a:lnTo>
                      <a:pt x="2133600" y="336524"/>
                    </a:lnTo>
                    <a:lnTo>
                      <a:pt x="2130679" y="337108"/>
                    </a:lnTo>
                    <a:lnTo>
                      <a:pt x="2117115" y="346240"/>
                    </a:lnTo>
                    <a:lnTo>
                      <a:pt x="2107984" y="359803"/>
                    </a:lnTo>
                    <a:lnTo>
                      <a:pt x="2104644" y="376428"/>
                    </a:lnTo>
                    <a:lnTo>
                      <a:pt x="2107984" y="393065"/>
                    </a:lnTo>
                    <a:lnTo>
                      <a:pt x="2117115" y="406628"/>
                    </a:lnTo>
                    <a:lnTo>
                      <a:pt x="2130679" y="415759"/>
                    </a:lnTo>
                    <a:lnTo>
                      <a:pt x="2133600" y="416356"/>
                    </a:lnTo>
                    <a:lnTo>
                      <a:pt x="2133600" y="471766"/>
                    </a:lnTo>
                    <a:lnTo>
                      <a:pt x="2121789" y="479590"/>
                    </a:lnTo>
                    <a:lnTo>
                      <a:pt x="2112568" y="493153"/>
                    </a:lnTo>
                    <a:lnTo>
                      <a:pt x="2112137" y="495312"/>
                    </a:lnTo>
                    <a:lnTo>
                      <a:pt x="1823466" y="495312"/>
                    </a:lnTo>
                    <a:lnTo>
                      <a:pt x="1823466" y="524256"/>
                    </a:lnTo>
                    <a:lnTo>
                      <a:pt x="2109216" y="524256"/>
                    </a:lnTo>
                    <a:lnTo>
                      <a:pt x="2112137" y="524256"/>
                    </a:lnTo>
                    <a:lnTo>
                      <a:pt x="2112568" y="526415"/>
                    </a:lnTo>
                    <a:lnTo>
                      <a:pt x="2121789" y="539978"/>
                    </a:lnTo>
                    <a:lnTo>
                      <a:pt x="2133600" y="547814"/>
                    </a:lnTo>
                    <a:lnTo>
                      <a:pt x="2133600" y="904608"/>
                    </a:lnTo>
                    <a:lnTo>
                      <a:pt x="2121789" y="912495"/>
                    </a:lnTo>
                    <a:lnTo>
                      <a:pt x="2112568" y="926287"/>
                    </a:lnTo>
                    <a:lnTo>
                      <a:pt x="2109216" y="943356"/>
                    </a:lnTo>
                    <a:lnTo>
                      <a:pt x="2112568" y="959993"/>
                    </a:lnTo>
                    <a:lnTo>
                      <a:pt x="2121789" y="973556"/>
                    </a:lnTo>
                    <a:lnTo>
                      <a:pt x="2130272" y="979170"/>
                    </a:lnTo>
                    <a:lnTo>
                      <a:pt x="2133600" y="979170"/>
                    </a:lnTo>
                    <a:lnTo>
                      <a:pt x="2152650" y="979170"/>
                    </a:lnTo>
                    <a:lnTo>
                      <a:pt x="2161794" y="979170"/>
                    </a:lnTo>
                    <a:lnTo>
                      <a:pt x="2174494" y="979170"/>
                    </a:lnTo>
                    <a:lnTo>
                      <a:pt x="2182838" y="973556"/>
                    </a:lnTo>
                    <a:lnTo>
                      <a:pt x="2191969" y="959993"/>
                    </a:lnTo>
                    <a:lnTo>
                      <a:pt x="2192553" y="957072"/>
                    </a:lnTo>
                    <a:lnTo>
                      <a:pt x="2195322" y="957072"/>
                    </a:lnTo>
                    <a:lnTo>
                      <a:pt x="2961894" y="957072"/>
                    </a:lnTo>
                    <a:lnTo>
                      <a:pt x="2961894" y="979170"/>
                    </a:lnTo>
                    <a:lnTo>
                      <a:pt x="2975724" y="979170"/>
                    </a:lnTo>
                    <a:lnTo>
                      <a:pt x="2976372" y="978865"/>
                    </a:lnTo>
                    <a:lnTo>
                      <a:pt x="3048000" y="943356"/>
                    </a:lnTo>
                    <a:lnTo>
                      <a:pt x="2961894" y="899922"/>
                    </a:lnTo>
                    <a:lnTo>
                      <a:pt x="2961894" y="928878"/>
                    </a:lnTo>
                    <a:lnTo>
                      <a:pt x="2192477" y="928878"/>
                    </a:lnTo>
                    <a:lnTo>
                      <a:pt x="2191969" y="926287"/>
                    </a:lnTo>
                    <a:lnTo>
                      <a:pt x="2182838" y="912495"/>
                    </a:lnTo>
                    <a:lnTo>
                      <a:pt x="2169274" y="903287"/>
                    </a:lnTo>
                    <a:lnTo>
                      <a:pt x="2161794" y="901776"/>
                    </a:lnTo>
                    <a:lnTo>
                      <a:pt x="2161794" y="550621"/>
                    </a:lnTo>
                    <a:lnTo>
                      <a:pt x="2169274" y="549109"/>
                    </a:lnTo>
                    <a:lnTo>
                      <a:pt x="2182838" y="539978"/>
                    </a:lnTo>
                    <a:lnTo>
                      <a:pt x="2191969" y="526415"/>
                    </a:lnTo>
                    <a:lnTo>
                      <a:pt x="2195322" y="509778"/>
                    </a:lnTo>
                    <a:lnTo>
                      <a:pt x="2191969" y="493153"/>
                    </a:lnTo>
                    <a:lnTo>
                      <a:pt x="2182838" y="479590"/>
                    </a:lnTo>
                    <a:lnTo>
                      <a:pt x="2169274" y="470458"/>
                    </a:lnTo>
                    <a:lnTo>
                      <a:pt x="2161794" y="468960"/>
                    </a:lnTo>
                    <a:lnTo>
                      <a:pt x="2161794" y="416217"/>
                    </a:lnTo>
                    <a:lnTo>
                      <a:pt x="2164067" y="415759"/>
                    </a:lnTo>
                    <a:lnTo>
                      <a:pt x="2177885" y="406628"/>
                    </a:lnTo>
                    <a:lnTo>
                      <a:pt x="2187283" y="393065"/>
                    </a:lnTo>
                    <a:lnTo>
                      <a:pt x="2187727" y="390918"/>
                    </a:lnTo>
                    <a:lnTo>
                      <a:pt x="2161794" y="390918"/>
                    </a:lnTo>
                    <a:lnTo>
                      <a:pt x="2187727" y="390906"/>
                    </a:lnTo>
                    <a:lnTo>
                      <a:pt x="2190750" y="390906"/>
                    </a:lnTo>
                    <a:lnTo>
                      <a:pt x="3419094" y="390906"/>
                    </a:lnTo>
                    <a:lnTo>
                      <a:pt x="3419094" y="419100"/>
                    </a:lnTo>
                    <a:lnTo>
                      <a:pt x="3433559" y="411937"/>
                    </a:lnTo>
                    <a:lnTo>
                      <a:pt x="3505200" y="376428"/>
                    </a:lnTo>
                    <a:lnTo>
                      <a:pt x="3419094" y="333756"/>
                    </a:lnTo>
                    <a:lnTo>
                      <a:pt x="3419094" y="361962"/>
                    </a:lnTo>
                    <a:lnTo>
                      <a:pt x="2187727" y="361962"/>
                    </a:lnTo>
                    <a:lnTo>
                      <a:pt x="2187283" y="359803"/>
                    </a:lnTo>
                    <a:lnTo>
                      <a:pt x="2177885" y="346240"/>
                    </a:lnTo>
                    <a:lnTo>
                      <a:pt x="2164067" y="337108"/>
                    </a:lnTo>
                    <a:lnTo>
                      <a:pt x="2161794" y="336664"/>
                    </a:lnTo>
                    <a:lnTo>
                      <a:pt x="2161794" y="105156"/>
                    </a:lnTo>
                    <a:lnTo>
                      <a:pt x="3419094" y="105156"/>
                    </a:lnTo>
                    <a:lnTo>
                      <a:pt x="3419094" y="133350"/>
                    </a:lnTo>
                    <a:lnTo>
                      <a:pt x="3433559" y="126187"/>
                    </a:lnTo>
                    <a:lnTo>
                      <a:pt x="3505200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5" name="object 9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717036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96" name="object 96"/>
              <p:cNvSpPr/>
              <p:nvPr/>
            </p:nvSpPr>
            <p:spPr>
              <a:xfrm>
                <a:off x="4159758" y="4559807"/>
                <a:ext cx="2314575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899" y="793242"/>
                    </a:lnTo>
                    <a:lnTo>
                      <a:pt x="80822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37" y="792937"/>
                    </a:lnTo>
                    <a:lnTo>
                      <a:pt x="281178" y="757428"/>
                    </a:lnTo>
                    <a:close/>
                  </a:path>
                  <a:path w="2314575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314575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2846" y="784402"/>
                    </a:lnTo>
                    <a:lnTo>
                      <a:pt x="1679486" y="793242"/>
                    </a:lnTo>
                    <a:lnTo>
                      <a:pt x="1739696" y="793242"/>
                    </a:lnTo>
                    <a:close/>
                  </a:path>
                  <a:path w="2314575" h="793750">
                    <a:moveTo>
                      <a:pt x="1857971" y="793242"/>
                    </a:moveTo>
                    <a:lnTo>
                      <a:pt x="1833372" y="781050"/>
                    </a:lnTo>
                    <a:lnTo>
                      <a:pt x="1833372" y="793242"/>
                    </a:lnTo>
                    <a:lnTo>
                      <a:pt x="1857971" y="793242"/>
                    </a:lnTo>
                    <a:close/>
                  </a:path>
                  <a:path w="2314575" h="793750">
                    <a:moveTo>
                      <a:pt x="1924050" y="400050"/>
                    </a:moveTo>
                    <a:lnTo>
                      <a:pt x="1837944" y="357378"/>
                    </a:lnTo>
                    <a:lnTo>
                      <a:pt x="1837944" y="385584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1837944" y="414528"/>
                    </a:lnTo>
                    <a:lnTo>
                      <a:pt x="1837944" y="442722"/>
                    </a:lnTo>
                    <a:lnTo>
                      <a:pt x="1852422" y="435559"/>
                    </a:lnTo>
                    <a:lnTo>
                      <a:pt x="1924050" y="400050"/>
                    </a:lnTo>
                    <a:close/>
                  </a:path>
                  <a:path w="2314575" h="793750">
                    <a:moveTo>
                      <a:pt x="2314194" y="42672"/>
                    </a:moveTo>
                    <a:lnTo>
                      <a:pt x="2228850" y="0"/>
                    </a:lnTo>
                    <a:lnTo>
                      <a:pt x="2228850" y="28194"/>
                    </a:lnTo>
                    <a:lnTo>
                      <a:pt x="2243328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228850" y="57150"/>
                    </a:lnTo>
                    <a:lnTo>
                      <a:pt x="2228850" y="85344"/>
                    </a:lnTo>
                    <a:lnTo>
                      <a:pt x="2243328" y="78105"/>
                    </a:lnTo>
                    <a:lnTo>
                      <a:pt x="23141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7" name="object 9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254495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5612130" y="4373879"/>
                <a:ext cx="185293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852929" h="979170">
                    <a:moveTo>
                      <a:pt x="86106" y="585978"/>
                    </a:moveTo>
                    <a:lnTo>
                      <a:pt x="82638" y="569353"/>
                    </a:lnTo>
                    <a:lnTo>
                      <a:pt x="73240" y="555790"/>
                    </a:lnTo>
                    <a:lnTo>
                      <a:pt x="59423" y="546658"/>
                    </a:lnTo>
                    <a:lnTo>
                      <a:pt x="42672" y="543306"/>
                    </a:lnTo>
                    <a:lnTo>
                      <a:pt x="26035" y="546658"/>
                    </a:lnTo>
                    <a:lnTo>
                      <a:pt x="12471" y="555790"/>
                    </a:lnTo>
                    <a:lnTo>
                      <a:pt x="3340" y="569353"/>
                    </a:lnTo>
                    <a:lnTo>
                      <a:pt x="0" y="585978"/>
                    </a:lnTo>
                    <a:lnTo>
                      <a:pt x="3340" y="602615"/>
                    </a:lnTo>
                    <a:lnTo>
                      <a:pt x="12471" y="616178"/>
                    </a:lnTo>
                    <a:lnTo>
                      <a:pt x="26035" y="625309"/>
                    </a:lnTo>
                    <a:lnTo>
                      <a:pt x="28943" y="625894"/>
                    </a:lnTo>
                    <a:lnTo>
                      <a:pt x="28943" y="979170"/>
                    </a:lnTo>
                    <a:lnTo>
                      <a:pt x="57150" y="979170"/>
                    </a:lnTo>
                    <a:lnTo>
                      <a:pt x="57150" y="625767"/>
                    </a:lnTo>
                    <a:lnTo>
                      <a:pt x="59423" y="625309"/>
                    </a:lnTo>
                    <a:lnTo>
                      <a:pt x="73240" y="616178"/>
                    </a:lnTo>
                    <a:lnTo>
                      <a:pt x="82638" y="602615"/>
                    </a:lnTo>
                    <a:lnTo>
                      <a:pt x="86106" y="585978"/>
                    </a:lnTo>
                    <a:close/>
                  </a:path>
                  <a:path w="1852929" h="979170">
                    <a:moveTo>
                      <a:pt x="262115" y="0"/>
                    </a:moveTo>
                    <a:lnTo>
                      <a:pt x="233172" y="0"/>
                    </a:lnTo>
                    <a:lnTo>
                      <a:pt x="233172" y="979170"/>
                    </a:lnTo>
                    <a:lnTo>
                      <a:pt x="262115" y="979170"/>
                    </a:lnTo>
                    <a:lnTo>
                      <a:pt x="262115" y="0"/>
                    </a:lnTo>
                    <a:close/>
                  </a:path>
                  <a:path w="1852929" h="979170">
                    <a:moveTo>
                      <a:pt x="1852422" y="633222"/>
                    </a:moveTo>
                    <a:lnTo>
                      <a:pt x="1767078" y="590550"/>
                    </a:lnTo>
                    <a:lnTo>
                      <a:pt x="1767078" y="619506"/>
                    </a:lnTo>
                    <a:lnTo>
                      <a:pt x="1452372" y="619506"/>
                    </a:lnTo>
                    <a:lnTo>
                      <a:pt x="1452372" y="647700"/>
                    </a:lnTo>
                    <a:lnTo>
                      <a:pt x="1767078" y="647700"/>
                    </a:lnTo>
                    <a:lnTo>
                      <a:pt x="1767078" y="676656"/>
                    </a:lnTo>
                    <a:lnTo>
                      <a:pt x="1781556" y="669290"/>
                    </a:lnTo>
                    <a:lnTo>
                      <a:pt x="1852422" y="6332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040380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100" name="object 100"/>
            <p:cNvSpPr txBox="1"/>
            <p:nvPr/>
          </p:nvSpPr>
          <p:spPr>
            <a:xfrm>
              <a:off x="4422737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4422737" y="4161476"/>
              <a:ext cx="873499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221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221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02" name="object 102"/>
            <p:cNvGrpSpPr/>
            <p:nvPr/>
          </p:nvGrpSpPr>
          <p:grpSpPr>
            <a:xfrm>
              <a:off x="3147732" y="3859305"/>
              <a:ext cx="953060" cy="863973"/>
              <a:chOff x="1687829" y="4373879"/>
              <a:chExt cx="1080135" cy="979169"/>
            </a:xfrm>
          </p:grpSpPr>
          <p:pic>
            <p:nvPicPr>
              <p:cNvPr id="103" name="object 10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687829" y="4373879"/>
                <a:ext cx="1079753" cy="979170"/>
              </a:xfrm>
              <a:prstGeom prst="rect">
                <a:avLst/>
              </a:prstGeom>
            </p:spPr>
          </p:pic>
          <p:sp>
            <p:nvSpPr>
              <p:cNvPr id="104" name="object 104"/>
              <p:cNvSpPr/>
              <p:nvPr/>
            </p:nvSpPr>
            <p:spPr>
              <a:xfrm>
                <a:off x="1687830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5" name="object 105"/>
            <p:cNvSpPr txBox="1"/>
            <p:nvPr/>
          </p:nvSpPr>
          <p:spPr>
            <a:xfrm>
              <a:off x="3247465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385459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3264266" y="4283784"/>
              <a:ext cx="616324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3746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08" name="object 108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09" name="object 109"/>
              <p:cNvSpPr/>
              <p:nvPr/>
            </p:nvSpPr>
            <p:spPr>
              <a:xfrm>
                <a:off x="1435608" y="4373879"/>
                <a:ext cx="60394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039484" h="979170">
                    <a:moveTo>
                      <a:pt x="192024" y="209550"/>
                    </a:moveTo>
                    <a:lnTo>
                      <a:pt x="163068" y="209550"/>
                    </a:lnTo>
                    <a:lnTo>
                      <a:pt x="163068" y="0"/>
                    </a:lnTo>
                    <a:lnTo>
                      <a:pt x="134874" y="0"/>
                    </a:lnTo>
                    <a:lnTo>
                      <a:pt x="134874" y="209550"/>
                    </a:lnTo>
                    <a:lnTo>
                      <a:pt x="105918" y="209550"/>
                    </a:lnTo>
                    <a:lnTo>
                      <a:pt x="134874" y="266954"/>
                    </a:lnTo>
                    <a:lnTo>
                      <a:pt x="149352" y="295656"/>
                    </a:lnTo>
                    <a:lnTo>
                      <a:pt x="163068" y="267982"/>
                    </a:lnTo>
                    <a:lnTo>
                      <a:pt x="192024" y="209550"/>
                    </a:lnTo>
                    <a:close/>
                  </a:path>
                  <a:path w="6039484" h="979170">
                    <a:moveTo>
                      <a:pt x="258318" y="813054"/>
                    </a:moveTo>
                    <a:lnTo>
                      <a:pt x="170688" y="774954"/>
                    </a:lnTo>
                    <a:lnTo>
                      <a:pt x="172199" y="803287"/>
                    </a:lnTo>
                    <a:lnTo>
                      <a:pt x="28194" y="812126"/>
                    </a:lnTo>
                    <a:lnTo>
                      <a:pt x="28194" y="811530"/>
                    </a:lnTo>
                    <a:lnTo>
                      <a:pt x="0" y="81153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28194" y="840511"/>
                    </a:lnTo>
                    <a:lnTo>
                      <a:pt x="173748" y="832180"/>
                    </a:lnTo>
                    <a:lnTo>
                      <a:pt x="175260" y="860298"/>
                    </a:lnTo>
                    <a:lnTo>
                      <a:pt x="188214" y="852932"/>
                    </a:lnTo>
                    <a:lnTo>
                      <a:pt x="258318" y="813054"/>
                    </a:lnTo>
                    <a:close/>
                  </a:path>
                  <a:path w="6039484" h="979170">
                    <a:moveTo>
                      <a:pt x="6039231" y="979170"/>
                    </a:moveTo>
                    <a:lnTo>
                      <a:pt x="6038088" y="618744"/>
                    </a:lnTo>
                    <a:lnTo>
                      <a:pt x="6030468" y="618959"/>
                    </a:lnTo>
                    <a:lnTo>
                      <a:pt x="6030468" y="0"/>
                    </a:lnTo>
                    <a:lnTo>
                      <a:pt x="6002274" y="0"/>
                    </a:lnTo>
                    <a:lnTo>
                      <a:pt x="6002274" y="640080"/>
                    </a:lnTo>
                    <a:lnTo>
                      <a:pt x="6009957" y="640080"/>
                    </a:lnTo>
                    <a:lnTo>
                      <a:pt x="6011037" y="979170"/>
                    </a:lnTo>
                    <a:lnTo>
                      <a:pt x="60392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987688" y="5353049"/>
                <a:ext cx="170752" cy="54102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3987688" y="5353049"/>
                <a:ext cx="17081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54610">
                    <a:moveTo>
                      <a:pt x="170752" y="0"/>
                    </a:moveTo>
                    <a:lnTo>
                      <a:pt x="156524" y="0"/>
                    </a:lnTo>
                    <a:lnTo>
                      <a:pt x="133307" y="26411"/>
                    </a:lnTo>
                    <a:lnTo>
                      <a:pt x="102157" y="39778"/>
                    </a:lnTo>
                    <a:lnTo>
                      <a:pt x="68484" y="39786"/>
                    </a:lnTo>
                    <a:lnTo>
                      <a:pt x="37421" y="26431"/>
                    </a:lnTo>
                    <a:lnTo>
                      <a:pt x="14358" y="0"/>
                    </a:lnTo>
                    <a:lnTo>
                      <a:pt x="0" y="0"/>
                    </a:lnTo>
                    <a:lnTo>
                      <a:pt x="22302" y="30156"/>
                    </a:lnTo>
                    <a:lnTo>
                      <a:pt x="55390" y="49504"/>
                    </a:lnTo>
                    <a:lnTo>
                      <a:pt x="95107" y="54101"/>
                    </a:lnTo>
                    <a:lnTo>
                      <a:pt x="112647" y="50560"/>
                    </a:lnTo>
                    <a:lnTo>
                      <a:pt x="158353" y="19812"/>
                    </a:lnTo>
                    <a:lnTo>
                      <a:pt x="168259" y="4572"/>
                    </a:lnTo>
                    <a:lnTo>
                      <a:pt x="17075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170193" y="5429901"/>
                <a:ext cx="66957" cy="28304"/>
              </a:xfrm>
              <a:prstGeom prst="rect">
                <a:avLst/>
              </a:prstGeom>
            </p:spPr>
          </p:pic>
          <p:pic>
            <p:nvPicPr>
              <p:cNvPr id="114" name="object 114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079235" y="5353049"/>
                <a:ext cx="191263" cy="111251"/>
              </a:xfrm>
              <a:prstGeom prst="rect">
                <a:avLst/>
              </a:prstGeom>
            </p:spPr>
          </p:pic>
          <p:sp>
            <p:nvSpPr>
              <p:cNvPr id="115" name="object 115"/>
              <p:cNvSpPr/>
              <p:nvPr/>
            </p:nvSpPr>
            <p:spPr>
              <a:xfrm>
                <a:off x="6079235" y="5353049"/>
                <a:ext cx="19177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91770" h="111760">
                    <a:moveTo>
                      <a:pt x="100584" y="110339"/>
                    </a:moveTo>
                    <a:lnTo>
                      <a:pt x="100584" y="105155"/>
                    </a:lnTo>
                    <a:lnTo>
                      <a:pt x="93725" y="99060"/>
                    </a:lnTo>
                    <a:lnTo>
                      <a:pt x="93725" y="98902"/>
                    </a:lnTo>
                    <a:lnTo>
                      <a:pt x="62225" y="92405"/>
                    </a:lnTo>
                    <a:lnTo>
                      <a:pt x="36180" y="74971"/>
                    </a:lnTo>
                    <a:lnTo>
                      <a:pt x="18716" y="49007"/>
                    </a:lnTo>
                    <a:lnTo>
                      <a:pt x="12191" y="16763"/>
                    </a:lnTo>
                    <a:lnTo>
                      <a:pt x="12191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6700" y="53475"/>
                    </a:lnTo>
                    <a:lnTo>
                      <a:pt x="27403" y="83758"/>
                    </a:lnTo>
                    <a:lnTo>
                      <a:pt x="57835" y="104356"/>
                    </a:lnTo>
                    <a:lnTo>
                      <a:pt x="87629" y="110080"/>
                    </a:lnTo>
                    <a:lnTo>
                      <a:pt x="87629" y="105155"/>
                    </a:lnTo>
                    <a:lnTo>
                      <a:pt x="93725" y="111251"/>
                    </a:lnTo>
                    <a:lnTo>
                      <a:pt x="93725" y="99060"/>
                    </a:lnTo>
                    <a:lnTo>
                      <a:pt x="94165" y="98993"/>
                    </a:lnTo>
                    <a:lnTo>
                      <a:pt x="94165" y="111251"/>
                    </a:lnTo>
                    <a:lnTo>
                      <a:pt x="94487" y="111251"/>
                    </a:lnTo>
                    <a:lnTo>
                      <a:pt x="100584" y="110339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87629" y="105155"/>
                    </a:lnTo>
                    <a:lnTo>
                      <a:pt x="87629" y="106679"/>
                    </a:lnTo>
                    <a:lnTo>
                      <a:pt x="88391" y="108965"/>
                    </a:lnTo>
                    <a:lnTo>
                      <a:pt x="89915" y="109727"/>
                    </a:lnTo>
                    <a:lnTo>
                      <a:pt x="90354" y="110604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90354" y="110604"/>
                    </a:moveTo>
                    <a:lnTo>
                      <a:pt x="89915" y="109727"/>
                    </a:lnTo>
                    <a:lnTo>
                      <a:pt x="88391" y="108965"/>
                    </a:lnTo>
                    <a:lnTo>
                      <a:pt x="87629" y="106679"/>
                    </a:lnTo>
                    <a:lnTo>
                      <a:pt x="87629" y="110080"/>
                    </a:lnTo>
                    <a:lnTo>
                      <a:pt x="90354" y="110604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90354" y="110604"/>
                    </a:lnTo>
                    <a:lnTo>
                      <a:pt x="90677" y="111251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100584" y="105155"/>
                    </a:moveTo>
                    <a:lnTo>
                      <a:pt x="100584" y="102108"/>
                    </a:lnTo>
                    <a:lnTo>
                      <a:pt x="97536" y="99060"/>
                    </a:lnTo>
                    <a:lnTo>
                      <a:pt x="93725" y="99060"/>
                    </a:lnTo>
                    <a:lnTo>
                      <a:pt x="100584" y="105155"/>
                    </a:lnTo>
                    <a:close/>
                  </a:path>
                  <a:path w="191770" h="111760">
                    <a:moveTo>
                      <a:pt x="191263" y="0"/>
                    </a:move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75260" y="25908"/>
                    </a:lnTo>
                    <a:lnTo>
                      <a:pt x="157212" y="69181"/>
                    </a:lnTo>
                    <a:lnTo>
                      <a:pt x="117278" y="95491"/>
                    </a:lnTo>
                    <a:lnTo>
                      <a:pt x="94165" y="98993"/>
                    </a:lnTo>
                    <a:lnTo>
                      <a:pt x="97536" y="99060"/>
                    </a:lnTo>
                    <a:lnTo>
                      <a:pt x="100584" y="102108"/>
                    </a:lnTo>
                    <a:lnTo>
                      <a:pt x="100584" y="110339"/>
                    </a:lnTo>
                    <a:lnTo>
                      <a:pt x="123882" y="106851"/>
                    </a:lnTo>
                    <a:lnTo>
                      <a:pt x="150266" y="92963"/>
                    </a:lnTo>
                    <a:lnTo>
                      <a:pt x="171240" y="71647"/>
                    </a:lnTo>
                    <a:lnTo>
                      <a:pt x="184403" y="44958"/>
                    </a:lnTo>
                    <a:lnTo>
                      <a:pt x="19126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6" name="object 116"/>
            <p:cNvSpPr txBox="1"/>
            <p:nvPr/>
          </p:nvSpPr>
          <p:spPr>
            <a:xfrm>
              <a:off x="7046930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17" name="object 117"/>
            <p:cNvGrpSpPr/>
            <p:nvPr/>
          </p:nvGrpSpPr>
          <p:grpSpPr>
            <a:xfrm>
              <a:off x="5570444" y="4723280"/>
              <a:ext cx="1831041" cy="815228"/>
              <a:chOff x="4433570" y="5353050"/>
              <a:chExt cx="2075180" cy="923925"/>
            </a:xfrm>
          </p:grpSpPr>
          <p:pic>
            <p:nvPicPr>
              <p:cNvPr id="118" name="object 11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440936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4433570" y="5353049"/>
                <a:ext cx="108077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99060">
                    <a:moveTo>
                      <a:pt x="1080770" y="92202"/>
                    </a:moveTo>
                    <a:lnTo>
                      <a:pt x="1076960" y="92202"/>
                    </a:lnTo>
                    <a:lnTo>
                      <a:pt x="7620" y="92202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97409"/>
                    </a:lnTo>
                    <a:lnTo>
                      <a:pt x="3810" y="97409"/>
                    </a:lnTo>
                    <a:lnTo>
                      <a:pt x="3810" y="99060"/>
                    </a:lnTo>
                    <a:lnTo>
                      <a:pt x="7620" y="99060"/>
                    </a:lnTo>
                    <a:lnTo>
                      <a:pt x="1076960" y="99060"/>
                    </a:lnTo>
                    <a:lnTo>
                      <a:pt x="1076960" y="97409"/>
                    </a:lnTo>
                    <a:lnTo>
                      <a:pt x="1080770" y="97409"/>
                    </a:lnTo>
                    <a:lnTo>
                      <a:pt x="108077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4440936" y="5353050"/>
                <a:ext cx="1072896" cy="92202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4434078" y="5353049"/>
                <a:ext cx="2074545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074545" h="9906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954" y="86106"/>
                    </a:lnTo>
                    <a:lnTo>
                      <a:pt x="12954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3048" y="99060"/>
                    </a:lnTo>
                    <a:lnTo>
                      <a:pt x="6858" y="99060"/>
                    </a:lnTo>
                    <a:lnTo>
                      <a:pt x="12954" y="99060"/>
                    </a:lnTo>
                    <a:lnTo>
                      <a:pt x="1066800" y="99060"/>
                    </a:lnTo>
                    <a:lnTo>
                      <a:pt x="1073658" y="99060"/>
                    </a:lnTo>
                    <a:lnTo>
                      <a:pt x="1076706" y="99060"/>
                    </a:lnTo>
                    <a:lnTo>
                      <a:pt x="1079754" y="96012"/>
                    </a:lnTo>
                    <a:lnTo>
                      <a:pt x="1079754" y="0"/>
                    </a:lnTo>
                    <a:close/>
                  </a:path>
                  <a:path w="2074545" h="99060">
                    <a:moveTo>
                      <a:pt x="2074075" y="0"/>
                    </a:moveTo>
                    <a:lnTo>
                      <a:pt x="2058149" y="0"/>
                    </a:lnTo>
                    <a:lnTo>
                      <a:pt x="2042922" y="0"/>
                    </a:lnTo>
                    <a:lnTo>
                      <a:pt x="2032254" y="0"/>
                    </a:lnTo>
                    <a:lnTo>
                      <a:pt x="2032254" y="11430"/>
                    </a:lnTo>
                    <a:lnTo>
                      <a:pt x="2033016" y="12954"/>
                    </a:lnTo>
                    <a:lnTo>
                      <a:pt x="2035302" y="14478"/>
                    </a:lnTo>
                    <a:lnTo>
                      <a:pt x="2036064" y="14859"/>
                    </a:lnTo>
                    <a:lnTo>
                      <a:pt x="2036826" y="15240"/>
                    </a:lnTo>
                    <a:lnTo>
                      <a:pt x="2038337" y="15748"/>
                    </a:lnTo>
                    <a:lnTo>
                      <a:pt x="2039112" y="16002"/>
                    </a:lnTo>
                    <a:lnTo>
                      <a:pt x="2041398" y="14478"/>
                    </a:lnTo>
                    <a:lnTo>
                      <a:pt x="2045208" y="12801"/>
                    </a:lnTo>
                    <a:lnTo>
                      <a:pt x="207407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2" name="object 122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5450285" y="6026206"/>
                <a:ext cx="39837" cy="135790"/>
              </a:xfrm>
              <a:prstGeom prst="rect">
                <a:avLst/>
              </a:prstGeom>
            </p:spPr>
          </p:pic>
          <p:pic>
            <p:nvPicPr>
              <p:cNvPr id="123" name="object 123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158167" y="5513070"/>
                <a:ext cx="349250" cy="758190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5152196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6" y="401982"/>
                    </a:moveTo>
                    <a:lnTo>
                      <a:pt x="354652" y="329937"/>
                    </a:lnTo>
                    <a:lnTo>
                      <a:pt x="350551" y="287323"/>
                    </a:lnTo>
                    <a:lnTo>
                      <a:pt x="342954" y="239871"/>
                    </a:lnTo>
                    <a:lnTo>
                      <a:pt x="331561" y="190237"/>
                    </a:lnTo>
                    <a:lnTo>
                      <a:pt x="316139" y="141293"/>
                    </a:lnTo>
                    <a:lnTo>
                      <a:pt x="296354" y="95593"/>
                    </a:lnTo>
                    <a:lnTo>
                      <a:pt x="271939" y="55902"/>
                    </a:lnTo>
                    <a:lnTo>
                      <a:pt x="242612" y="24931"/>
                    </a:lnTo>
                    <a:lnTo>
                      <a:pt x="208089" y="5393"/>
                    </a:lnTo>
                    <a:lnTo>
                      <a:pt x="168087" y="0"/>
                    </a:lnTo>
                    <a:lnTo>
                      <a:pt x="129821" y="14132"/>
                    </a:lnTo>
                    <a:lnTo>
                      <a:pt x="97287" y="40707"/>
                    </a:lnTo>
                    <a:lnTo>
                      <a:pt x="70127" y="77254"/>
                    </a:lnTo>
                    <a:lnTo>
                      <a:pt x="47983" y="121300"/>
                    </a:lnTo>
                    <a:lnTo>
                      <a:pt x="30498" y="170373"/>
                    </a:lnTo>
                    <a:lnTo>
                      <a:pt x="17315" y="222001"/>
                    </a:lnTo>
                    <a:lnTo>
                      <a:pt x="8076" y="273712"/>
                    </a:lnTo>
                    <a:lnTo>
                      <a:pt x="2423" y="323034"/>
                    </a:lnTo>
                    <a:lnTo>
                      <a:pt x="0" y="367494"/>
                    </a:lnTo>
                    <a:lnTo>
                      <a:pt x="447" y="404622"/>
                    </a:lnTo>
                    <a:lnTo>
                      <a:pt x="1726" y="439588"/>
                    </a:lnTo>
                    <a:lnTo>
                      <a:pt x="5842" y="481290"/>
                    </a:lnTo>
                    <a:lnTo>
                      <a:pt x="13110" y="527328"/>
                    </a:lnTo>
                    <a:lnTo>
                      <a:pt x="13193" y="527696"/>
                    </a:lnTo>
                    <a:lnTo>
                      <a:pt x="13193" y="351411"/>
                    </a:lnTo>
                    <a:lnTo>
                      <a:pt x="16071" y="310110"/>
                    </a:lnTo>
                    <a:lnTo>
                      <a:pt x="22274" y="263549"/>
                    </a:lnTo>
                    <a:lnTo>
                      <a:pt x="32040" y="214369"/>
                    </a:lnTo>
                    <a:lnTo>
                      <a:pt x="45605" y="165211"/>
                    </a:lnTo>
                    <a:lnTo>
                      <a:pt x="63208" y="118715"/>
                    </a:lnTo>
                    <a:lnTo>
                      <a:pt x="85087" y="77525"/>
                    </a:lnTo>
                    <a:lnTo>
                      <a:pt x="111480" y="44280"/>
                    </a:lnTo>
                    <a:lnTo>
                      <a:pt x="142623" y="21621"/>
                    </a:lnTo>
                    <a:lnTo>
                      <a:pt x="178755" y="12191"/>
                    </a:lnTo>
                    <a:lnTo>
                      <a:pt x="215065" y="22622"/>
                    </a:lnTo>
                    <a:lnTo>
                      <a:pt x="246173" y="45741"/>
                    </a:lnTo>
                    <a:lnTo>
                      <a:pt x="272375" y="79026"/>
                    </a:lnTo>
                    <a:lnTo>
                      <a:pt x="293968" y="119955"/>
                    </a:lnTo>
                    <a:lnTo>
                      <a:pt x="311248" y="166006"/>
                    </a:lnTo>
                    <a:lnTo>
                      <a:pt x="324512" y="214656"/>
                    </a:lnTo>
                    <a:lnTo>
                      <a:pt x="334058" y="263384"/>
                    </a:lnTo>
                    <a:lnTo>
                      <a:pt x="340181" y="309667"/>
                    </a:lnTo>
                    <a:lnTo>
                      <a:pt x="343178" y="350983"/>
                    </a:lnTo>
                    <a:lnTo>
                      <a:pt x="343347" y="524423"/>
                    </a:lnTo>
                    <a:lnTo>
                      <a:pt x="348487" y="495805"/>
                    </a:lnTo>
                    <a:lnTo>
                      <a:pt x="354102" y="446422"/>
                    </a:lnTo>
                    <a:lnTo>
                      <a:pt x="356346" y="401982"/>
                    </a:lnTo>
                    <a:close/>
                  </a:path>
                  <a:path w="356870" h="769620">
                    <a:moveTo>
                      <a:pt x="13401" y="384810"/>
                    </a:moveTo>
                    <a:lnTo>
                      <a:pt x="13193" y="351411"/>
                    </a:lnTo>
                    <a:lnTo>
                      <a:pt x="13193" y="527696"/>
                    </a:lnTo>
                    <a:lnTo>
                      <a:pt x="13254" y="527970"/>
                    </a:lnTo>
                    <a:lnTo>
                      <a:pt x="13254" y="418141"/>
                    </a:lnTo>
                    <a:lnTo>
                      <a:pt x="13401" y="384810"/>
                    </a:lnTo>
                    <a:close/>
                  </a:path>
                  <a:path w="356870" h="769620">
                    <a:moveTo>
                      <a:pt x="343347" y="524423"/>
                    </a:moveTo>
                    <a:lnTo>
                      <a:pt x="343347" y="384810"/>
                    </a:lnTo>
                    <a:lnTo>
                      <a:pt x="342860" y="422891"/>
                    </a:lnTo>
                    <a:lnTo>
                      <a:pt x="339068" y="469137"/>
                    </a:lnTo>
                    <a:lnTo>
                      <a:pt x="331561" y="520395"/>
                    </a:lnTo>
                    <a:lnTo>
                      <a:pt x="319932" y="573513"/>
                    </a:lnTo>
                    <a:lnTo>
                      <a:pt x="303770" y="625338"/>
                    </a:lnTo>
                    <a:lnTo>
                      <a:pt x="282666" y="672719"/>
                    </a:lnTo>
                    <a:lnTo>
                      <a:pt x="256212" y="712501"/>
                    </a:lnTo>
                    <a:lnTo>
                      <a:pt x="223997" y="741535"/>
                    </a:lnTo>
                    <a:lnTo>
                      <a:pt x="185613" y="756665"/>
                    </a:lnTo>
                    <a:lnTo>
                      <a:pt x="177993" y="756665"/>
                    </a:lnTo>
                    <a:lnTo>
                      <a:pt x="111076" y="724776"/>
                    </a:lnTo>
                    <a:lnTo>
                      <a:pt x="84832" y="691616"/>
                    </a:lnTo>
                    <a:lnTo>
                      <a:pt x="63077" y="650503"/>
                    </a:lnTo>
                    <a:lnTo>
                      <a:pt x="45572" y="604080"/>
                    </a:lnTo>
                    <a:lnTo>
                      <a:pt x="32077" y="554989"/>
                    </a:lnTo>
                    <a:lnTo>
                      <a:pt x="22352" y="505874"/>
                    </a:lnTo>
                    <a:lnTo>
                      <a:pt x="16158" y="459377"/>
                    </a:lnTo>
                    <a:lnTo>
                      <a:pt x="13254" y="418141"/>
                    </a:lnTo>
                    <a:lnTo>
                      <a:pt x="13254" y="527970"/>
                    </a:lnTo>
                    <a:lnTo>
                      <a:pt x="23847" y="575306"/>
                    </a:lnTo>
                    <a:lnTo>
                      <a:pt x="38366" y="622825"/>
                    </a:lnTo>
                    <a:lnTo>
                      <a:pt x="56984" y="667488"/>
                    </a:lnTo>
                    <a:lnTo>
                      <a:pt x="80017" y="706896"/>
                    </a:lnTo>
                    <a:lnTo>
                      <a:pt x="107779" y="738653"/>
                    </a:lnTo>
                    <a:lnTo>
                      <a:pt x="140587" y="760360"/>
                    </a:lnTo>
                    <a:lnTo>
                      <a:pt x="178755" y="769620"/>
                    </a:lnTo>
                    <a:lnTo>
                      <a:pt x="187899" y="768858"/>
                    </a:lnTo>
                    <a:lnTo>
                      <a:pt x="226077" y="755218"/>
                    </a:lnTo>
                    <a:lnTo>
                      <a:pt x="258642" y="728935"/>
                    </a:lnTo>
                    <a:lnTo>
                      <a:pt x="285915" y="692521"/>
                    </a:lnTo>
                    <a:lnTo>
                      <a:pt x="308215" y="648489"/>
                    </a:lnTo>
                    <a:lnTo>
                      <a:pt x="325864" y="599351"/>
                    </a:lnTo>
                    <a:lnTo>
                      <a:pt x="339181" y="547618"/>
                    </a:lnTo>
                    <a:lnTo>
                      <a:pt x="343347" y="52442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5" name="object 125"/>
            <p:cNvSpPr txBox="1"/>
            <p:nvPr/>
          </p:nvSpPr>
          <p:spPr>
            <a:xfrm>
              <a:off x="6238762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26" name="object 126"/>
            <p:cNvGrpSpPr/>
            <p:nvPr/>
          </p:nvGrpSpPr>
          <p:grpSpPr>
            <a:xfrm>
              <a:off x="4363773" y="4723280"/>
              <a:ext cx="2659156" cy="863973"/>
              <a:chOff x="3066009" y="5353050"/>
              <a:chExt cx="3013710" cy="979169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3066008" y="5353049"/>
                <a:ext cx="20891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2089150" h="979170">
                    <a:moveTo>
                      <a:pt x="845451" y="0"/>
                    </a:moveTo>
                    <a:lnTo>
                      <a:pt x="831621" y="0"/>
                    </a:lnTo>
                    <a:lnTo>
                      <a:pt x="831621" y="6858"/>
                    </a:lnTo>
                    <a:lnTo>
                      <a:pt x="845451" y="0"/>
                    </a:lnTo>
                    <a:close/>
                  </a:path>
                  <a:path w="2089150" h="979170">
                    <a:moveTo>
                      <a:pt x="1302651" y="0"/>
                    </a:moveTo>
                    <a:lnTo>
                      <a:pt x="1288821" y="0"/>
                    </a:lnTo>
                    <a:lnTo>
                      <a:pt x="1288821" y="6858"/>
                    </a:lnTo>
                    <a:lnTo>
                      <a:pt x="1302651" y="0"/>
                    </a:lnTo>
                    <a:close/>
                  </a:path>
                  <a:path w="2089150" h="979170">
                    <a:moveTo>
                      <a:pt x="2088921" y="546354"/>
                    </a:moveTo>
                    <a:lnTo>
                      <a:pt x="2003577" y="503682"/>
                    </a:lnTo>
                    <a:lnTo>
                      <a:pt x="2003577" y="531876"/>
                    </a:lnTo>
                    <a:lnTo>
                      <a:pt x="1176439" y="531253"/>
                    </a:lnTo>
                    <a:lnTo>
                      <a:pt x="1174648" y="0"/>
                    </a:lnTo>
                    <a:lnTo>
                      <a:pt x="1146454" y="0"/>
                    </a:lnTo>
                    <a:lnTo>
                      <a:pt x="1148245" y="531228"/>
                    </a:lnTo>
                    <a:lnTo>
                      <a:pt x="31521" y="530364"/>
                    </a:lnTo>
                    <a:lnTo>
                      <a:pt x="31521" y="5029"/>
                    </a:lnTo>
                    <a:lnTo>
                      <a:pt x="39001" y="3517"/>
                    </a:lnTo>
                    <a:lnTo>
                      <a:pt x="44221" y="0"/>
                    </a:lnTo>
                    <a:lnTo>
                      <a:pt x="31521" y="0"/>
                    </a:lnTo>
                    <a:lnTo>
                      <a:pt x="3327" y="0"/>
                    </a:lnTo>
                    <a:lnTo>
                      <a:pt x="0" y="0"/>
                    </a:lnTo>
                    <a:lnTo>
                      <a:pt x="3327" y="2222"/>
                    </a:lnTo>
                    <a:lnTo>
                      <a:pt x="3327" y="554736"/>
                    </a:lnTo>
                    <a:lnTo>
                      <a:pt x="17043" y="554736"/>
                    </a:lnTo>
                    <a:lnTo>
                      <a:pt x="17043" y="559308"/>
                    </a:lnTo>
                    <a:lnTo>
                      <a:pt x="1148334" y="560184"/>
                    </a:lnTo>
                    <a:lnTo>
                      <a:pt x="1149756" y="979170"/>
                    </a:lnTo>
                    <a:lnTo>
                      <a:pt x="1177950" y="979170"/>
                    </a:lnTo>
                    <a:lnTo>
                      <a:pt x="1176528" y="560209"/>
                    </a:lnTo>
                    <a:lnTo>
                      <a:pt x="2003577" y="560832"/>
                    </a:lnTo>
                    <a:lnTo>
                      <a:pt x="2003577" y="589026"/>
                    </a:lnTo>
                    <a:lnTo>
                      <a:pt x="2017293" y="582168"/>
                    </a:lnTo>
                    <a:lnTo>
                      <a:pt x="2088921" y="5463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826251" y="5353050"/>
                <a:ext cx="252984" cy="73152"/>
              </a:xfrm>
              <a:prstGeom prst="rect">
                <a:avLst/>
              </a:prstGeom>
            </p:spPr>
          </p:pic>
          <p:sp>
            <p:nvSpPr>
              <p:cNvPr id="129" name="object 129"/>
              <p:cNvSpPr/>
              <p:nvPr/>
            </p:nvSpPr>
            <p:spPr>
              <a:xfrm>
                <a:off x="4584192" y="5353049"/>
                <a:ext cx="1290320" cy="624840"/>
              </a:xfrm>
              <a:custGeom>
                <a:avLst/>
                <a:gdLst/>
                <a:ahLst/>
                <a:cxnLst/>
                <a:rect l="l" t="t" r="r" b="b"/>
                <a:pathLst>
                  <a:path w="1290320" h="624839">
                    <a:moveTo>
                      <a:pt x="73152" y="469392"/>
                    </a:moveTo>
                    <a:lnTo>
                      <a:pt x="61722" y="464820"/>
                    </a:lnTo>
                    <a:lnTo>
                      <a:pt x="0" y="620268"/>
                    </a:lnTo>
                    <a:lnTo>
                      <a:pt x="11430" y="624840"/>
                    </a:lnTo>
                    <a:lnTo>
                      <a:pt x="73152" y="469392"/>
                    </a:lnTo>
                    <a:close/>
                  </a:path>
                  <a:path w="1290320" h="624839">
                    <a:moveTo>
                      <a:pt x="1085088" y="0"/>
                    </a:moveTo>
                    <a:lnTo>
                      <a:pt x="1056881" y="0"/>
                    </a:lnTo>
                    <a:lnTo>
                      <a:pt x="1056881" y="192786"/>
                    </a:lnTo>
                    <a:lnTo>
                      <a:pt x="1085088" y="192786"/>
                    </a:lnTo>
                    <a:lnTo>
                      <a:pt x="1085088" y="0"/>
                    </a:lnTo>
                    <a:close/>
                  </a:path>
                  <a:path w="1290320" h="624839">
                    <a:moveTo>
                      <a:pt x="1290053" y="0"/>
                    </a:moveTo>
                    <a:lnTo>
                      <a:pt x="1261110" y="0"/>
                    </a:lnTo>
                    <a:lnTo>
                      <a:pt x="1261110" y="531825"/>
                    </a:lnTo>
                    <a:lnTo>
                      <a:pt x="918210" y="530352"/>
                    </a:lnTo>
                    <a:lnTo>
                      <a:pt x="918210" y="559308"/>
                    </a:lnTo>
                    <a:lnTo>
                      <a:pt x="1275588" y="560832"/>
                    </a:lnTo>
                    <a:lnTo>
                      <a:pt x="1275588" y="544830"/>
                    </a:lnTo>
                    <a:lnTo>
                      <a:pt x="1290053" y="544830"/>
                    </a:lnTo>
                    <a:lnTo>
                      <a:pt x="129005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0" name="object 130"/>
            <p:cNvSpPr txBox="1"/>
            <p:nvPr/>
          </p:nvSpPr>
          <p:spPr>
            <a:xfrm>
              <a:off x="4422737" y="4829063"/>
              <a:ext cx="1444998" cy="626393"/>
            </a:xfrm>
            <a:prstGeom prst="rect">
              <a:avLst/>
            </a:prstGeom>
          </p:spPr>
          <p:txBody>
            <a:bodyPr vert="horz" wrap="square" lIns="0" tIns="72838" rIns="0" bIns="0" rtlCol="0">
              <a:spAutoFit/>
            </a:bodyPr>
            <a:lstStyle/>
            <a:p>
              <a:pPr marL="1228791">
                <a:spcBef>
                  <a:spcPts val="574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  <a:p>
              <a:pPr marL="11206">
                <a:spcBef>
                  <a:spcPts val="485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31" name="object 131"/>
            <p:cNvGrpSpPr/>
            <p:nvPr/>
          </p:nvGrpSpPr>
          <p:grpSpPr>
            <a:xfrm>
              <a:off x="2925184" y="4723280"/>
              <a:ext cx="5332879" cy="1199590"/>
              <a:chOff x="1435608" y="5353050"/>
              <a:chExt cx="6043930" cy="1359535"/>
            </a:xfrm>
          </p:grpSpPr>
          <p:pic>
            <p:nvPicPr>
              <p:cNvPr id="132" name="object 132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693926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33" name="object 133"/>
              <p:cNvSpPr/>
              <p:nvPr/>
            </p:nvSpPr>
            <p:spPr>
              <a:xfrm>
                <a:off x="16878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758"/>
                    </a:lnTo>
                    <a:lnTo>
                      <a:pt x="2540" y="95758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6012"/>
                    </a:lnTo>
                    <a:lnTo>
                      <a:pt x="1079500" y="96012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4" name="object 134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693926" y="5353050"/>
                <a:ext cx="1073658" cy="90677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1687830" y="5353050"/>
                <a:ext cx="108013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789">
                    <a:moveTo>
                      <a:pt x="12953" y="84582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3047" y="97536"/>
                    </a:lnTo>
                    <a:lnTo>
                      <a:pt x="6095" y="97536"/>
                    </a:lnTo>
                    <a:lnTo>
                      <a:pt x="6095" y="84582"/>
                    </a:lnTo>
                    <a:lnTo>
                      <a:pt x="12953" y="84582"/>
                    </a:lnTo>
                    <a:close/>
                  </a:path>
                  <a:path w="1080135" h="97789">
                    <a:moveTo>
                      <a:pt x="1072895" y="84582"/>
                    </a:moveTo>
                    <a:lnTo>
                      <a:pt x="6095" y="84582"/>
                    </a:lnTo>
                    <a:lnTo>
                      <a:pt x="12953" y="90677"/>
                    </a:lnTo>
                    <a:lnTo>
                      <a:pt x="12953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5" y="84582"/>
                    </a:lnTo>
                    <a:close/>
                  </a:path>
                  <a:path w="1080135" h="97789">
                    <a:moveTo>
                      <a:pt x="12953" y="97536"/>
                    </a:moveTo>
                    <a:lnTo>
                      <a:pt x="12953" y="90677"/>
                    </a:lnTo>
                    <a:lnTo>
                      <a:pt x="6095" y="84582"/>
                    </a:lnTo>
                    <a:lnTo>
                      <a:pt x="6095" y="97536"/>
                    </a:lnTo>
                    <a:lnTo>
                      <a:pt x="12953" y="97536"/>
                    </a:lnTo>
                    <a:close/>
                  </a:path>
                  <a:path w="1080135" h="97789">
                    <a:moveTo>
                      <a:pt x="1079753" y="94487"/>
                    </a:moveTo>
                    <a:lnTo>
                      <a:pt x="1079753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5" y="84582"/>
                    </a:lnTo>
                    <a:lnTo>
                      <a:pt x="1072895" y="97536"/>
                    </a:lnTo>
                    <a:lnTo>
                      <a:pt x="1076706" y="97536"/>
                    </a:lnTo>
                    <a:lnTo>
                      <a:pt x="1079753" y="94487"/>
                    </a:lnTo>
                    <a:close/>
                  </a:path>
                  <a:path w="1080135" h="97789">
                    <a:moveTo>
                      <a:pt x="1072895" y="97536"/>
                    </a:moveTo>
                    <a:lnTo>
                      <a:pt x="1072895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5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1435608" y="5353049"/>
                <a:ext cx="6043930" cy="1359535"/>
              </a:xfrm>
              <a:custGeom>
                <a:avLst/>
                <a:gdLst/>
                <a:ahLst/>
                <a:cxnLst/>
                <a:rect l="l" t="t" r="r" b="b"/>
                <a:pathLst>
                  <a:path w="6043930" h="1359534">
                    <a:moveTo>
                      <a:pt x="6043422" y="1315974"/>
                    </a:moveTo>
                    <a:lnTo>
                      <a:pt x="6042342" y="979170"/>
                    </a:lnTo>
                    <a:lnTo>
                      <a:pt x="6039231" y="0"/>
                    </a:lnTo>
                    <a:lnTo>
                      <a:pt x="6011037" y="0"/>
                    </a:lnTo>
                    <a:lnTo>
                      <a:pt x="6014148" y="979170"/>
                    </a:lnTo>
                    <a:lnTo>
                      <a:pt x="6015177" y="1302258"/>
                    </a:lnTo>
                    <a:lnTo>
                      <a:pt x="2871978" y="1302258"/>
                    </a:lnTo>
                    <a:lnTo>
                      <a:pt x="2871978" y="1273302"/>
                    </a:lnTo>
                    <a:lnTo>
                      <a:pt x="2809443" y="1304848"/>
                    </a:lnTo>
                    <a:lnTo>
                      <a:pt x="2808846" y="1127760"/>
                    </a:lnTo>
                    <a:lnTo>
                      <a:pt x="4219194" y="1127760"/>
                    </a:lnTo>
                    <a:lnTo>
                      <a:pt x="4219194" y="1113282"/>
                    </a:lnTo>
                    <a:lnTo>
                      <a:pt x="4233672" y="1113282"/>
                    </a:lnTo>
                    <a:lnTo>
                      <a:pt x="4233672" y="979170"/>
                    </a:lnTo>
                    <a:lnTo>
                      <a:pt x="4233672" y="192786"/>
                    </a:lnTo>
                    <a:lnTo>
                      <a:pt x="4205478" y="192786"/>
                    </a:lnTo>
                    <a:lnTo>
                      <a:pt x="4205478" y="979170"/>
                    </a:lnTo>
                    <a:lnTo>
                      <a:pt x="4205478" y="1098804"/>
                    </a:lnTo>
                    <a:lnTo>
                      <a:pt x="2808744" y="1098804"/>
                    </a:lnTo>
                    <a:lnTo>
                      <a:pt x="2808351" y="979170"/>
                    </a:lnTo>
                    <a:lnTo>
                      <a:pt x="2781274" y="979170"/>
                    </a:lnTo>
                    <a:lnTo>
                      <a:pt x="2781274" y="1309420"/>
                    </a:lnTo>
                    <a:lnTo>
                      <a:pt x="2709672" y="1273302"/>
                    </a:lnTo>
                    <a:lnTo>
                      <a:pt x="2709672" y="1302283"/>
                    </a:lnTo>
                    <a:lnTo>
                      <a:pt x="1661922" y="1303769"/>
                    </a:lnTo>
                    <a:lnTo>
                      <a:pt x="1661922" y="1127760"/>
                    </a:lnTo>
                    <a:lnTo>
                      <a:pt x="2780652" y="1127760"/>
                    </a:lnTo>
                    <a:lnTo>
                      <a:pt x="2781274" y="1309420"/>
                    </a:lnTo>
                    <a:lnTo>
                      <a:pt x="2781274" y="979170"/>
                    </a:lnTo>
                    <a:lnTo>
                      <a:pt x="2780157" y="979170"/>
                    </a:lnTo>
                    <a:lnTo>
                      <a:pt x="2780550" y="1098804"/>
                    </a:lnTo>
                    <a:lnTo>
                      <a:pt x="1661922" y="1098804"/>
                    </a:lnTo>
                    <a:lnTo>
                      <a:pt x="1661922" y="979170"/>
                    </a:lnTo>
                    <a:lnTo>
                      <a:pt x="1661922" y="544830"/>
                    </a:lnTo>
                    <a:lnTo>
                      <a:pt x="1633728" y="544830"/>
                    </a:lnTo>
                    <a:lnTo>
                      <a:pt x="1633728" y="979170"/>
                    </a:lnTo>
                    <a:lnTo>
                      <a:pt x="1633728" y="1098804"/>
                    </a:lnTo>
                    <a:lnTo>
                      <a:pt x="28194" y="1098804"/>
                    </a:lnTo>
                    <a:lnTo>
                      <a:pt x="28194" y="979170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0" y="1113282"/>
                    </a:lnTo>
                    <a:lnTo>
                      <a:pt x="14478" y="1113282"/>
                    </a:lnTo>
                    <a:lnTo>
                      <a:pt x="14478" y="1127760"/>
                    </a:lnTo>
                    <a:lnTo>
                      <a:pt x="1633728" y="1127760"/>
                    </a:lnTo>
                    <a:lnTo>
                      <a:pt x="1633728" y="1318272"/>
                    </a:lnTo>
                    <a:lnTo>
                      <a:pt x="1647444" y="1318272"/>
                    </a:lnTo>
                    <a:lnTo>
                      <a:pt x="1647444" y="1331976"/>
                    </a:lnTo>
                    <a:lnTo>
                      <a:pt x="2709672" y="1330477"/>
                    </a:lnTo>
                    <a:lnTo>
                      <a:pt x="2709672" y="1359408"/>
                    </a:lnTo>
                    <a:lnTo>
                      <a:pt x="2724150" y="1352245"/>
                    </a:lnTo>
                    <a:lnTo>
                      <a:pt x="2790825" y="1319199"/>
                    </a:lnTo>
                    <a:lnTo>
                      <a:pt x="2857500" y="1352245"/>
                    </a:lnTo>
                    <a:lnTo>
                      <a:pt x="2871978" y="1359408"/>
                    </a:lnTo>
                    <a:lnTo>
                      <a:pt x="2871978" y="1330452"/>
                    </a:lnTo>
                    <a:lnTo>
                      <a:pt x="6024372" y="1330452"/>
                    </a:lnTo>
                    <a:lnTo>
                      <a:pt x="6024372" y="1316494"/>
                    </a:lnTo>
                    <a:lnTo>
                      <a:pt x="6043422" y="131597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37" name="Footer Placeholder 136">
            <a:extLst>
              <a:ext uri="{FF2B5EF4-FFF2-40B4-BE49-F238E27FC236}">
                <a16:creationId xmlns:a16="http://schemas.microsoft.com/office/drawing/2014/main" id="{E644CDEA-42F6-136F-8026-F0983B39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913BB25B-9651-479B-BBEB-9F831B29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811" y="-3115"/>
            <a:ext cx="10673811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sz="3883" spc="-26" dirty="0"/>
              <a:t>Combine Adders - </a:t>
            </a:r>
            <a:r>
              <a:rPr sz="3883" spc="-26" dirty="0"/>
              <a:t>Rearrange</a:t>
            </a:r>
            <a:r>
              <a:rPr sz="3883" spc="-49" dirty="0"/>
              <a:t> </a:t>
            </a:r>
            <a:r>
              <a:rPr lang="en-US" sz="3883" spc="-13" dirty="0"/>
              <a:t>D</a:t>
            </a:r>
            <a:r>
              <a:rPr sz="3883" spc="-13" dirty="0"/>
              <a:t>iagram</a:t>
            </a:r>
            <a:endParaRPr sz="3883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188DAAD-B1AF-9828-B3B2-45140BF42386}"/>
              </a:ext>
            </a:extLst>
          </p:cNvPr>
          <p:cNvGrpSpPr/>
          <p:nvPr/>
        </p:nvGrpSpPr>
        <p:grpSpPr>
          <a:xfrm>
            <a:off x="2061883" y="1267385"/>
            <a:ext cx="8068235" cy="4655819"/>
            <a:chOff x="2061883" y="1267385"/>
            <a:chExt cx="8068235" cy="4655819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8515126" y="1916983"/>
              <a:ext cx="166968" cy="214592"/>
              <a:chOff x="7770876" y="2172581"/>
              <a:chExt cx="18923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13" y="52683"/>
                    </a:lnTo>
                    <a:lnTo>
                      <a:pt x="158259" y="23435"/>
                    </a:lnTo>
                    <a:lnTo>
                      <a:pt x="128658" y="5871"/>
                    </a:lnTo>
                    <a:lnTo>
                      <a:pt x="94954" y="0"/>
                    </a:lnTo>
                    <a:lnTo>
                      <a:pt x="61192" y="5829"/>
                    </a:lnTo>
                    <a:lnTo>
                      <a:pt x="31417" y="23367"/>
                    </a:lnTo>
                    <a:lnTo>
                      <a:pt x="9671" y="52624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473" y="15490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88990" y="1842516"/>
                <a:ext cx="295910" cy="467613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4383023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297" y="186362"/>
                    </a:lnTo>
                    <a:lnTo>
                      <a:pt x="289844" y="142508"/>
                    </a:lnTo>
                    <a:lnTo>
                      <a:pt x="273988" y="99053"/>
                    </a:lnTo>
                    <a:lnTo>
                      <a:pt x="251567" y="59535"/>
                    </a:lnTo>
                    <a:lnTo>
                      <a:pt x="222414" y="27495"/>
                    </a:lnTo>
                    <a:lnTo>
                      <a:pt x="186365" y="6470"/>
                    </a:lnTo>
                    <a:lnTo>
                      <a:pt x="143255" y="0"/>
                    </a:lnTo>
                    <a:lnTo>
                      <a:pt x="101301" y="13482"/>
                    </a:lnTo>
                    <a:lnTo>
                      <a:pt x="67061" y="39990"/>
                    </a:lnTo>
                    <a:lnTo>
                      <a:pt x="40204" y="76219"/>
                    </a:lnTo>
                    <a:lnTo>
                      <a:pt x="20400" y="118862"/>
                    </a:lnTo>
                    <a:lnTo>
                      <a:pt x="7318" y="164614"/>
                    </a:lnTo>
                    <a:lnTo>
                      <a:pt x="628" y="210169"/>
                    </a:lnTo>
                    <a:lnTo>
                      <a:pt x="0" y="252222"/>
                    </a:lnTo>
                    <a:lnTo>
                      <a:pt x="3171" y="292058"/>
                    </a:lnTo>
                    <a:lnTo>
                      <a:pt x="12191" y="334863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08" y="24892"/>
                    </a:lnTo>
                    <a:lnTo>
                      <a:pt x="231899" y="54880"/>
                    </a:lnTo>
                    <a:lnTo>
                      <a:pt x="258932" y="97155"/>
                    </a:lnTo>
                    <a:lnTo>
                      <a:pt x="277531" y="145948"/>
                    </a:lnTo>
                    <a:lnTo>
                      <a:pt x="287920" y="195495"/>
                    </a:lnTo>
                    <a:lnTo>
                      <a:pt x="290322" y="240030"/>
                    </a:lnTo>
                    <a:lnTo>
                      <a:pt x="290322" y="331667"/>
                    </a:lnTo>
                    <a:lnTo>
                      <a:pt x="295143" y="314711"/>
                    </a:lnTo>
                    <a:lnTo>
                      <a:pt x="301813" y="269148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667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4863"/>
                    </a:lnTo>
                    <a:lnTo>
                      <a:pt x="27214" y="377277"/>
                    </a:lnTo>
                    <a:lnTo>
                      <a:pt x="48481" y="416188"/>
                    </a:lnTo>
                    <a:lnTo>
                      <a:pt x="76175" y="448319"/>
                    </a:lnTo>
                    <a:lnTo>
                      <a:pt x="110495" y="470434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344" y="465819"/>
                    </a:lnTo>
                    <a:lnTo>
                      <a:pt x="235604" y="439318"/>
                    </a:lnTo>
                    <a:lnTo>
                      <a:pt x="262410" y="403098"/>
                    </a:lnTo>
                    <a:lnTo>
                      <a:pt x="282133" y="360462"/>
                    </a:lnTo>
                    <a:lnTo>
                      <a:pt x="290322" y="3316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5536154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86811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2061883" y="1969994"/>
              <a:ext cx="8068235" cy="1025338"/>
              <a:chOff x="457200" y="2232660"/>
              <a:chExt cx="9144000" cy="116205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7379208" y="2232659"/>
                <a:ext cx="39052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182880">
                    <a:moveTo>
                      <a:pt x="390144" y="42672"/>
                    </a:moveTo>
                    <a:lnTo>
                      <a:pt x="304800" y="0"/>
                    </a:lnTo>
                    <a:lnTo>
                      <a:pt x="304800" y="28194"/>
                    </a:lnTo>
                    <a:lnTo>
                      <a:pt x="14478" y="28194"/>
                    </a:lnTo>
                    <a:lnTo>
                      <a:pt x="14478" y="42672"/>
                    </a:lnTo>
                    <a:lnTo>
                      <a:pt x="0" y="42672"/>
                    </a:lnTo>
                    <a:lnTo>
                      <a:pt x="0" y="182880"/>
                    </a:lnTo>
                    <a:lnTo>
                      <a:pt x="28194" y="182880"/>
                    </a:lnTo>
                    <a:lnTo>
                      <a:pt x="28194" y="57150"/>
                    </a:lnTo>
                    <a:lnTo>
                      <a:pt x="304800" y="57150"/>
                    </a:lnTo>
                    <a:lnTo>
                      <a:pt x="304800" y="85344"/>
                    </a:lnTo>
                    <a:lnTo>
                      <a:pt x="319278" y="78105"/>
                    </a:lnTo>
                    <a:lnTo>
                      <a:pt x="39014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57200" y="241554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44078" y="2415540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8244078" y="2415540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30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31" name="object 31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67"/>
                    </a:lnTo>
                    <a:lnTo>
                      <a:pt x="31470" y="463996"/>
                    </a:lnTo>
                    <a:lnTo>
                      <a:pt x="64411" y="483134"/>
                    </a:lnTo>
                    <a:lnTo>
                      <a:pt x="104394" y="487680"/>
                    </a:lnTo>
                    <a:lnTo>
                      <a:pt x="123559" y="483821"/>
                    </a:lnTo>
                    <a:lnTo>
                      <a:pt x="167640" y="454152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938369" y="2415539"/>
                <a:ext cx="3048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979169">
                    <a:moveTo>
                      <a:pt x="30216" y="0"/>
                    </a:moveTo>
                    <a:lnTo>
                      <a:pt x="2022" y="0"/>
                    </a:lnTo>
                    <a:lnTo>
                      <a:pt x="0" y="979169"/>
                    </a:lnTo>
                    <a:lnTo>
                      <a:pt x="28193" y="979169"/>
                    </a:lnTo>
                    <a:lnTo>
                      <a:pt x="3021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27036" y="2759201"/>
                <a:ext cx="252222" cy="86105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3515601" y="2415539"/>
                <a:ext cx="47320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732020" h="979170">
                    <a:moveTo>
                      <a:pt x="30695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536" y="979170"/>
                    </a:lnTo>
                    <a:lnTo>
                      <a:pt x="30695" y="0"/>
                    </a:lnTo>
                    <a:close/>
                  </a:path>
                  <a:path w="4732020" h="979170">
                    <a:moveTo>
                      <a:pt x="1442732" y="0"/>
                    </a:moveTo>
                    <a:lnTo>
                      <a:pt x="1413776" y="0"/>
                    </a:lnTo>
                    <a:lnTo>
                      <a:pt x="1413776" y="54864"/>
                    </a:lnTo>
                    <a:lnTo>
                      <a:pt x="299732" y="54864"/>
                    </a:lnTo>
                    <a:lnTo>
                      <a:pt x="282206" y="54864"/>
                    </a:lnTo>
                    <a:lnTo>
                      <a:pt x="282206" y="55333"/>
                    </a:lnTo>
                    <a:lnTo>
                      <a:pt x="270776" y="55626"/>
                    </a:lnTo>
                    <a:lnTo>
                      <a:pt x="279730" y="436003"/>
                    </a:lnTo>
                    <a:lnTo>
                      <a:pt x="277114" y="436613"/>
                    </a:lnTo>
                    <a:lnTo>
                      <a:pt x="263817" y="445960"/>
                    </a:lnTo>
                    <a:lnTo>
                      <a:pt x="254952" y="459613"/>
                    </a:lnTo>
                    <a:lnTo>
                      <a:pt x="251726" y="476250"/>
                    </a:lnTo>
                    <a:lnTo>
                      <a:pt x="255625" y="493204"/>
                    </a:lnTo>
                    <a:lnTo>
                      <a:pt x="265252" y="506641"/>
                    </a:lnTo>
                    <a:lnTo>
                      <a:pt x="279158" y="515366"/>
                    </a:lnTo>
                    <a:lnTo>
                      <a:pt x="295922" y="518160"/>
                    </a:lnTo>
                    <a:lnTo>
                      <a:pt x="308876" y="515442"/>
                    </a:lnTo>
                    <a:lnTo>
                      <a:pt x="312432" y="514705"/>
                    </a:lnTo>
                    <a:lnTo>
                      <a:pt x="325729" y="505307"/>
                    </a:lnTo>
                    <a:lnTo>
                      <a:pt x="334594" y="491490"/>
                    </a:lnTo>
                    <a:lnTo>
                      <a:pt x="337832" y="474726"/>
                    </a:lnTo>
                    <a:lnTo>
                      <a:pt x="333921" y="458114"/>
                    </a:lnTo>
                    <a:lnTo>
                      <a:pt x="324307" y="444627"/>
                    </a:lnTo>
                    <a:lnTo>
                      <a:pt x="310400" y="435724"/>
                    </a:lnTo>
                    <a:lnTo>
                      <a:pt x="308000" y="435317"/>
                    </a:lnTo>
                    <a:lnTo>
                      <a:pt x="300355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2732" y="82296"/>
                    </a:lnTo>
                    <a:lnTo>
                      <a:pt x="1442732" y="0"/>
                    </a:lnTo>
                    <a:close/>
                  </a:path>
                  <a:path w="4732020" h="979170">
                    <a:moveTo>
                      <a:pt x="4731524" y="124968"/>
                    </a:moveTo>
                    <a:lnTo>
                      <a:pt x="4646180" y="82296"/>
                    </a:lnTo>
                    <a:lnTo>
                      <a:pt x="4646180" y="110490"/>
                    </a:lnTo>
                    <a:lnTo>
                      <a:pt x="4439678" y="110490"/>
                    </a:lnTo>
                    <a:lnTo>
                      <a:pt x="4439678" y="139446"/>
                    </a:lnTo>
                    <a:lnTo>
                      <a:pt x="4646180" y="139446"/>
                    </a:lnTo>
                    <a:lnTo>
                      <a:pt x="4646180" y="167640"/>
                    </a:lnTo>
                    <a:lnTo>
                      <a:pt x="4660658" y="160401"/>
                    </a:lnTo>
                    <a:lnTo>
                      <a:pt x="4731524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5071558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2484658" y="2131358"/>
              <a:ext cx="5825938" cy="1727946"/>
              <a:chOff x="936346" y="2415539"/>
              <a:chExt cx="6602730" cy="1958339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936345" y="2415539"/>
                <a:ext cx="660273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660273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660273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660273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6602730" h="1958339">
                    <a:moveTo>
                      <a:pt x="6471056" y="0"/>
                    </a:moveTo>
                    <a:lnTo>
                      <a:pt x="6442862" y="0"/>
                    </a:lnTo>
                    <a:lnTo>
                      <a:pt x="6442862" y="979170"/>
                    </a:lnTo>
                    <a:lnTo>
                      <a:pt x="6471056" y="979170"/>
                    </a:lnTo>
                    <a:lnTo>
                      <a:pt x="6471056" y="0"/>
                    </a:lnTo>
                    <a:close/>
                  </a:path>
                  <a:path w="6602730" h="1958339">
                    <a:moveTo>
                      <a:pt x="6602438" y="979170"/>
                    </a:moveTo>
                    <a:lnTo>
                      <a:pt x="6598310" y="386334"/>
                    </a:lnTo>
                    <a:lnTo>
                      <a:pt x="6569354" y="387096"/>
                    </a:lnTo>
                    <a:lnTo>
                      <a:pt x="6573990" y="979170"/>
                    </a:lnTo>
                    <a:lnTo>
                      <a:pt x="660243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5" name="object 45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2061883" y="2995332"/>
              <a:ext cx="8068235" cy="1727946"/>
              <a:chOff x="457200" y="3394709"/>
              <a:chExt cx="9144000" cy="1958339"/>
            </a:xfrm>
          </p:grpSpPr>
          <p:pic>
            <p:nvPicPr>
              <p:cNvPr id="47" name="object 47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38933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48" name="object 4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132329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2132076" y="4318253"/>
                <a:ext cx="108013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5879">
                    <a:moveTo>
                      <a:pt x="1079754" y="55625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857" y="55625"/>
                    </a:lnTo>
                    <a:lnTo>
                      <a:pt x="6857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3658" y="12954"/>
                    </a:lnTo>
                    <a:lnTo>
                      <a:pt x="1073658" y="55625"/>
                    </a:lnTo>
                    <a:lnTo>
                      <a:pt x="1079754" y="55625"/>
                    </a:lnTo>
                    <a:close/>
                  </a:path>
                  <a:path w="1080135" h="558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857" y="12954"/>
                    </a:lnTo>
                    <a:lnTo>
                      <a:pt x="12954" y="12954"/>
                    </a:lnTo>
                    <a:close/>
                  </a:path>
                  <a:path w="1080135" h="55879">
                    <a:moveTo>
                      <a:pt x="12954" y="55625"/>
                    </a:moveTo>
                    <a:lnTo>
                      <a:pt x="12954" y="12954"/>
                    </a:lnTo>
                    <a:lnTo>
                      <a:pt x="6857" y="12954"/>
                    </a:lnTo>
                    <a:lnTo>
                      <a:pt x="6857" y="55625"/>
                    </a:lnTo>
                    <a:lnTo>
                      <a:pt x="12954" y="55625"/>
                    </a:lnTo>
                    <a:close/>
                  </a:path>
                  <a:path w="1080135" h="55879">
                    <a:moveTo>
                      <a:pt x="1073658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5879">
                    <a:moveTo>
                      <a:pt x="1073658" y="55625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3658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1459230" y="3394709"/>
                <a:ext cx="6934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934200" h="979170">
                    <a:moveTo>
                      <a:pt x="6934200" y="281940"/>
                    </a:moveTo>
                    <a:lnTo>
                      <a:pt x="6919722" y="281940"/>
                    </a:lnTo>
                    <a:lnTo>
                      <a:pt x="6919722" y="268224"/>
                    </a:lnTo>
                    <a:lnTo>
                      <a:pt x="6081420" y="268224"/>
                    </a:lnTo>
                    <a:lnTo>
                      <a:pt x="6079553" y="0"/>
                    </a:lnTo>
                    <a:lnTo>
                      <a:pt x="6051105" y="0"/>
                    </a:lnTo>
                    <a:lnTo>
                      <a:pt x="6053328" y="282702"/>
                    </a:lnTo>
                    <a:lnTo>
                      <a:pt x="6067806" y="282321"/>
                    </a:lnTo>
                    <a:lnTo>
                      <a:pt x="6067806" y="296418"/>
                    </a:lnTo>
                    <a:lnTo>
                      <a:pt x="6906006" y="296418"/>
                    </a:lnTo>
                    <a:lnTo>
                      <a:pt x="6906006" y="726948"/>
                    </a:lnTo>
                    <a:lnTo>
                      <a:pt x="6720078" y="726948"/>
                    </a:lnTo>
                    <a:lnTo>
                      <a:pt x="6720078" y="512826"/>
                    </a:lnTo>
                    <a:lnTo>
                      <a:pt x="6701028" y="512826"/>
                    </a:lnTo>
                    <a:lnTo>
                      <a:pt x="6701028" y="498348"/>
                    </a:lnTo>
                    <a:lnTo>
                      <a:pt x="5948172" y="498348"/>
                    </a:lnTo>
                    <a:lnTo>
                      <a:pt x="5948172" y="0"/>
                    </a:lnTo>
                    <a:lnTo>
                      <a:pt x="5919978" y="0"/>
                    </a:lnTo>
                    <a:lnTo>
                      <a:pt x="5919978" y="512826"/>
                    </a:lnTo>
                    <a:lnTo>
                      <a:pt x="5934456" y="512826"/>
                    </a:lnTo>
                    <a:lnTo>
                      <a:pt x="5934456" y="526542"/>
                    </a:lnTo>
                    <a:lnTo>
                      <a:pt x="6691122" y="526542"/>
                    </a:lnTo>
                    <a:lnTo>
                      <a:pt x="6691122" y="726948"/>
                    </a:lnTo>
                    <a:lnTo>
                      <a:pt x="5756148" y="726948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948"/>
                    </a:lnTo>
                    <a:lnTo>
                      <a:pt x="569976" y="726948"/>
                    </a:lnTo>
                    <a:lnTo>
                      <a:pt x="569976" y="741426"/>
                    </a:lnTo>
                    <a:lnTo>
                      <a:pt x="555498" y="741426"/>
                    </a:lnTo>
                    <a:lnTo>
                      <a:pt x="555498" y="979170"/>
                    </a:lnTo>
                    <a:lnTo>
                      <a:pt x="584454" y="979170"/>
                    </a:lnTo>
                    <a:lnTo>
                      <a:pt x="584454" y="755154"/>
                    </a:lnTo>
                    <a:lnTo>
                      <a:pt x="5727954" y="755154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5154"/>
                    </a:lnTo>
                    <a:lnTo>
                      <a:pt x="6906006" y="755154"/>
                    </a:lnTo>
                    <a:lnTo>
                      <a:pt x="6906006" y="979170"/>
                    </a:lnTo>
                    <a:lnTo>
                      <a:pt x="6934200" y="979170"/>
                    </a:lnTo>
                    <a:lnTo>
                      <a:pt x="6934200" y="741426"/>
                    </a:lnTo>
                    <a:lnTo>
                      <a:pt x="6934200" y="28194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2" name="object 52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23409" y="4785474"/>
                <a:ext cx="188975" cy="56757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4423409" y="4785474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89"/>
                    </a:moveTo>
                    <a:lnTo>
                      <a:pt x="188975" y="93611"/>
                    </a:lnTo>
                    <a:lnTo>
                      <a:pt x="179086" y="52519"/>
                    </a:lnTo>
                    <a:lnTo>
                      <a:pt x="157212" y="23232"/>
                    </a:lnTo>
                    <a:lnTo>
                      <a:pt x="127383" y="5732"/>
                    </a:lnTo>
                    <a:lnTo>
                      <a:pt x="93630" y="0"/>
                    </a:lnTo>
                    <a:lnTo>
                      <a:pt x="59985" y="6016"/>
                    </a:lnTo>
                    <a:lnTo>
                      <a:pt x="30477" y="23763"/>
                    </a:lnTo>
                    <a:lnTo>
                      <a:pt x="9138" y="53222"/>
                    </a:lnTo>
                    <a:lnTo>
                      <a:pt x="0" y="94373"/>
                    </a:lnTo>
                    <a:lnTo>
                      <a:pt x="0" y="527951"/>
                    </a:lnTo>
                    <a:lnTo>
                      <a:pt x="8101" y="566688"/>
                    </a:lnTo>
                    <a:lnTo>
                      <a:pt x="8758" y="567575"/>
                    </a:lnTo>
                    <a:lnTo>
                      <a:pt x="12191" y="567575"/>
                    </a:lnTo>
                    <a:lnTo>
                      <a:pt x="12191" y="94373"/>
                    </a:lnTo>
                    <a:lnTo>
                      <a:pt x="19777" y="60256"/>
                    </a:lnTo>
                    <a:lnTo>
                      <a:pt x="39671" y="33232"/>
                    </a:lnTo>
                    <a:lnTo>
                      <a:pt x="68495" y="16396"/>
                    </a:lnTo>
                    <a:lnTo>
                      <a:pt x="102869" y="12839"/>
                    </a:lnTo>
                    <a:lnTo>
                      <a:pt x="118939" y="16109"/>
                    </a:lnTo>
                    <a:lnTo>
                      <a:pt x="157734" y="42557"/>
                    </a:lnTo>
                    <a:lnTo>
                      <a:pt x="174498" y="77609"/>
                    </a:lnTo>
                    <a:lnTo>
                      <a:pt x="176022" y="94373"/>
                    </a:lnTo>
                    <a:lnTo>
                      <a:pt x="176022" y="567575"/>
                    </a:lnTo>
                    <a:lnTo>
                      <a:pt x="179624" y="567575"/>
                    </a:lnTo>
                    <a:lnTo>
                      <a:pt x="181355" y="563765"/>
                    </a:lnTo>
                    <a:lnTo>
                      <a:pt x="184403" y="555383"/>
                    </a:lnTo>
                    <a:lnTo>
                      <a:pt x="186689" y="546239"/>
                    </a:lnTo>
                    <a:lnTo>
                      <a:pt x="188213" y="537095"/>
                    </a:lnTo>
                    <a:lnTo>
                      <a:pt x="188975" y="527189"/>
                    </a:lnTo>
                    <a:close/>
                  </a:path>
                  <a:path w="189229" h="567689">
                    <a:moveTo>
                      <a:pt x="23059" y="567575"/>
                    </a:moveTo>
                    <a:lnTo>
                      <a:pt x="22758" y="567232"/>
                    </a:lnTo>
                    <a:lnTo>
                      <a:pt x="12191" y="527189"/>
                    </a:lnTo>
                    <a:lnTo>
                      <a:pt x="12191" y="567575"/>
                    </a:lnTo>
                    <a:lnTo>
                      <a:pt x="23059" y="567575"/>
                    </a:lnTo>
                    <a:close/>
                  </a:path>
                  <a:path w="189229" h="567689">
                    <a:moveTo>
                      <a:pt x="176022" y="567575"/>
                    </a:moveTo>
                    <a:lnTo>
                      <a:pt x="176022" y="527189"/>
                    </a:lnTo>
                    <a:lnTo>
                      <a:pt x="165605" y="567255"/>
                    </a:lnTo>
                    <a:lnTo>
                      <a:pt x="165325" y="567575"/>
                    </a:lnTo>
                    <a:lnTo>
                      <a:pt x="176022" y="56757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4" name="object 54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18781" y="4837804"/>
                <a:ext cx="188975" cy="515245"/>
              </a:xfrm>
              <a:prstGeom prst="rect">
                <a:avLst/>
              </a:prstGeom>
            </p:spPr>
          </p:pic>
          <p:sp>
            <p:nvSpPr>
              <p:cNvPr id="55" name="object 55"/>
              <p:cNvSpPr/>
              <p:nvPr/>
            </p:nvSpPr>
            <p:spPr>
              <a:xfrm>
                <a:off x="7018781" y="4837804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45"/>
                    </a:moveTo>
                    <a:lnTo>
                      <a:pt x="188975" y="93859"/>
                    </a:lnTo>
                    <a:lnTo>
                      <a:pt x="179214" y="52752"/>
                    </a:lnTo>
                    <a:lnTo>
                      <a:pt x="157541" y="23414"/>
                    </a:lnTo>
                    <a:lnTo>
                      <a:pt x="127932" y="5834"/>
                    </a:lnTo>
                    <a:lnTo>
                      <a:pt x="94364" y="0"/>
                    </a:lnTo>
                    <a:lnTo>
                      <a:pt x="60811" y="5897"/>
                    </a:lnTo>
                    <a:lnTo>
                      <a:pt x="31249" y="23514"/>
                    </a:lnTo>
                    <a:lnTo>
                      <a:pt x="9653" y="52839"/>
                    </a:lnTo>
                    <a:lnTo>
                      <a:pt x="0" y="93859"/>
                    </a:lnTo>
                    <a:lnTo>
                      <a:pt x="0" y="515245"/>
                    </a:lnTo>
                    <a:lnTo>
                      <a:pt x="12953" y="515245"/>
                    </a:lnTo>
                    <a:lnTo>
                      <a:pt x="12953" y="93859"/>
                    </a:lnTo>
                    <a:lnTo>
                      <a:pt x="19975" y="60155"/>
                    </a:lnTo>
                    <a:lnTo>
                      <a:pt x="39714" y="33237"/>
                    </a:lnTo>
                    <a:lnTo>
                      <a:pt x="68552" y="16437"/>
                    </a:lnTo>
                    <a:lnTo>
                      <a:pt x="102870" y="13087"/>
                    </a:lnTo>
                    <a:lnTo>
                      <a:pt x="118334" y="15847"/>
                    </a:lnTo>
                    <a:lnTo>
                      <a:pt x="157734" y="42043"/>
                    </a:lnTo>
                    <a:lnTo>
                      <a:pt x="174498" y="77857"/>
                    </a:lnTo>
                    <a:lnTo>
                      <a:pt x="176022" y="86239"/>
                    </a:lnTo>
                    <a:lnTo>
                      <a:pt x="176022" y="515245"/>
                    </a:lnTo>
                    <a:lnTo>
                      <a:pt x="188975" y="51524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6" name="object 56"/>
            <p:cNvSpPr txBox="1"/>
            <p:nvPr/>
          </p:nvSpPr>
          <p:spPr>
            <a:xfrm>
              <a:off x="7876614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57" name="object 57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58" name="object 58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63" name="object 63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64" name="object 64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5992010" y="3787588"/>
              <a:ext cx="377078" cy="518377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06100"/>
                </a:lnSpc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72" name="object 7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73" name="object 73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74" name="object 74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5" name="object 75"/>
            <p:cNvSpPr txBox="1"/>
            <p:nvPr/>
          </p:nvSpPr>
          <p:spPr>
            <a:xfrm>
              <a:off x="8343899" y="4190912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76" name="object 76"/>
            <p:cNvGrpSpPr/>
            <p:nvPr/>
          </p:nvGrpSpPr>
          <p:grpSpPr>
            <a:xfrm>
              <a:off x="2484120" y="3859305"/>
              <a:ext cx="6590740" cy="863973"/>
              <a:chOff x="935736" y="4373879"/>
              <a:chExt cx="7469505" cy="979169"/>
            </a:xfrm>
          </p:grpSpPr>
          <p:sp>
            <p:nvSpPr>
              <p:cNvPr id="77" name="object 77"/>
              <p:cNvSpPr/>
              <p:nvPr/>
            </p:nvSpPr>
            <p:spPr>
              <a:xfrm>
                <a:off x="1368552" y="4626101"/>
                <a:ext cx="768985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768985" h="86360">
                    <a:moveTo>
                      <a:pt x="697229" y="57150"/>
                    </a:moveTo>
                    <a:lnTo>
                      <a:pt x="697229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697229" y="57150"/>
                    </a:lnTo>
                    <a:close/>
                  </a:path>
                  <a:path w="768985" h="86360">
                    <a:moveTo>
                      <a:pt x="768858" y="43434"/>
                    </a:moveTo>
                    <a:lnTo>
                      <a:pt x="682752" y="0"/>
                    </a:lnTo>
                    <a:lnTo>
                      <a:pt x="682752" y="28955"/>
                    </a:lnTo>
                    <a:lnTo>
                      <a:pt x="697229" y="28955"/>
                    </a:lnTo>
                    <a:lnTo>
                      <a:pt x="697229" y="78931"/>
                    </a:lnTo>
                    <a:lnTo>
                      <a:pt x="768858" y="43434"/>
                    </a:lnTo>
                    <a:close/>
                  </a:path>
                  <a:path w="768985" h="86360">
                    <a:moveTo>
                      <a:pt x="697229" y="78931"/>
                    </a:moveTo>
                    <a:lnTo>
                      <a:pt x="697229" y="57150"/>
                    </a:lnTo>
                    <a:lnTo>
                      <a:pt x="682752" y="57150"/>
                    </a:lnTo>
                    <a:lnTo>
                      <a:pt x="682752" y="86106"/>
                    </a:lnTo>
                    <a:lnTo>
                      <a:pt x="697229" y="789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79" name="object 79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268474" y="495312"/>
                    </a:lnTo>
                    <a:lnTo>
                      <a:pt x="226847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0" name="object 8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1" name="object 81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3291" y="784402"/>
                    </a:lnTo>
                    <a:lnTo>
                      <a:pt x="1680146" y="793242"/>
                    </a:lnTo>
                    <a:lnTo>
                      <a:pt x="1739696" y="793242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2" name="object 8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6056376" y="4917185"/>
                <a:ext cx="234886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348865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348865" h="436245">
                    <a:moveTo>
                      <a:pt x="2348484" y="89916"/>
                    </a:moveTo>
                    <a:lnTo>
                      <a:pt x="2262378" y="47244"/>
                    </a:lnTo>
                    <a:lnTo>
                      <a:pt x="2262378" y="76200"/>
                    </a:lnTo>
                    <a:lnTo>
                      <a:pt x="1948434" y="76200"/>
                    </a:lnTo>
                    <a:lnTo>
                      <a:pt x="1948434" y="104394"/>
                    </a:lnTo>
                    <a:lnTo>
                      <a:pt x="2262378" y="104394"/>
                    </a:lnTo>
                    <a:lnTo>
                      <a:pt x="2262378" y="133350"/>
                    </a:lnTo>
                    <a:lnTo>
                      <a:pt x="2276856" y="126047"/>
                    </a:lnTo>
                    <a:lnTo>
                      <a:pt x="2348484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4" name="object 84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85" name="object 85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7" name="object 87"/>
            <p:cNvGrpSpPr/>
            <p:nvPr/>
          </p:nvGrpSpPr>
          <p:grpSpPr>
            <a:xfrm>
              <a:off x="3539715" y="3859305"/>
              <a:ext cx="953060" cy="863973"/>
              <a:chOff x="2132076" y="4373879"/>
              <a:chExt cx="1080135" cy="979169"/>
            </a:xfrm>
          </p:grpSpPr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132076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2132076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0" name="object 90"/>
            <p:cNvSpPr txBox="1"/>
            <p:nvPr/>
          </p:nvSpPr>
          <p:spPr>
            <a:xfrm>
              <a:off x="3585658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4178007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3585657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3" name="object 93"/>
            <p:cNvGrpSpPr/>
            <p:nvPr/>
          </p:nvGrpSpPr>
          <p:grpSpPr>
            <a:xfrm>
              <a:off x="2921150" y="3859305"/>
              <a:ext cx="6144184" cy="863973"/>
              <a:chOff x="1431036" y="4373879"/>
              <a:chExt cx="6963409" cy="979169"/>
            </a:xfrm>
          </p:grpSpPr>
          <p:sp>
            <p:nvSpPr>
              <p:cNvPr id="94" name="object 94"/>
              <p:cNvSpPr/>
              <p:nvPr/>
            </p:nvSpPr>
            <p:spPr>
              <a:xfrm>
                <a:off x="1431036" y="4373879"/>
                <a:ext cx="69634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963409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6963409" h="979170">
                    <a:moveTo>
                      <a:pt x="640842" y="209550"/>
                    </a:moveTo>
                    <a:lnTo>
                      <a:pt x="612648" y="209550"/>
                    </a:lnTo>
                    <a:lnTo>
                      <a:pt x="612648" y="0"/>
                    </a:lnTo>
                    <a:lnTo>
                      <a:pt x="583692" y="0"/>
                    </a:lnTo>
                    <a:lnTo>
                      <a:pt x="583692" y="209550"/>
                    </a:lnTo>
                    <a:lnTo>
                      <a:pt x="555498" y="209550"/>
                    </a:lnTo>
                    <a:lnTo>
                      <a:pt x="583692" y="266446"/>
                    </a:lnTo>
                    <a:lnTo>
                      <a:pt x="598170" y="295656"/>
                    </a:lnTo>
                    <a:lnTo>
                      <a:pt x="612648" y="266446"/>
                    </a:lnTo>
                    <a:lnTo>
                      <a:pt x="640842" y="209550"/>
                    </a:lnTo>
                    <a:close/>
                  </a:path>
                  <a:path w="6963409" h="979170">
                    <a:moveTo>
                      <a:pt x="707898" y="813054"/>
                    </a:moveTo>
                    <a:lnTo>
                      <a:pt x="619506" y="774954"/>
                    </a:lnTo>
                    <a:lnTo>
                      <a:pt x="621271" y="803275"/>
                    </a:lnTo>
                    <a:lnTo>
                      <a:pt x="477774" y="812126"/>
                    </a:lnTo>
                    <a:lnTo>
                      <a:pt x="477774" y="811530"/>
                    </a:lnTo>
                    <a:lnTo>
                      <a:pt x="448818" y="811530"/>
                    </a:lnTo>
                    <a:lnTo>
                      <a:pt x="448818" y="979170"/>
                    </a:lnTo>
                    <a:lnTo>
                      <a:pt x="477774" y="979170"/>
                    </a:lnTo>
                    <a:lnTo>
                      <a:pt x="477774" y="840473"/>
                    </a:lnTo>
                    <a:lnTo>
                      <a:pt x="623074" y="832142"/>
                    </a:lnTo>
                    <a:lnTo>
                      <a:pt x="624840" y="860298"/>
                    </a:lnTo>
                    <a:lnTo>
                      <a:pt x="637032" y="853363"/>
                    </a:lnTo>
                    <a:lnTo>
                      <a:pt x="707898" y="813054"/>
                    </a:lnTo>
                    <a:close/>
                  </a:path>
                  <a:path w="6963409" h="979170">
                    <a:moveTo>
                      <a:pt x="6963372" y="979170"/>
                    </a:moveTo>
                    <a:lnTo>
                      <a:pt x="6962394" y="618744"/>
                    </a:lnTo>
                    <a:lnTo>
                      <a:pt x="6962394" y="0"/>
                    </a:lnTo>
                    <a:lnTo>
                      <a:pt x="6934200" y="0"/>
                    </a:lnTo>
                    <a:lnTo>
                      <a:pt x="6934200" y="619506"/>
                    </a:lnTo>
                    <a:lnTo>
                      <a:pt x="6934200" y="640080"/>
                    </a:lnTo>
                    <a:lnTo>
                      <a:pt x="6935178" y="979170"/>
                    </a:lnTo>
                    <a:lnTo>
                      <a:pt x="6963372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5" name="object 95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96" name="object 96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97" name="object 97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8" name="object 98"/>
            <p:cNvGrpSpPr/>
            <p:nvPr/>
          </p:nvGrpSpPr>
          <p:grpSpPr>
            <a:xfrm>
              <a:off x="2061883" y="4723280"/>
              <a:ext cx="8068235" cy="863973"/>
              <a:chOff x="457200" y="5353050"/>
              <a:chExt cx="9144000" cy="979169"/>
            </a:xfrm>
          </p:grpSpPr>
          <p:sp>
            <p:nvSpPr>
              <p:cNvPr id="99" name="object 99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0" name="object 100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432169" y="5353050"/>
                <a:ext cx="170865" cy="54102"/>
              </a:xfrm>
              <a:prstGeom prst="rect">
                <a:avLst/>
              </a:prstGeom>
            </p:spPr>
          </p:pic>
          <p:sp>
            <p:nvSpPr>
              <p:cNvPr id="101" name="object 101"/>
              <p:cNvSpPr/>
              <p:nvPr/>
            </p:nvSpPr>
            <p:spPr>
              <a:xfrm>
                <a:off x="4432169" y="5353050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566" y="0"/>
                    </a:lnTo>
                    <a:lnTo>
                      <a:pt x="133491" y="26382"/>
                    </a:lnTo>
                    <a:lnTo>
                      <a:pt x="102364" y="39726"/>
                    </a:lnTo>
                    <a:lnTo>
                      <a:pt x="68629" y="39717"/>
                    </a:lnTo>
                    <a:lnTo>
                      <a:pt x="37453" y="26358"/>
                    </a:lnTo>
                    <a:lnTo>
                      <a:pt x="14300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2081" y="50642"/>
                    </a:lnTo>
                    <a:lnTo>
                      <a:pt x="146816" y="32051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2" name="object 102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109434" y="5430190"/>
                <a:ext cx="67341" cy="28015"/>
              </a:xfrm>
              <a:prstGeom prst="rect">
                <a:avLst/>
              </a:prstGeom>
            </p:spPr>
          </p:pic>
          <p:pic>
            <p:nvPicPr>
              <p:cNvPr id="103" name="object 103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018781" y="5353050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04" name="object 104"/>
              <p:cNvSpPr/>
              <p:nvPr/>
            </p:nvSpPr>
            <p:spPr>
              <a:xfrm>
                <a:off x="7018781" y="5353050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6026" y="56759"/>
                    </a:lnTo>
                    <a:lnTo>
                      <a:pt x="142722" y="83431"/>
                    </a:lnTo>
                    <a:lnTo>
                      <a:pt x="111436" y="96774"/>
                    </a:lnTo>
                    <a:lnTo>
                      <a:pt x="77492" y="96783"/>
                    </a:lnTo>
                    <a:lnTo>
                      <a:pt x="46214" y="83454"/>
                    </a:lnTo>
                    <a:lnTo>
                      <a:pt x="22926" y="56782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39" y="56750"/>
                    </a:lnTo>
                    <a:lnTo>
                      <a:pt x="31422" y="87539"/>
                    </a:lnTo>
                    <a:lnTo>
                      <a:pt x="64493" y="106753"/>
                    </a:lnTo>
                    <a:lnTo>
                      <a:pt x="104394" y="111251"/>
                    </a:lnTo>
                    <a:lnTo>
                      <a:pt x="122098" y="107430"/>
                    </a:lnTo>
                    <a:lnTo>
                      <a:pt x="167640" y="76962"/>
                    </a:lnTo>
                    <a:lnTo>
                      <a:pt x="186690" y="35813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5" name="object 105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06" name="object 106"/>
            <p:cNvGrpSpPr/>
            <p:nvPr/>
          </p:nvGrpSpPr>
          <p:grpSpPr>
            <a:xfrm>
              <a:off x="5963546" y="4723280"/>
              <a:ext cx="2266950" cy="815228"/>
              <a:chOff x="4879085" y="5353050"/>
              <a:chExt cx="2569210" cy="923925"/>
            </a:xfrm>
          </p:grpSpPr>
          <p:pic>
            <p:nvPicPr>
              <p:cNvPr id="107" name="object 10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08" name="object 108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9" name="object 10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10" name="object 110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876348" y="5968334"/>
                <a:ext cx="66349" cy="229012"/>
              </a:xfrm>
              <a:prstGeom prst="rect">
                <a:avLst/>
              </a:prstGeom>
            </p:spPr>
          </p:pic>
          <p:pic>
            <p:nvPicPr>
              <p:cNvPr id="112" name="object 112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5602260" y="5513070"/>
                <a:ext cx="350520" cy="758190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5596947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7" y="401923"/>
                    </a:moveTo>
                    <a:lnTo>
                      <a:pt x="354629" y="329801"/>
                    </a:lnTo>
                    <a:lnTo>
                      <a:pt x="350382" y="287200"/>
                    </a:lnTo>
                    <a:lnTo>
                      <a:pt x="342744" y="239864"/>
                    </a:lnTo>
                    <a:lnTo>
                      <a:pt x="331405" y="190460"/>
                    </a:lnTo>
                    <a:lnTo>
                      <a:pt x="316058" y="141655"/>
                    </a:lnTo>
                    <a:lnTo>
                      <a:pt x="296391" y="96118"/>
                    </a:lnTo>
                    <a:lnTo>
                      <a:pt x="272096" y="56516"/>
                    </a:lnTo>
                    <a:lnTo>
                      <a:pt x="242863" y="25517"/>
                    </a:lnTo>
                    <a:lnTo>
                      <a:pt x="208382" y="5789"/>
                    </a:lnTo>
                    <a:lnTo>
                      <a:pt x="168344" y="0"/>
                    </a:lnTo>
                    <a:lnTo>
                      <a:pt x="129958" y="14066"/>
                    </a:lnTo>
                    <a:lnTo>
                      <a:pt x="97300" y="40588"/>
                    </a:lnTo>
                    <a:lnTo>
                      <a:pt x="70024" y="77095"/>
                    </a:lnTo>
                    <a:lnTo>
                      <a:pt x="47783" y="121115"/>
                    </a:lnTo>
                    <a:lnTo>
                      <a:pt x="30232" y="170178"/>
                    </a:lnTo>
                    <a:lnTo>
                      <a:pt x="17024" y="221811"/>
                    </a:lnTo>
                    <a:lnTo>
                      <a:pt x="7813" y="273543"/>
                    </a:lnTo>
                    <a:lnTo>
                      <a:pt x="2254" y="322903"/>
                    </a:lnTo>
                    <a:lnTo>
                      <a:pt x="0" y="367420"/>
                    </a:lnTo>
                    <a:lnTo>
                      <a:pt x="1537" y="439336"/>
                    </a:lnTo>
                    <a:lnTo>
                      <a:pt x="5424" y="480953"/>
                    </a:lnTo>
                    <a:lnTo>
                      <a:pt x="12629" y="527034"/>
                    </a:lnTo>
                    <a:lnTo>
                      <a:pt x="12896" y="528224"/>
                    </a:lnTo>
                    <a:lnTo>
                      <a:pt x="12896" y="384810"/>
                    </a:lnTo>
                    <a:lnTo>
                      <a:pt x="12950" y="351100"/>
                    </a:lnTo>
                    <a:lnTo>
                      <a:pt x="15945" y="309688"/>
                    </a:lnTo>
                    <a:lnTo>
                      <a:pt x="22152" y="263167"/>
                    </a:lnTo>
                    <a:lnTo>
                      <a:pt x="31840" y="214128"/>
                    </a:lnTo>
                    <a:lnTo>
                      <a:pt x="45281" y="165163"/>
                    </a:lnTo>
                    <a:lnTo>
                      <a:pt x="62746" y="118865"/>
                    </a:lnTo>
                    <a:lnTo>
                      <a:pt x="84504" y="77827"/>
                    </a:lnTo>
                    <a:lnTo>
                      <a:pt x="110827" y="44641"/>
                    </a:lnTo>
                    <a:lnTo>
                      <a:pt x="141986" y="21898"/>
                    </a:lnTo>
                    <a:lnTo>
                      <a:pt x="178250" y="12191"/>
                    </a:lnTo>
                    <a:lnTo>
                      <a:pt x="214581" y="22379"/>
                    </a:lnTo>
                    <a:lnTo>
                      <a:pt x="245743" y="45383"/>
                    </a:lnTo>
                    <a:lnTo>
                      <a:pt x="272017" y="78653"/>
                    </a:lnTo>
                    <a:lnTo>
                      <a:pt x="293686" y="119639"/>
                    </a:lnTo>
                    <a:lnTo>
                      <a:pt x="311033" y="165792"/>
                    </a:lnTo>
                    <a:lnTo>
                      <a:pt x="324342" y="214561"/>
                    </a:lnTo>
                    <a:lnTo>
                      <a:pt x="333894" y="263397"/>
                    </a:lnTo>
                    <a:lnTo>
                      <a:pt x="339973" y="309751"/>
                    </a:lnTo>
                    <a:lnTo>
                      <a:pt x="342862" y="351071"/>
                    </a:lnTo>
                    <a:lnTo>
                      <a:pt x="342862" y="525360"/>
                    </a:lnTo>
                    <a:lnTo>
                      <a:pt x="348218" y="495664"/>
                    </a:lnTo>
                    <a:lnTo>
                      <a:pt x="353931" y="446316"/>
                    </a:lnTo>
                    <a:lnTo>
                      <a:pt x="356347" y="401923"/>
                    </a:lnTo>
                    <a:close/>
                  </a:path>
                  <a:path w="356870" h="769620">
                    <a:moveTo>
                      <a:pt x="342862" y="525360"/>
                    </a:moveTo>
                    <a:lnTo>
                      <a:pt x="342862" y="351071"/>
                    </a:lnTo>
                    <a:lnTo>
                      <a:pt x="342744" y="422509"/>
                    </a:lnTo>
                    <a:lnTo>
                      <a:pt x="339060" y="468562"/>
                    </a:lnTo>
                    <a:lnTo>
                      <a:pt x="331460" y="519892"/>
                    </a:lnTo>
                    <a:lnTo>
                      <a:pt x="319630" y="573217"/>
                    </a:lnTo>
                    <a:lnTo>
                      <a:pt x="303251" y="625305"/>
                    </a:lnTo>
                    <a:lnTo>
                      <a:pt x="282004" y="672925"/>
                    </a:lnTo>
                    <a:lnTo>
                      <a:pt x="255570" y="712845"/>
                    </a:lnTo>
                    <a:lnTo>
                      <a:pt x="223632" y="741836"/>
                    </a:lnTo>
                    <a:lnTo>
                      <a:pt x="185870" y="756665"/>
                    </a:lnTo>
                    <a:lnTo>
                      <a:pt x="177488" y="756665"/>
                    </a:lnTo>
                    <a:lnTo>
                      <a:pt x="110488" y="724287"/>
                    </a:lnTo>
                    <a:lnTo>
                      <a:pt x="84292" y="691082"/>
                    </a:lnTo>
                    <a:lnTo>
                      <a:pt x="62616" y="650015"/>
                    </a:lnTo>
                    <a:lnTo>
                      <a:pt x="45200" y="603699"/>
                    </a:lnTo>
                    <a:lnTo>
                      <a:pt x="31784" y="554746"/>
                    </a:lnTo>
                    <a:lnTo>
                      <a:pt x="22106" y="505768"/>
                    </a:lnTo>
                    <a:lnTo>
                      <a:pt x="15906" y="459378"/>
                    </a:lnTo>
                    <a:lnTo>
                      <a:pt x="12923" y="418188"/>
                    </a:lnTo>
                    <a:lnTo>
                      <a:pt x="12896" y="384810"/>
                    </a:lnTo>
                    <a:lnTo>
                      <a:pt x="12896" y="528224"/>
                    </a:lnTo>
                    <a:lnTo>
                      <a:pt x="23419" y="575138"/>
                    </a:lnTo>
                    <a:lnTo>
                      <a:pt x="38056" y="622825"/>
                    </a:lnTo>
                    <a:lnTo>
                      <a:pt x="56808" y="667656"/>
                    </a:lnTo>
                    <a:lnTo>
                      <a:pt x="79938" y="707191"/>
                    </a:lnTo>
                    <a:lnTo>
                      <a:pt x="107712" y="738990"/>
                    </a:lnTo>
                    <a:lnTo>
                      <a:pt x="140394" y="760612"/>
                    </a:lnTo>
                    <a:lnTo>
                      <a:pt x="178250" y="769620"/>
                    </a:lnTo>
                    <a:lnTo>
                      <a:pt x="188156" y="768858"/>
                    </a:lnTo>
                    <a:lnTo>
                      <a:pt x="226199" y="755153"/>
                    </a:lnTo>
                    <a:lnTo>
                      <a:pt x="258632" y="728821"/>
                    </a:lnTo>
                    <a:lnTo>
                      <a:pt x="285786" y="692374"/>
                    </a:lnTo>
                    <a:lnTo>
                      <a:pt x="307991" y="648323"/>
                    </a:lnTo>
                    <a:lnTo>
                      <a:pt x="325578" y="599179"/>
                    </a:lnTo>
                    <a:lnTo>
                      <a:pt x="338877" y="547456"/>
                    </a:lnTo>
                    <a:lnTo>
                      <a:pt x="342862" y="5253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4" name="object 114"/>
            <p:cNvSpPr txBox="1"/>
            <p:nvPr/>
          </p:nvSpPr>
          <p:spPr>
            <a:xfrm>
              <a:off x="6630745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2602750" y="0"/>
                  </a:moveTo>
                  <a:lnTo>
                    <a:pt x="2574544" y="0"/>
                  </a:lnTo>
                  <a:lnTo>
                    <a:pt x="2574544" y="192786"/>
                  </a:lnTo>
                  <a:lnTo>
                    <a:pt x="2602750" y="192786"/>
                  </a:lnTo>
                  <a:lnTo>
                    <a:pt x="2602750" y="0"/>
                  </a:lnTo>
                  <a:close/>
                </a:path>
                <a:path w="3514725" h="979170">
                  <a:moveTo>
                    <a:pt x="2793250" y="531876"/>
                  </a:moveTo>
                  <a:lnTo>
                    <a:pt x="2436634" y="530352"/>
                  </a:lnTo>
                  <a:lnTo>
                    <a:pt x="2436634" y="559308"/>
                  </a:lnTo>
                  <a:lnTo>
                    <a:pt x="2793250" y="560832"/>
                  </a:lnTo>
                  <a:lnTo>
                    <a:pt x="2793250" y="531876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42907" y="16002"/>
                  </a:lnTo>
                  <a:lnTo>
                    <a:pt x="2842476" y="13855"/>
                  </a:lnTo>
                  <a:lnTo>
                    <a:pt x="2833344" y="292"/>
                  </a:lnTo>
                  <a:lnTo>
                    <a:pt x="2832925" y="0"/>
                  </a:lnTo>
                  <a:lnTo>
                    <a:pt x="2773375" y="0"/>
                  </a:lnTo>
                  <a:lnTo>
                    <a:pt x="2772956" y="292"/>
                  </a:lnTo>
                  <a:lnTo>
                    <a:pt x="2763824" y="13855"/>
                  </a:lnTo>
                  <a:lnTo>
                    <a:pt x="2760484" y="30480"/>
                  </a:lnTo>
                  <a:lnTo>
                    <a:pt x="2763824" y="47117"/>
                  </a:lnTo>
                  <a:lnTo>
                    <a:pt x="2772956" y="60680"/>
                  </a:lnTo>
                  <a:lnTo>
                    <a:pt x="2786519" y="69811"/>
                  </a:lnTo>
                  <a:lnTo>
                    <a:pt x="2803156" y="73152"/>
                  </a:lnTo>
                  <a:lnTo>
                    <a:pt x="2819781" y="69811"/>
                  </a:lnTo>
                  <a:lnTo>
                    <a:pt x="2833344" y="60680"/>
                  </a:lnTo>
                  <a:lnTo>
                    <a:pt x="2842476" y="47117"/>
                  </a:lnTo>
                  <a:lnTo>
                    <a:pt x="2842907" y="44958"/>
                  </a:lnTo>
                  <a:lnTo>
                    <a:pt x="2845828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815392" y="4829063"/>
              <a:ext cx="1443878" cy="626393"/>
            </a:xfrm>
            <a:prstGeom prst="rect">
              <a:avLst/>
            </a:prstGeom>
          </p:spPr>
          <p:txBody>
            <a:bodyPr vert="horz" wrap="square" lIns="0" tIns="72838" rIns="0" bIns="0" rtlCol="0">
              <a:spAutoFit/>
            </a:bodyPr>
            <a:lstStyle/>
            <a:p>
              <a:pPr marL="1227670">
                <a:spcBef>
                  <a:spcPts val="574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  <a:p>
              <a:pPr marL="11206">
                <a:spcBef>
                  <a:spcPts val="485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17" name="object 117"/>
            <p:cNvGrpSpPr/>
            <p:nvPr/>
          </p:nvGrpSpPr>
          <p:grpSpPr>
            <a:xfrm>
              <a:off x="3317165" y="4723280"/>
              <a:ext cx="5750859" cy="863973"/>
              <a:chOff x="1879854" y="5353050"/>
              <a:chExt cx="6517640" cy="979169"/>
            </a:xfrm>
          </p:grpSpPr>
          <p:pic>
            <p:nvPicPr>
              <p:cNvPr id="118" name="object 118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138934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21323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540" y="96012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758"/>
                    </a:lnTo>
                    <a:lnTo>
                      <a:pt x="1079500" y="95758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138934" y="5353050"/>
                <a:ext cx="1072896" cy="90678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2132076" y="5353050"/>
                <a:ext cx="108013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789">
                    <a:moveTo>
                      <a:pt x="12954" y="84582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3048" y="97536"/>
                    </a:lnTo>
                    <a:lnTo>
                      <a:pt x="6857" y="97536"/>
                    </a:lnTo>
                    <a:lnTo>
                      <a:pt x="6857" y="84582"/>
                    </a:lnTo>
                    <a:lnTo>
                      <a:pt x="12954" y="84582"/>
                    </a:lnTo>
                    <a:close/>
                  </a:path>
                  <a:path w="1080135" h="97789">
                    <a:moveTo>
                      <a:pt x="1073658" y="84582"/>
                    </a:moveTo>
                    <a:lnTo>
                      <a:pt x="6857" y="84582"/>
                    </a:lnTo>
                    <a:lnTo>
                      <a:pt x="12954" y="90677"/>
                    </a:lnTo>
                    <a:lnTo>
                      <a:pt x="12954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3658" y="84582"/>
                    </a:lnTo>
                    <a:close/>
                  </a:path>
                  <a:path w="1080135" h="97789">
                    <a:moveTo>
                      <a:pt x="12954" y="97536"/>
                    </a:moveTo>
                    <a:lnTo>
                      <a:pt x="12954" y="90677"/>
                    </a:lnTo>
                    <a:lnTo>
                      <a:pt x="6857" y="84582"/>
                    </a:lnTo>
                    <a:lnTo>
                      <a:pt x="6857" y="97536"/>
                    </a:lnTo>
                    <a:lnTo>
                      <a:pt x="12954" y="97536"/>
                    </a:lnTo>
                    <a:close/>
                  </a:path>
                  <a:path w="1080135" h="97789">
                    <a:moveTo>
                      <a:pt x="1079754" y="94487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3658" y="84582"/>
                    </a:lnTo>
                    <a:lnTo>
                      <a:pt x="1073658" y="97536"/>
                    </a:lnTo>
                    <a:lnTo>
                      <a:pt x="1076706" y="97536"/>
                    </a:lnTo>
                    <a:lnTo>
                      <a:pt x="1079754" y="94487"/>
                    </a:lnTo>
                    <a:close/>
                  </a:path>
                  <a:path w="1080135" h="97789">
                    <a:moveTo>
                      <a:pt x="1073658" y="97536"/>
                    </a:moveTo>
                    <a:lnTo>
                      <a:pt x="1073658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3658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1879854" y="5353049"/>
                <a:ext cx="651764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51764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517640" h="979170">
                    <a:moveTo>
                      <a:pt x="1661922" y="544830"/>
                    </a:moveTo>
                    <a:lnTo>
                      <a:pt x="1633728" y="544830"/>
                    </a:lnTo>
                    <a:lnTo>
                      <a:pt x="1633728" y="979170"/>
                    </a:lnTo>
                    <a:lnTo>
                      <a:pt x="1661922" y="979170"/>
                    </a:lnTo>
                    <a:lnTo>
                      <a:pt x="1661922" y="544830"/>
                    </a:lnTo>
                    <a:close/>
                  </a:path>
                  <a:path w="6517640" h="979170">
                    <a:moveTo>
                      <a:pt x="4233672" y="192786"/>
                    </a:moveTo>
                    <a:lnTo>
                      <a:pt x="4205478" y="192786"/>
                    </a:lnTo>
                    <a:lnTo>
                      <a:pt x="4205478" y="979170"/>
                    </a:lnTo>
                    <a:lnTo>
                      <a:pt x="4233672" y="979170"/>
                    </a:lnTo>
                    <a:lnTo>
                      <a:pt x="4233672" y="192786"/>
                    </a:lnTo>
                    <a:close/>
                  </a:path>
                  <a:path w="6517640" h="979170">
                    <a:moveTo>
                      <a:pt x="6517221" y="979170"/>
                    </a:moveTo>
                    <a:lnTo>
                      <a:pt x="6514554" y="0"/>
                    </a:lnTo>
                    <a:lnTo>
                      <a:pt x="6486360" y="0"/>
                    </a:lnTo>
                    <a:lnTo>
                      <a:pt x="6489027" y="979170"/>
                    </a:lnTo>
                    <a:lnTo>
                      <a:pt x="651722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508242" y="5659374"/>
                <a:ext cx="295909" cy="467106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6502622" y="5653277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37" y="227075"/>
                    </a:moveTo>
                    <a:lnTo>
                      <a:pt x="299226" y="186505"/>
                    </a:lnTo>
                    <a:lnTo>
                      <a:pt x="289863" y="142527"/>
                    </a:lnTo>
                    <a:lnTo>
                      <a:pt x="273891" y="98812"/>
                    </a:lnTo>
                    <a:lnTo>
                      <a:pt x="251253" y="59030"/>
                    </a:lnTo>
                    <a:lnTo>
                      <a:pt x="221893" y="26854"/>
                    </a:lnTo>
                    <a:lnTo>
                      <a:pt x="185754" y="5953"/>
                    </a:lnTo>
                    <a:lnTo>
                      <a:pt x="142779" y="0"/>
                    </a:lnTo>
                    <a:lnTo>
                      <a:pt x="108855" y="9501"/>
                    </a:lnTo>
                    <a:lnTo>
                      <a:pt x="54787" y="52710"/>
                    </a:lnTo>
                    <a:lnTo>
                      <a:pt x="19093" y="119965"/>
                    </a:lnTo>
                    <a:lnTo>
                      <a:pt x="8135" y="159525"/>
                    </a:lnTo>
                    <a:lnTo>
                      <a:pt x="1771" y="201395"/>
                    </a:lnTo>
                    <a:lnTo>
                      <a:pt x="0" y="244340"/>
                    </a:lnTo>
                    <a:lnTo>
                      <a:pt x="2821" y="287126"/>
                    </a:lnTo>
                    <a:lnTo>
                      <a:pt x="10235" y="328520"/>
                    </a:lnTo>
                    <a:lnTo>
                      <a:pt x="12634" y="336267"/>
                    </a:lnTo>
                    <a:lnTo>
                      <a:pt x="12634" y="238453"/>
                    </a:lnTo>
                    <a:lnTo>
                      <a:pt x="14861" y="197480"/>
                    </a:lnTo>
                    <a:lnTo>
                      <a:pt x="21403" y="157733"/>
                    </a:lnTo>
                    <a:lnTo>
                      <a:pt x="32258" y="120412"/>
                    </a:lnTo>
                    <a:lnTo>
                      <a:pt x="66899" y="57846"/>
                    </a:lnTo>
                    <a:lnTo>
                      <a:pt x="118770" y="19383"/>
                    </a:lnTo>
                    <a:lnTo>
                      <a:pt x="151161" y="12192"/>
                    </a:lnTo>
                    <a:lnTo>
                      <a:pt x="185012" y="20042"/>
                    </a:lnTo>
                    <a:lnTo>
                      <a:pt x="238513" y="62106"/>
                    </a:lnTo>
                    <a:lnTo>
                      <a:pt x="273019" y="130000"/>
                    </a:lnTo>
                    <a:lnTo>
                      <a:pt x="283126" y="170139"/>
                    </a:lnTo>
                    <a:lnTo>
                      <a:pt x="288455" y="212543"/>
                    </a:lnTo>
                    <a:lnTo>
                      <a:pt x="288999" y="255814"/>
                    </a:lnTo>
                    <a:lnTo>
                      <a:pt x="288999" y="335260"/>
                    </a:lnTo>
                    <a:lnTo>
                      <a:pt x="295143" y="313838"/>
                    </a:lnTo>
                    <a:lnTo>
                      <a:pt x="301752" y="268469"/>
                    </a:lnTo>
                    <a:lnTo>
                      <a:pt x="302037" y="227075"/>
                    </a:lnTo>
                    <a:close/>
                  </a:path>
                  <a:path w="302259" h="478789">
                    <a:moveTo>
                      <a:pt x="288999" y="335260"/>
                    </a:moveTo>
                    <a:lnTo>
                      <a:pt x="288999" y="255814"/>
                    </a:lnTo>
                    <a:lnTo>
                      <a:pt x="284748" y="298554"/>
                    </a:lnTo>
                    <a:lnTo>
                      <a:pt x="275692" y="339366"/>
                    </a:lnTo>
                    <a:lnTo>
                      <a:pt x="261822" y="376852"/>
                    </a:lnTo>
                    <a:lnTo>
                      <a:pt x="219604" y="436255"/>
                    </a:lnTo>
                    <a:lnTo>
                      <a:pt x="158019" y="465582"/>
                    </a:lnTo>
                    <a:lnTo>
                      <a:pt x="150399" y="466344"/>
                    </a:lnTo>
                    <a:lnTo>
                      <a:pt x="118035" y="458770"/>
                    </a:lnTo>
                    <a:lnTo>
                      <a:pt x="66296" y="419697"/>
                    </a:lnTo>
                    <a:lnTo>
                      <a:pt x="31865" y="356724"/>
                    </a:lnTo>
                    <a:lnTo>
                      <a:pt x="21134" y="319275"/>
                    </a:lnTo>
                    <a:lnTo>
                      <a:pt x="14725" y="279451"/>
                    </a:lnTo>
                    <a:lnTo>
                      <a:pt x="12634" y="238453"/>
                    </a:lnTo>
                    <a:lnTo>
                      <a:pt x="12634" y="336267"/>
                    </a:lnTo>
                    <a:lnTo>
                      <a:pt x="38841" y="402194"/>
                    </a:lnTo>
                    <a:lnTo>
                      <a:pt x="85817" y="455490"/>
                    </a:lnTo>
                    <a:lnTo>
                      <a:pt x="151161" y="478536"/>
                    </a:lnTo>
                    <a:lnTo>
                      <a:pt x="159543" y="478536"/>
                    </a:lnTo>
                    <a:lnTo>
                      <a:pt x="201070" y="465479"/>
                    </a:lnTo>
                    <a:lnTo>
                      <a:pt x="235173" y="439001"/>
                    </a:lnTo>
                    <a:lnTo>
                      <a:pt x="262073" y="402583"/>
                    </a:lnTo>
                    <a:lnTo>
                      <a:pt x="281990" y="359702"/>
                    </a:lnTo>
                    <a:lnTo>
                      <a:pt x="288999" y="3352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5" name="object 125"/>
            <p:cNvSpPr txBox="1"/>
            <p:nvPr/>
          </p:nvSpPr>
          <p:spPr>
            <a:xfrm>
              <a:off x="7405968" y="5054083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26" name="object 126"/>
            <p:cNvGrpSpPr/>
            <p:nvPr/>
          </p:nvGrpSpPr>
          <p:grpSpPr>
            <a:xfrm>
              <a:off x="3317166" y="4732019"/>
              <a:ext cx="5751419" cy="1191185"/>
              <a:chOff x="1879854" y="5362955"/>
              <a:chExt cx="6518275" cy="1350010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6793230" y="5883401"/>
                <a:ext cx="147955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47954" h="29210">
                    <a:moveTo>
                      <a:pt x="147827" y="28955"/>
                    </a:moveTo>
                    <a:lnTo>
                      <a:pt x="147827" y="0"/>
                    </a:lnTo>
                    <a:lnTo>
                      <a:pt x="0" y="0"/>
                    </a:lnTo>
                    <a:lnTo>
                      <a:pt x="0" y="28955"/>
                    </a:lnTo>
                    <a:lnTo>
                      <a:pt x="147827" y="289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326886" y="5855207"/>
                <a:ext cx="180593" cy="85343"/>
              </a:xfrm>
              <a:prstGeom prst="rect">
                <a:avLst/>
              </a:prstGeom>
            </p:spPr>
          </p:pic>
          <p:sp>
            <p:nvSpPr>
              <p:cNvPr id="129" name="object 129"/>
              <p:cNvSpPr/>
              <p:nvPr/>
            </p:nvSpPr>
            <p:spPr>
              <a:xfrm>
                <a:off x="1879854" y="5362955"/>
                <a:ext cx="6518275" cy="1350010"/>
              </a:xfrm>
              <a:custGeom>
                <a:avLst/>
                <a:gdLst/>
                <a:ahLst/>
                <a:cxnLst/>
                <a:rect l="l" t="t" r="r" b="b"/>
                <a:pathLst>
                  <a:path w="6518275" h="1350009">
                    <a:moveTo>
                      <a:pt x="4450067" y="0"/>
                    </a:moveTo>
                    <a:lnTo>
                      <a:pt x="4421124" y="0"/>
                    </a:lnTo>
                    <a:lnTo>
                      <a:pt x="4421124" y="544830"/>
                    </a:lnTo>
                    <a:lnTo>
                      <a:pt x="4450067" y="544830"/>
                    </a:lnTo>
                    <a:lnTo>
                      <a:pt x="4450067" y="0"/>
                    </a:lnTo>
                    <a:close/>
                  </a:path>
                  <a:path w="6518275" h="1350009">
                    <a:moveTo>
                      <a:pt x="5093970" y="124206"/>
                    </a:moveTo>
                    <a:lnTo>
                      <a:pt x="5051298" y="38100"/>
                    </a:lnTo>
                    <a:lnTo>
                      <a:pt x="5008626" y="123444"/>
                    </a:lnTo>
                    <a:lnTo>
                      <a:pt x="5036769" y="123698"/>
                    </a:lnTo>
                    <a:lnTo>
                      <a:pt x="5035296" y="536448"/>
                    </a:lnTo>
                    <a:lnTo>
                      <a:pt x="5064252" y="536448"/>
                    </a:lnTo>
                    <a:lnTo>
                      <a:pt x="5065712" y="123964"/>
                    </a:lnTo>
                    <a:lnTo>
                      <a:pt x="5093970" y="124206"/>
                    </a:lnTo>
                    <a:close/>
                  </a:path>
                  <a:path w="6518275" h="1350009">
                    <a:moveTo>
                      <a:pt x="6518148" y="1306068"/>
                    </a:moveTo>
                    <a:lnTo>
                      <a:pt x="6517221" y="969264"/>
                    </a:lnTo>
                    <a:lnTo>
                      <a:pt x="6489027" y="969264"/>
                    </a:lnTo>
                    <a:lnTo>
                      <a:pt x="6489903" y="1292352"/>
                    </a:lnTo>
                    <a:lnTo>
                      <a:pt x="2871978" y="1292352"/>
                    </a:lnTo>
                    <a:lnTo>
                      <a:pt x="2871978" y="1263396"/>
                    </a:lnTo>
                    <a:lnTo>
                      <a:pt x="2810205" y="1294561"/>
                    </a:lnTo>
                    <a:lnTo>
                      <a:pt x="2809506" y="1117854"/>
                    </a:lnTo>
                    <a:lnTo>
                      <a:pt x="4219956" y="1117854"/>
                    </a:lnTo>
                    <a:lnTo>
                      <a:pt x="4219956" y="1103376"/>
                    </a:lnTo>
                    <a:lnTo>
                      <a:pt x="4233672" y="1103376"/>
                    </a:lnTo>
                    <a:lnTo>
                      <a:pt x="4233672" y="969264"/>
                    </a:lnTo>
                    <a:lnTo>
                      <a:pt x="4205478" y="969264"/>
                    </a:lnTo>
                    <a:lnTo>
                      <a:pt x="4205478" y="1088898"/>
                    </a:lnTo>
                    <a:lnTo>
                      <a:pt x="2809392" y="1088898"/>
                    </a:lnTo>
                    <a:lnTo>
                      <a:pt x="2808922" y="969264"/>
                    </a:lnTo>
                    <a:lnTo>
                      <a:pt x="2781274" y="969264"/>
                    </a:lnTo>
                    <a:lnTo>
                      <a:pt x="2781274" y="1299514"/>
                    </a:lnTo>
                    <a:lnTo>
                      <a:pt x="2709672" y="1263396"/>
                    </a:lnTo>
                    <a:lnTo>
                      <a:pt x="2709672" y="1292377"/>
                    </a:lnTo>
                    <a:lnTo>
                      <a:pt x="1661922" y="1293863"/>
                    </a:lnTo>
                    <a:lnTo>
                      <a:pt x="1661922" y="1117854"/>
                    </a:lnTo>
                    <a:lnTo>
                      <a:pt x="2780652" y="1117854"/>
                    </a:lnTo>
                    <a:lnTo>
                      <a:pt x="2781274" y="1299514"/>
                    </a:lnTo>
                    <a:lnTo>
                      <a:pt x="2781274" y="969264"/>
                    </a:lnTo>
                    <a:lnTo>
                      <a:pt x="2780157" y="969264"/>
                    </a:lnTo>
                    <a:lnTo>
                      <a:pt x="2780550" y="1088898"/>
                    </a:lnTo>
                    <a:lnTo>
                      <a:pt x="1661922" y="1088898"/>
                    </a:lnTo>
                    <a:lnTo>
                      <a:pt x="1661922" y="969264"/>
                    </a:lnTo>
                    <a:lnTo>
                      <a:pt x="1633728" y="969264"/>
                    </a:lnTo>
                    <a:lnTo>
                      <a:pt x="1633728" y="1088898"/>
                    </a:lnTo>
                    <a:lnTo>
                      <a:pt x="28956" y="1088898"/>
                    </a:lnTo>
                    <a:lnTo>
                      <a:pt x="28956" y="969264"/>
                    </a:lnTo>
                    <a:lnTo>
                      <a:pt x="0" y="969264"/>
                    </a:lnTo>
                    <a:lnTo>
                      <a:pt x="0" y="1103376"/>
                    </a:lnTo>
                    <a:lnTo>
                      <a:pt x="14478" y="1103376"/>
                    </a:lnTo>
                    <a:lnTo>
                      <a:pt x="14478" y="1117854"/>
                    </a:lnTo>
                    <a:lnTo>
                      <a:pt x="1633728" y="1117854"/>
                    </a:lnTo>
                    <a:lnTo>
                      <a:pt x="1633728" y="1308366"/>
                    </a:lnTo>
                    <a:lnTo>
                      <a:pt x="1648206" y="1308366"/>
                    </a:lnTo>
                    <a:lnTo>
                      <a:pt x="1648206" y="1322070"/>
                    </a:lnTo>
                    <a:lnTo>
                      <a:pt x="2709672" y="1320571"/>
                    </a:lnTo>
                    <a:lnTo>
                      <a:pt x="2709672" y="1349502"/>
                    </a:lnTo>
                    <a:lnTo>
                      <a:pt x="2724150" y="1342339"/>
                    </a:lnTo>
                    <a:lnTo>
                      <a:pt x="2790825" y="1309293"/>
                    </a:lnTo>
                    <a:lnTo>
                      <a:pt x="2857500" y="1342339"/>
                    </a:lnTo>
                    <a:lnTo>
                      <a:pt x="2871978" y="1349502"/>
                    </a:lnTo>
                    <a:lnTo>
                      <a:pt x="2871978" y="1320546"/>
                    </a:lnTo>
                    <a:lnTo>
                      <a:pt x="6504432" y="1320546"/>
                    </a:lnTo>
                    <a:lnTo>
                      <a:pt x="6504432" y="1306449"/>
                    </a:lnTo>
                    <a:lnTo>
                      <a:pt x="6518148" y="13060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30" name="Footer Placeholder 129">
            <a:extLst>
              <a:ext uri="{FF2B5EF4-FFF2-40B4-BE49-F238E27FC236}">
                <a16:creationId xmlns:a16="http://schemas.microsoft.com/office/drawing/2014/main" id="{F5ACE503-667F-A821-56A9-19F1451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31" name="Slide Number Placeholder 130">
            <a:extLst>
              <a:ext uri="{FF2B5EF4-FFF2-40B4-BE49-F238E27FC236}">
                <a16:creationId xmlns:a16="http://schemas.microsoft.com/office/drawing/2014/main" id="{BBAC90DB-5F90-EB25-84B5-2E3A2B6C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Introduce</a:t>
            </a:r>
            <a:r>
              <a:rPr sz="3883" spc="-31" dirty="0"/>
              <a:t> </a:t>
            </a:r>
            <a:r>
              <a:rPr sz="3883" spc="-26" dirty="0"/>
              <a:t>registers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1CD3F02-7F8F-C387-F3EC-E41B7C2A0B7D}"/>
              </a:ext>
            </a:extLst>
          </p:cNvPr>
          <p:cNvGrpSpPr/>
          <p:nvPr/>
        </p:nvGrpSpPr>
        <p:grpSpPr>
          <a:xfrm>
            <a:off x="2061883" y="1267385"/>
            <a:ext cx="8068235" cy="4655484"/>
            <a:chOff x="2061883" y="1267385"/>
            <a:chExt cx="8068235" cy="4655484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8515126" y="1916983"/>
              <a:ext cx="166968" cy="214592"/>
              <a:chOff x="7770876" y="2172581"/>
              <a:chExt cx="18923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730" y="15637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88095" y="1843278"/>
                <a:ext cx="295910" cy="468122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4382261" y="1837182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173" y="186223"/>
                    </a:lnTo>
                    <a:lnTo>
                      <a:pt x="289724" y="142357"/>
                    </a:lnTo>
                    <a:lnTo>
                      <a:pt x="273950" y="98968"/>
                    </a:lnTo>
                    <a:lnTo>
                      <a:pt x="251633" y="59546"/>
                    </a:lnTo>
                    <a:lnTo>
                      <a:pt x="222557" y="27584"/>
                    </a:lnTo>
                    <a:lnTo>
                      <a:pt x="186503" y="6571"/>
                    </a:lnTo>
                    <a:lnTo>
                      <a:pt x="143255" y="0"/>
                    </a:lnTo>
                    <a:lnTo>
                      <a:pt x="101191" y="13413"/>
                    </a:lnTo>
                    <a:lnTo>
                      <a:pt x="66928" y="39901"/>
                    </a:lnTo>
                    <a:lnTo>
                      <a:pt x="40104" y="76143"/>
                    </a:lnTo>
                    <a:lnTo>
                      <a:pt x="20360" y="118816"/>
                    </a:lnTo>
                    <a:lnTo>
                      <a:pt x="7335" y="164601"/>
                    </a:lnTo>
                    <a:lnTo>
                      <a:pt x="668" y="210177"/>
                    </a:lnTo>
                    <a:lnTo>
                      <a:pt x="0" y="252222"/>
                    </a:lnTo>
                    <a:lnTo>
                      <a:pt x="2993" y="291803"/>
                    </a:lnTo>
                    <a:lnTo>
                      <a:pt x="11978" y="334515"/>
                    </a:lnTo>
                    <a:lnTo>
                      <a:pt x="12191" y="335115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67" y="24921"/>
                    </a:lnTo>
                    <a:lnTo>
                      <a:pt x="231935" y="54909"/>
                    </a:lnTo>
                    <a:lnTo>
                      <a:pt x="258908" y="97164"/>
                    </a:lnTo>
                    <a:lnTo>
                      <a:pt x="277452" y="145937"/>
                    </a:lnTo>
                    <a:lnTo>
                      <a:pt x="287834" y="195475"/>
                    </a:lnTo>
                    <a:lnTo>
                      <a:pt x="290322" y="240030"/>
                    </a:lnTo>
                    <a:lnTo>
                      <a:pt x="290322" y="331414"/>
                    </a:lnTo>
                    <a:lnTo>
                      <a:pt x="295070" y="314755"/>
                    </a:lnTo>
                    <a:lnTo>
                      <a:pt x="301777" y="269180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414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5115"/>
                    </a:lnTo>
                    <a:lnTo>
                      <a:pt x="27094" y="377052"/>
                    </a:lnTo>
                    <a:lnTo>
                      <a:pt x="48480" y="416105"/>
                    </a:lnTo>
                    <a:lnTo>
                      <a:pt x="76273" y="448369"/>
                    </a:lnTo>
                    <a:lnTo>
                      <a:pt x="110613" y="470535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268" y="465824"/>
                    </a:lnTo>
                    <a:lnTo>
                      <a:pt x="235491" y="439336"/>
                    </a:lnTo>
                    <a:lnTo>
                      <a:pt x="262290" y="403130"/>
                    </a:lnTo>
                    <a:lnTo>
                      <a:pt x="282029" y="360505"/>
                    </a:lnTo>
                    <a:lnTo>
                      <a:pt x="290322" y="33141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5535482" y="1687612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86811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2061883" y="1969994"/>
              <a:ext cx="8068235" cy="1025338"/>
              <a:chOff x="457200" y="2232660"/>
              <a:chExt cx="9144000" cy="116205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7379208" y="2232659"/>
                <a:ext cx="39052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182880">
                    <a:moveTo>
                      <a:pt x="390144" y="42672"/>
                    </a:moveTo>
                    <a:lnTo>
                      <a:pt x="304800" y="0"/>
                    </a:lnTo>
                    <a:lnTo>
                      <a:pt x="304800" y="28194"/>
                    </a:lnTo>
                    <a:lnTo>
                      <a:pt x="14478" y="28194"/>
                    </a:lnTo>
                    <a:lnTo>
                      <a:pt x="14478" y="42672"/>
                    </a:lnTo>
                    <a:lnTo>
                      <a:pt x="0" y="42672"/>
                    </a:lnTo>
                    <a:lnTo>
                      <a:pt x="0" y="182880"/>
                    </a:lnTo>
                    <a:lnTo>
                      <a:pt x="28194" y="182880"/>
                    </a:lnTo>
                    <a:lnTo>
                      <a:pt x="28194" y="57150"/>
                    </a:lnTo>
                    <a:lnTo>
                      <a:pt x="304800" y="57150"/>
                    </a:lnTo>
                    <a:lnTo>
                      <a:pt x="304800" y="85344"/>
                    </a:lnTo>
                    <a:lnTo>
                      <a:pt x="319278" y="78105"/>
                    </a:lnTo>
                    <a:lnTo>
                      <a:pt x="39014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57200" y="241554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44078" y="2415540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8244078" y="2415540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30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31" name="object 31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938369" y="2415539"/>
                <a:ext cx="3048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979169">
                    <a:moveTo>
                      <a:pt x="30216" y="0"/>
                    </a:moveTo>
                    <a:lnTo>
                      <a:pt x="2022" y="0"/>
                    </a:lnTo>
                    <a:lnTo>
                      <a:pt x="0" y="979169"/>
                    </a:lnTo>
                    <a:lnTo>
                      <a:pt x="28193" y="979169"/>
                    </a:lnTo>
                    <a:lnTo>
                      <a:pt x="3021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27036" y="2759201"/>
                <a:ext cx="252222" cy="86105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3515601" y="2415539"/>
                <a:ext cx="47320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732020" h="979170">
                    <a:moveTo>
                      <a:pt x="30695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536" y="979170"/>
                    </a:lnTo>
                    <a:lnTo>
                      <a:pt x="30695" y="0"/>
                    </a:lnTo>
                    <a:close/>
                  </a:path>
                  <a:path w="4732020" h="979170">
                    <a:moveTo>
                      <a:pt x="1442732" y="0"/>
                    </a:moveTo>
                    <a:lnTo>
                      <a:pt x="1413776" y="0"/>
                    </a:lnTo>
                    <a:lnTo>
                      <a:pt x="1413776" y="54864"/>
                    </a:lnTo>
                    <a:lnTo>
                      <a:pt x="299732" y="54864"/>
                    </a:lnTo>
                    <a:lnTo>
                      <a:pt x="282206" y="54864"/>
                    </a:lnTo>
                    <a:lnTo>
                      <a:pt x="282206" y="55333"/>
                    </a:lnTo>
                    <a:lnTo>
                      <a:pt x="270776" y="55626"/>
                    </a:lnTo>
                    <a:lnTo>
                      <a:pt x="279730" y="436003"/>
                    </a:lnTo>
                    <a:lnTo>
                      <a:pt x="277114" y="436613"/>
                    </a:lnTo>
                    <a:lnTo>
                      <a:pt x="263817" y="445960"/>
                    </a:lnTo>
                    <a:lnTo>
                      <a:pt x="254952" y="459613"/>
                    </a:lnTo>
                    <a:lnTo>
                      <a:pt x="251726" y="476250"/>
                    </a:lnTo>
                    <a:lnTo>
                      <a:pt x="255625" y="493204"/>
                    </a:lnTo>
                    <a:lnTo>
                      <a:pt x="265252" y="506641"/>
                    </a:lnTo>
                    <a:lnTo>
                      <a:pt x="279158" y="515366"/>
                    </a:lnTo>
                    <a:lnTo>
                      <a:pt x="295922" y="518160"/>
                    </a:lnTo>
                    <a:lnTo>
                      <a:pt x="308876" y="515442"/>
                    </a:lnTo>
                    <a:lnTo>
                      <a:pt x="312432" y="514705"/>
                    </a:lnTo>
                    <a:lnTo>
                      <a:pt x="325729" y="505307"/>
                    </a:lnTo>
                    <a:lnTo>
                      <a:pt x="334594" y="491490"/>
                    </a:lnTo>
                    <a:lnTo>
                      <a:pt x="337832" y="474726"/>
                    </a:lnTo>
                    <a:lnTo>
                      <a:pt x="333921" y="458114"/>
                    </a:lnTo>
                    <a:lnTo>
                      <a:pt x="324307" y="444627"/>
                    </a:lnTo>
                    <a:lnTo>
                      <a:pt x="310400" y="435724"/>
                    </a:lnTo>
                    <a:lnTo>
                      <a:pt x="308000" y="435317"/>
                    </a:lnTo>
                    <a:lnTo>
                      <a:pt x="300355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2732" y="82296"/>
                    </a:lnTo>
                    <a:lnTo>
                      <a:pt x="1442732" y="0"/>
                    </a:lnTo>
                    <a:close/>
                  </a:path>
                  <a:path w="4732020" h="979170">
                    <a:moveTo>
                      <a:pt x="4731524" y="124968"/>
                    </a:moveTo>
                    <a:lnTo>
                      <a:pt x="4646180" y="82296"/>
                    </a:lnTo>
                    <a:lnTo>
                      <a:pt x="4646180" y="110490"/>
                    </a:lnTo>
                    <a:lnTo>
                      <a:pt x="4439678" y="110490"/>
                    </a:lnTo>
                    <a:lnTo>
                      <a:pt x="4439678" y="139446"/>
                    </a:lnTo>
                    <a:lnTo>
                      <a:pt x="4646180" y="139446"/>
                    </a:lnTo>
                    <a:lnTo>
                      <a:pt x="4646180" y="167640"/>
                    </a:lnTo>
                    <a:lnTo>
                      <a:pt x="4660658" y="160401"/>
                    </a:lnTo>
                    <a:lnTo>
                      <a:pt x="4731524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5071558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2484658" y="2131358"/>
              <a:ext cx="5825938" cy="1727946"/>
              <a:chOff x="936346" y="2415539"/>
              <a:chExt cx="6602730" cy="1958339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936345" y="2415539"/>
                <a:ext cx="660273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660273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660273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660273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6602730" h="1958339">
                    <a:moveTo>
                      <a:pt x="6471056" y="0"/>
                    </a:moveTo>
                    <a:lnTo>
                      <a:pt x="6442862" y="0"/>
                    </a:lnTo>
                    <a:lnTo>
                      <a:pt x="6442862" y="979170"/>
                    </a:lnTo>
                    <a:lnTo>
                      <a:pt x="6471056" y="979170"/>
                    </a:lnTo>
                    <a:lnTo>
                      <a:pt x="6471056" y="0"/>
                    </a:lnTo>
                    <a:close/>
                  </a:path>
                  <a:path w="6602730" h="1958339">
                    <a:moveTo>
                      <a:pt x="6602438" y="979170"/>
                    </a:moveTo>
                    <a:lnTo>
                      <a:pt x="6598310" y="386334"/>
                    </a:lnTo>
                    <a:lnTo>
                      <a:pt x="6569354" y="387096"/>
                    </a:lnTo>
                    <a:lnTo>
                      <a:pt x="6573990" y="979170"/>
                    </a:lnTo>
                    <a:lnTo>
                      <a:pt x="660243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5" name="object 45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2946027" y="2995332"/>
              <a:ext cx="6245037" cy="863973"/>
              <a:chOff x="1459230" y="3394709"/>
              <a:chExt cx="7077709" cy="979169"/>
            </a:xfrm>
          </p:grpSpPr>
          <p:pic>
            <p:nvPicPr>
              <p:cNvPr id="47" name="object 47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35480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48" name="object 4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9130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1929384" y="4318253"/>
                <a:ext cx="107950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5879">
                    <a:moveTo>
                      <a:pt x="1078992" y="55625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6" y="55625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55625"/>
                    </a:lnTo>
                    <a:lnTo>
                      <a:pt x="1078992" y="55625"/>
                    </a:lnTo>
                    <a:close/>
                  </a:path>
                  <a:path w="1079500" h="55879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55879">
                    <a:moveTo>
                      <a:pt x="12192" y="55625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55625"/>
                    </a:lnTo>
                    <a:lnTo>
                      <a:pt x="12192" y="55625"/>
                    </a:lnTo>
                    <a:close/>
                  </a:path>
                  <a:path w="1079500" h="55879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5879">
                    <a:moveTo>
                      <a:pt x="1072896" y="55625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6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1459230" y="3394709"/>
                <a:ext cx="70777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077709" h="979170">
                    <a:moveTo>
                      <a:pt x="7077456" y="281940"/>
                    </a:moveTo>
                    <a:lnTo>
                      <a:pt x="7062978" y="281940"/>
                    </a:lnTo>
                    <a:lnTo>
                      <a:pt x="7062978" y="268224"/>
                    </a:lnTo>
                    <a:lnTo>
                      <a:pt x="6081420" y="268224"/>
                    </a:lnTo>
                    <a:lnTo>
                      <a:pt x="6079553" y="0"/>
                    </a:lnTo>
                    <a:lnTo>
                      <a:pt x="6051105" y="0"/>
                    </a:lnTo>
                    <a:lnTo>
                      <a:pt x="6053328" y="282702"/>
                    </a:lnTo>
                    <a:lnTo>
                      <a:pt x="6067806" y="282321"/>
                    </a:lnTo>
                    <a:lnTo>
                      <a:pt x="6067806" y="296418"/>
                    </a:lnTo>
                    <a:lnTo>
                      <a:pt x="7048500" y="296418"/>
                    </a:lnTo>
                    <a:lnTo>
                      <a:pt x="7048500" y="726948"/>
                    </a:lnTo>
                    <a:lnTo>
                      <a:pt x="6720078" y="726732"/>
                    </a:lnTo>
                    <a:lnTo>
                      <a:pt x="6720078" y="512826"/>
                    </a:lnTo>
                    <a:lnTo>
                      <a:pt x="6701028" y="512826"/>
                    </a:lnTo>
                    <a:lnTo>
                      <a:pt x="6701028" y="498348"/>
                    </a:lnTo>
                    <a:lnTo>
                      <a:pt x="5948172" y="498348"/>
                    </a:lnTo>
                    <a:lnTo>
                      <a:pt x="5948172" y="0"/>
                    </a:lnTo>
                    <a:lnTo>
                      <a:pt x="5919978" y="0"/>
                    </a:lnTo>
                    <a:lnTo>
                      <a:pt x="5919978" y="512826"/>
                    </a:lnTo>
                    <a:lnTo>
                      <a:pt x="5934456" y="512826"/>
                    </a:lnTo>
                    <a:lnTo>
                      <a:pt x="5934456" y="526542"/>
                    </a:lnTo>
                    <a:lnTo>
                      <a:pt x="6691122" y="526542"/>
                    </a:lnTo>
                    <a:lnTo>
                      <a:pt x="6691122" y="726706"/>
                    </a:lnTo>
                    <a:lnTo>
                      <a:pt x="5756148" y="726097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071"/>
                    </a:lnTo>
                    <a:lnTo>
                      <a:pt x="137922" y="722376"/>
                    </a:lnTo>
                    <a:lnTo>
                      <a:pt x="137922" y="741426"/>
                    </a:lnTo>
                    <a:lnTo>
                      <a:pt x="124206" y="741426"/>
                    </a:lnTo>
                    <a:lnTo>
                      <a:pt x="124206" y="979170"/>
                    </a:lnTo>
                    <a:lnTo>
                      <a:pt x="152400" y="979170"/>
                    </a:lnTo>
                    <a:lnTo>
                      <a:pt x="152400" y="750582"/>
                    </a:lnTo>
                    <a:lnTo>
                      <a:pt x="5727954" y="754278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4291"/>
                    </a:lnTo>
                    <a:lnTo>
                      <a:pt x="7048500" y="755142"/>
                    </a:lnTo>
                    <a:lnTo>
                      <a:pt x="7048500" y="979170"/>
                    </a:lnTo>
                    <a:lnTo>
                      <a:pt x="7077456" y="979170"/>
                    </a:lnTo>
                    <a:lnTo>
                      <a:pt x="7077456" y="741426"/>
                    </a:lnTo>
                    <a:lnTo>
                      <a:pt x="7077456" y="28194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99809" y="4313681"/>
                <a:ext cx="88391" cy="60198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93459" y="4307585"/>
                <a:ext cx="101600" cy="66294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6092951" y="4307585"/>
                <a:ext cx="10223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66675">
                    <a:moveTo>
                      <a:pt x="102108" y="66293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66293"/>
                    </a:lnTo>
                    <a:lnTo>
                      <a:pt x="6858" y="66293"/>
                    </a:lnTo>
                    <a:lnTo>
                      <a:pt x="6858" y="12191"/>
                    </a:lnTo>
                    <a:lnTo>
                      <a:pt x="12953" y="6096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6"/>
                    </a:lnTo>
                    <a:lnTo>
                      <a:pt x="95250" y="12191"/>
                    </a:lnTo>
                    <a:lnTo>
                      <a:pt x="95250" y="66293"/>
                    </a:lnTo>
                    <a:lnTo>
                      <a:pt x="102108" y="66293"/>
                    </a:lnTo>
                    <a:close/>
                  </a:path>
                  <a:path w="102235" h="66675">
                    <a:moveTo>
                      <a:pt x="12953" y="12191"/>
                    </a:moveTo>
                    <a:lnTo>
                      <a:pt x="12953" y="6096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66675">
                    <a:moveTo>
                      <a:pt x="12953" y="66293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66293"/>
                    </a:lnTo>
                    <a:lnTo>
                      <a:pt x="12953" y="66293"/>
                    </a:lnTo>
                    <a:close/>
                  </a:path>
                  <a:path w="102235" h="66675">
                    <a:moveTo>
                      <a:pt x="95250" y="12191"/>
                    </a:moveTo>
                    <a:lnTo>
                      <a:pt x="89153" y="6096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66675">
                    <a:moveTo>
                      <a:pt x="95250" y="66293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66293"/>
                    </a:lnTo>
                    <a:lnTo>
                      <a:pt x="95250" y="6629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7220398" y="3627568"/>
              <a:ext cx="158563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A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55" name="object 55"/>
            <p:cNvGrpSpPr/>
            <p:nvPr/>
          </p:nvGrpSpPr>
          <p:grpSpPr>
            <a:xfrm>
              <a:off x="2061883" y="3644826"/>
              <a:ext cx="8068235" cy="1078566"/>
              <a:chOff x="457200" y="4130802"/>
              <a:chExt cx="9144000" cy="1222375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8150352" y="4130802"/>
                <a:ext cx="29209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43204">
                    <a:moveTo>
                      <a:pt x="28955" y="0"/>
                    </a:moveTo>
                    <a:lnTo>
                      <a:pt x="28955" y="243077"/>
                    </a:lnTo>
                    <a:lnTo>
                      <a:pt x="0" y="243077"/>
                    </a:lnTo>
                    <a:lnTo>
                      <a:pt x="0" y="0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23409" y="4785507"/>
                <a:ext cx="188975" cy="567542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4423409" y="4785507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56"/>
                    </a:moveTo>
                    <a:lnTo>
                      <a:pt x="188975" y="93578"/>
                    </a:lnTo>
                    <a:lnTo>
                      <a:pt x="179079" y="52492"/>
                    </a:lnTo>
                    <a:lnTo>
                      <a:pt x="157208" y="23215"/>
                    </a:lnTo>
                    <a:lnTo>
                      <a:pt x="127390" y="5724"/>
                    </a:lnTo>
                    <a:lnTo>
                      <a:pt x="93649" y="0"/>
                    </a:lnTo>
                    <a:lnTo>
                      <a:pt x="60014" y="6020"/>
                    </a:lnTo>
                    <a:lnTo>
                      <a:pt x="30509" y="23764"/>
                    </a:lnTo>
                    <a:lnTo>
                      <a:pt x="9162" y="53211"/>
                    </a:lnTo>
                    <a:lnTo>
                      <a:pt x="0" y="94340"/>
                    </a:lnTo>
                    <a:lnTo>
                      <a:pt x="0" y="527918"/>
                    </a:lnTo>
                    <a:lnTo>
                      <a:pt x="8101" y="566655"/>
                    </a:lnTo>
                    <a:lnTo>
                      <a:pt x="8758" y="567542"/>
                    </a:lnTo>
                    <a:lnTo>
                      <a:pt x="12191" y="567542"/>
                    </a:lnTo>
                    <a:lnTo>
                      <a:pt x="12191" y="94340"/>
                    </a:lnTo>
                    <a:lnTo>
                      <a:pt x="19747" y="60067"/>
                    </a:lnTo>
                    <a:lnTo>
                      <a:pt x="39609" y="33108"/>
                    </a:lnTo>
                    <a:lnTo>
                      <a:pt x="68432" y="16382"/>
                    </a:lnTo>
                    <a:lnTo>
                      <a:pt x="102869" y="12806"/>
                    </a:lnTo>
                    <a:lnTo>
                      <a:pt x="118939" y="16076"/>
                    </a:lnTo>
                    <a:lnTo>
                      <a:pt x="157734" y="42524"/>
                    </a:lnTo>
                    <a:lnTo>
                      <a:pt x="174498" y="77576"/>
                    </a:lnTo>
                    <a:lnTo>
                      <a:pt x="176022" y="94340"/>
                    </a:lnTo>
                    <a:lnTo>
                      <a:pt x="176022" y="567542"/>
                    </a:lnTo>
                    <a:lnTo>
                      <a:pt x="179624" y="567542"/>
                    </a:lnTo>
                    <a:lnTo>
                      <a:pt x="181355" y="563732"/>
                    </a:lnTo>
                    <a:lnTo>
                      <a:pt x="184403" y="555350"/>
                    </a:lnTo>
                    <a:lnTo>
                      <a:pt x="186689" y="546206"/>
                    </a:lnTo>
                    <a:lnTo>
                      <a:pt x="188213" y="537062"/>
                    </a:lnTo>
                    <a:lnTo>
                      <a:pt x="188975" y="527156"/>
                    </a:lnTo>
                    <a:close/>
                  </a:path>
                  <a:path w="189229" h="567689">
                    <a:moveTo>
                      <a:pt x="23011" y="567542"/>
                    </a:moveTo>
                    <a:lnTo>
                      <a:pt x="22810" y="567313"/>
                    </a:lnTo>
                    <a:lnTo>
                      <a:pt x="12191" y="527156"/>
                    </a:lnTo>
                    <a:lnTo>
                      <a:pt x="12191" y="567542"/>
                    </a:lnTo>
                    <a:lnTo>
                      <a:pt x="23011" y="567542"/>
                    </a:lnTo>
                    <a:close/>
                  </a:path>
                  <a:path w="189229" h="567689">
                    <a:moveTo>
                      <a:pt x="176022" y="567542"/>
                    </a:moveTo>
                    <a:lnTo>
                      <a:pt x="176022" y="527156"/>
                    </a:lnTo>
                    <a:lnTo>
                      <a:pt x="165477" y="567186"/>
                    </a:lnTo>
                    <a:lnTo>
                      <a:pt x="165166" y="567542"/>
                    </a:lnTo>
                    <a:lnTo>
                      <a:pt x="176022" y="5675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18781" y="4837823"/>
                <a:ext cx="188975" cy="515226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7018781" y="4837823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2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515226"/>
                    </a:lnTo>
                    <a:lnTo>
                      <a:pt x="12953" y="51522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515226"/>
                    </a:lnTo>
                    <a:lnTo>
                      <a:pt x="188975" y="5152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7876614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63" name="object 63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64" name="object 64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6" name="object 66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8" name="object 68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69" name="object 69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70" name="object 70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2" name="object 72"/>
            <p:cNvSpPr txBox="1"/>
            <p:nvPr/>
          </p:nvSpPr>
          <p:spPr>
            <a:xfrm>
              <a:off x="5992010" y="3787588"/>
              <a:ext cx="377078" cy="518377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06100"/>
                </a:lnSpc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7" name="object 77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78" name="object 7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79" name="object 79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1" name="object 81"/>
            <p:cNvSpPr txBox="1"/>
            <p:nvPr/>
          </p:nvSpPr>
          <p:spPr>
            <a:xfrm>
              <a:off x="8343899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82" name="object 82"/>
            <p:cNvGrpSpPr/>
            <p:nvPr/>
          </p:nvGrpSpPr>
          <p:grpSpPr>
            <a:xfrm>
              <a:off x="2484120" y="3859305"/>
              <a:ext cx="6716246" cy="863973"/>
              <a:chOff x="935736" y="4373879"/>
              <a:chExt cx="7611745" cy="979169"/>
            </a:xfrm>
          </p:grpSpPr>
          <p:sp>
            <p:nvSpPr>
              <p:cNvPr id="83" name="object 83"/>
              <p:cNvSpPr/>
              <p:nvPr/>
            </p:nvSpPr>
            <p:spPr>
              <a:xfrm>
                <a:off x="1368552" y="4622291"/>
                <a:ext cx="56705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85725">
                    <a:moveTo>
                      <a:pt x="481333" y="57257"/>
                    </a:moveTo>
                    <a:lnTo>
                      <a:pt x="481074" y="28325"/>
                    </a:lnTo>
                    <a:lnTo>
                      <a:pt x="0" y="32766"/>
                    </a:lnTo>
                    <a:lnTo>
                      <a:pt x="0" y="60960"/>
                    </a:lnTo>
                    <a:lnTo>
                      <a:pt x="481333" y="57257"/>
                    </a:lnTo>
                    <a:close/>
                  </a:path>
                  <a:path w="567055" h="85725">
                    <a:moveTo>
                      <a:pt x="566928" y="41910"/>
                    </a:moveTo>
                    <a:lnTo>
                      <a:pt x="480822" y="0"/>
                    </a:lnTo>
                    <a:lnTo>
                      <a:pt x="481074" y="28325"/>
                    </a:lnTo>
                    <a:lnTo>
                      <a:pt x="495299" y="28194"/>
                    </a:lnTo>
                    <a:lnTo>
                      <a:pt x="495299" y="78363"/>
                    </a:lnTo>
                    <a:lnTo>
                      <a:pt x="566928" y="41910"/>
                    </a:lnTo>
                    <a:close/>
                  </a:path>
                  <a:path w="567055" h="85725">
                    <a:moveTo>
                      <a:pt x="495299" y="57150"/>
                    </a:moveTo>
                    <a:lnTo>
                      <a:pt x="495299" y="28194"/>
                    </a:lnTo>
                    <a:lnTo>
                      <a:pt x="481074" y="28325"/>
                    </a:lnTo>
                    <a:lnTo>
                      <a:pt x="481333" y="57257"/>
                    </a:lnTo>
                    <a:lnTo>
                      <a:pt x="495299" y="57150"/>
                    </a:lnTo>
                    <a:close/>
                  </a:path>
                  <a:path w="567055" h="85725">
                    <a:moveTo>
                      <a:pt x="495299" y="78363"/>
                    </a:moveTo>
                    <a:lnTo>
                      <a:pt x="495299" y="57150"/>
                    </a:lnTo>
                    <a:lnTo>
                      <a:pt x="481333" y="57257"/>
                    </a:lnTo>
                    <a:lnTo>
                      <a:pt x="481584" y="85344"/>
                    </a:lnTo>
                    <a:lnTo>
                      <a:pt x="495299" y="78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4" name="object 8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85" name="object 85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066544" y="495312"/>
                    </a:lnTo>
                    <a:lnTo>
                      <a:pt x="206654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6" name="object 8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7" name="object 87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6284976" y="4917185"/>
                <a:ext cx="226250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262504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262504" h="436245">
                    <a:moveTo>
                      <a:pt x="2262378" y="89916"/>
                    </a:moveTo>
                    <a:lnTo>
                      <a:pt x="2177034" y="47244"/>
                    </a:lnTo>
                    <a:lnTo>
                      <a:pt x="2177034" y="76200"/>
                    </a:lnTo>
                    <a:lnTo>
                      <a:pt x="1724406" y="76200"/>
                    </a:lnTo>
                    <a:lnTo>
                      <a:pt x="1724406" y="104394"/>
                    </a:lnTo>
                    <a:lnTo>
                      <a:pt x="2177034" y="104394"/>
                    </a:lnTo>
                    <a:lnTo>
                      <a:pt x="2177034" y="133350"/>
                    </a:lnTo>
                    <a:lnTo>
                      <a:pt x="2190750" y="126377"/>
                    </a:lnTo>
                    <a:lnTo>
                      <a:pt x="2262378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0" name="object 90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91" name="object 91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93" name="object 93"/>
            <p:cNvGrpSpPr/>
            <p:nvPr/>
          </p:nvGrpSpPr>
          <p:grpSpPr>
            <a:xfrm>
              <a:off x="3360867" y="3859305"/>
              <a:ext cx="952500" cy="863973"/>
              <a:chOff x="1929383" y="4373879"/>
              <a:chExt cx="1079500" cy="979169"/>
            </a:xfrm>
          </p:grpSpPr>
          <p:pic>
            <p:nvPicPr>
              <p:cNvPr id="94" name="object 94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929383" y="4373879"/>
                <a:ext cx="1078992" cy="979170"/>
              </a:xfrm>
              <a:prstGeom prst="rect">
                <a:avLst/>
              </a:prstGeom>
            </p:spPr>
          </p:pic>
          <p:sp>
            <p:nvSpPr>
              <p:cNvPr id="95" name="object 95"/>
              <p:cNvSpPr/>
              <p:nvPr/>
            </p:nvSpPr>
            <p:spPr>
              <a:xfrm>
                <a:off x="1929384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6" name="object 96"/>
            <p:cNvSpPr txBox="1"/>
            <p:nvPr/>
          </p:nvSpPr>
          <p:spPr>
            <a:xfrm>
              <a:off x="3406140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399848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3406140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9" name="object 99"/>
            <p:cNvGrpSpPr/>
            <p:nvPr/>
          </p:nvGrpSpPr>
          <p:grpSpPr>
            <a:xfrm>
              <a:off x="2921149" y="3859305"/>
              <a:ext cx="6270812" cy="863973"/>
              <a:chOff x="1431036" y="4373879"/>
              <a:chExt cx="7106920" cy="979169"/>
            </a:xfrm>
          </p:grpSpPr>
          <p:sp>
            <p:nvSpPr>
              <p:cNvPr id="100" name="object 100"/>
              <p:cNvSpPr/>
              <p:nvPr/>
            </p:nvSpPr>
            <p:spPr>
              <a:xfrm>
                <a:off x="1431036" y="4373879"/>
                <a:ext cx="71069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106920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7106920" h="979170">
                    <a:moveTo>
                      <a:pt x="209550" y="209550"/>
                    </a:moveTo>
                    <a:lnTo>
                      <a:pt x="180594" y="209550"/>
                    </a:lnTo>
                    <a:lnTo>
                      <a:pt x="180594" y="0"/>
                    </a:lnTo>
                    <a:lnTo>
                      <a:pt x="152400" y="0"/>
                    </a:lnTo>
                    <a:lnTo>
                      <a:pt x="152400" y="209550"/>
                    </a:lnTo>
                    <a:lnTo>
                      <a:pt x="123444" y="209550"/>
                    </a:lnTo>
                    <a:lnTo>
                      <a:pt x="152400" y="267982"/>
                    </a:lnTo>
                    <a:lnTo>
                      <a:pt x="166116" y="295656"/>
                    </a:lnTo>
                    <a:lnTo>
                      <a:pt x="180594" y="266954"/>
                    </a:lnTo>
                    <a:lnTo>
                      <a:pt x="209550" y="209550"/>
                    </a:lnTo>
                    <a:close/>
                  </a:path>
                  <a:path w="7106920" h="979170">
                    <a:moveTo>
                      <a:pt x="504444" y="813054"/>
                    </a:moveTo>
                    <a:lnTo>
                      <a:pt x="416052" y="774954"/>
                    </a:lnTo>
                    <a:lnTo>
                      <a:pt x="417817" y="803275"/>
                    </a:lnTo>
                    <a:lnTo>
                      <a:pt x="274320" y="812126"/>
                    </a:lnTo>
                    <a:lnTo>
                      <a:pt x="274320" y="811530"/>
                    </a:lnTo>
                    <a:lnTo>
                      <a:pt x="245364" y="811530"/>
                    </a:lnTo>
                    <a:lnTo>
                      <a:pt x="245364" y="979170"/>
                    </a:lnTo>
                    <a:lnTo>
                      <a:pt x="274320" y="979170"/>
                    </a:lnTo>
                    <a:lnTo>
                      <a:pt x="274320" y="840473"/>
                    </a:lnTo>
                    <a:lnTo>
                      <a:pt x="419620" y="832192"/>
                    </a:lnTo>
                    <a:lnTo>
                      <a:pt x="421386" y="860298"/>
                    </a:lnTo>
                    <a:lnTo>
                      <a:pt x="434340" y="852932"/>
                    </a:lnTo>
                    <a:lnTo>
                      <a:pt x="504444" y="813054"/>
                    </a:lnTo>
                    <a:close/>
                  </a:path>
                  <a:path w="7106920" h="979170">
                    <a:moveTo>
                      <a:pt x="7106628" y="979170"/>
                    </a:moveTo>
                    <a:lnTo>
                      <a:pt x="7105650" y="618744"/>
                    </a:lnTo>
                    <a:lnTo>
                      <a:pt x="7105650" y="0"/>
                    </a:lnTo>
                    <a:lnTo>
                      <a:pt x="7076694" y="0"/>
                    </a:lnTo>
                    <a:lnTo>
                      <a:pt x="7076694" y="619506"/>
                    </a:lnTo>
                    <a:lnTo>
                      <a:pt x="7076694" y="640080"/>
                    </a:lnTo>
                    <a:lnTo>
                      <a:pt x="7077672" y="979170"/>
                    </a:lnTo>
                    <a:lnTo>
                      <a:pt x="710662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1" name="object 101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102" name="object 102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103" name="object 103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4" name="object 104"/>
            <p:cNvGrpSpPr/>
            <p:nvPr/>
          </p:nvGrpSpPr>
          <p:grpSpPr>
            <a:xfrm>
              <a:off x="4577826" y="4104714"/>
              <a:ext cx="89647" cy="407894"/>
              <a:chOff x="3308603" y="4652009"/>
              <a:chExt cx="101600" cy="462280"/>
            </a:xfrm>
          </p:grpSpPr>
          <p:pic>
            <p:nvPicPr>
              <p:cNvPr id="105" name="object 10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314699" y="465810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6" name="object 106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308603" y="465200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07" name="object 107"/>
              <p:cNvSpPr/>
              <p:nvPr/>
            </p:nvSpPr>
            <p:spPr>
              <a:xfrm>
                <a:off x="3308603" y="465200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8" name="object 108"/>
            <p:cNvSpPr txBox="1"/>
            <p:nvPr/>
          </p:nvSpPr>
          <p:spPr>
            <a:xfrm>
              <a:off x="4483249" y="3795657"/>
              <a:ext cx="208989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IR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9" name="object 109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10" name="object 110"/>
              <p:cNvSpPr/>
              <p:nvPr/>
            </p:nvSpPr>
            <p:spPr>
              <a:xfrm>
                <a:off x="3002280" y="4826507"/>
                <a:ext cx="31242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527050">
                    <a:moveTo>
                      <a:pt x="312420" y="47244"/>
                    </a:moveTo>
                    <a:lnTo>
                      <a:pt x="227076" y="4572"/>
                    </a:lnTo>
                    <a:lnTo>
                      <a:pt x="227076" y="33528"/>
                    </a:lnTo>
                    <a:lnTo>
                      <a:pt x="161912" y="33528"/>
                    </a:lnTo>
                    <a:lnTo>
                      <a:pt x="160362" y="26047"/>
                    </a:lnTo>
                    <a:lnTo>
                      <a:pt x="150964" y="12484"/>
                    </a:lnTo>
                    <a:lnTo>
                      <a:pt x="137147" y="3352"/>
                    </a:lnTo>
                    <a:lnTo>
                      <a:pt x="120396" y="0"/>
                    </a:lnTo>
                    <a:lnTo>
                      <a:pt x="103759" y="3352"/>
                    </a:lnTo>
                    <a:lnTo>
                      <a:pt x="90195" y="12484"/>
                    </a:lnTo>
                    <a:lnTo>
                      <a:pt x="81064" y="26047"/>
                    </a:lnTo>
                    <a:lnTo>
                      <a:pt x="79552" y="33528"/>
                    </a:lnTo>
                    <a:lnTo>
                      <a:pt x="0" y="33528"/>
                    </a:lnTo>
                    <a:lnTo>
                      <a:pt x="0" y="61722"/>
                    </a:lnTo>
                    <a:lnTo>
                      <a:pt x="82677" y="61722"/>
                    </a:lnTo>
                    <a:lnTo>
                      <a:pt x="90195" y="72872"/>
                    </a:lnTo>
                    <a:lnTo>
                      <a:pt x="103759" y="82003"/>
                    </a:lnTo>
                    <a:lnTo>
                      <a:pt x="106680" y="82588"/>
                    </a:lnTo>
                    <a:lnTo>
                      <a:pt x="106680" y="526542"/>
                    </a:lnTo>
                    <a:lnTo>
                      <a:pt x="134874" y="526542"/>
                    </a:lnTo>
                    <a:lnTo>
                      <a:pt x="134874" y="82461"/>
                    </a:lnTo>
                    <a:lnTo>
                      <a:pt x="137147" y="82003"/>
                    </a:lnTo>
                    <a:lnTo>
                      <a:pt x="150964" y="72872"/>
                    </a:lnTo>
                    <a:lnTo>
                      <a:pt x="158686" y="61722"/>
                    </a:lnTo>
                    <a:lnTo>
                      <a:pt x="227076" y="61722"/>
                    </a:lnTo>
                    <a:lnTo>
                      <a:pt x="227076" y="90678"/>
                    </a:lnTo>
                    <a:lnTo>
                      <a:pt x="241554" y="83312"/>
                    </a:lnTo>
                    <a:lnTo>
                      <a:pt x="312420" y="472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099809" y="4373879"/>
                <a:ext cx="88391" cy="388619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6093460" y="4373879"/>
                <a:ext cx="101600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95604">
                    <a:moveTo>
                      <a:pt x="101600" y="388620"/>
                    </a:moveTo>
                    <a:lnTo>
                      <a:pt x="99060" y="388620"/>
                    </a:lnTo>
                    <a:lnTo>
                      <a:pt x="6350" y="38862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4208"/>
                    </a:lnTo>
                    <a:lnTo>
                      <a:pt x="2540" y="394208"/>
                    </a:lnTo>
                    <a:lnTo>
                      <a:pt x="2540" y="395478"/>
                    </a:lnTo>
                    <a:lnTo>
                      <a:pt x="6350" y="395478"/>
                    </a:lnTo>
                    <a:lnTo>
                      <a:pt x="99060" y="395478"/>
                    </a:lnTo>
                    <a:lnTo>
                      <a:pt x="99060" y="393700"/>
                    </a:lnTo>
                    <a:lnTo>
                      <a:pt x="101600" y="393700"/>
                    </a:lnTo>
                    <a:lnTo>
                      <a:pt x="101600" y="38862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99809" y="4373879"/>
                <a:ext cx="95250" cy="388620"/>
              </a:xfrm>
              <a:prstGeom prst="rect">
                <a:avLst/>
              </a:prstGeom>
            </p:spPr>
          </p:pic>
          <p:sp>
            <p:nvSpPr>
              <p:cNvPr id="114" name="object 114"/>
              <p:cNvSpPr/>
              <p:nvPr/>
            </p:nvSpPr>
            <p:spPr>
              <a:xfrm>
                <a:off x="6092952" y="4373879"/>
                <a:ext cx="102235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395604">
                    <a:moveTo>
                      <a:pt x="12953" y="38252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392430"/>
                    </a:lnTo>
                    <a:lnTo>
                      <a:pt x="3048" y="395478"/>
                    </a:lnTo>
                    <a:lnTo>
                      <a:pt x="6858" y="395478"/>
                    </a:lnTo>
                    <a:lnTo>
                      <a:pt x="6858" y="382524"/>
                    </a:lnTo>
                    <a:lnTo>
                      <a:pt x="12953" y="382524"/>
                    </a:lnTo>
                    <a:close/>
                  </a:path>
                  <a:path w="102235" h="395604">
                    <a:moveTo>
                      <a:pt x="95250" y="382524"/>
                    </a:moveTo>
                    <a:lnTo>
                      <a:pt x="6858" y="382524"/>
                    </a:lnTo>
                    <a:lnTo>
                      <a:pt x="12953" y="388620"/>
                    </a:lnTo>
                    <a:lnTo>
                      <a:pt x="12953" y="395478"/>
                    </a:lnTo>
                    <a:lnTo>
                      <a:pt x="89153" y="395478"/>
                    </a:lnTo>
                    <a:lnTo>
                      <a:pt x="89153" y="388620"/>
                    </a:lnTo>
                    <a:lnTo>
                      <a:pt x="95250" y="382524"/>
                    </a:lnTo>
                    <a:close/>
                  </a:path>
                  <a:path w="102235" h="395604">
                    <a:moveTo>
                      <a:pt x="12953" y="395478"/>
                    </a:moveTo>
                    <a:lnTo>
                      <a:pt x="12953" y="388620"/>
                    </a:lnTo>
                    <a:lnTo>
                      <a:pt x="6858" y="382524"/>
                    </a:lnTo>
                    <a:lnTo>
                      <a:pt x="6858" y="395478"/>
                    </a:lnTo>
                    <a:lnTo>
                      <a:pt x="12953" y="395478"/>
                    </a:lnTo>
                    <a:close/>
                  </a:path>
                  <a:path w="102235" h="395604">
                    <a:moveTo>
                      <a:pt x="102108" y="392430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382524"/>
                    </a:lnTo>
                    <a:lnTo>
                      <a:pt x="95250" y="382524"/>
                    </a:lnTo>
                    <a:lnTo>
                      <a:pt x="95250" y="395478"/>
                    </a:lnTo>
                    <a:lnTo>
                      <a:pt x="99060" y="395478"/>
                    </a:lnTo>
                    <a:lnTo>
                      <a:pt x="102108" y="392430"/>
                    </a:lnTo>
                    <a:close/>
                  </a:path>
                  <a:path w="102235" h="395604">
                    <a:moveTo>
                      <a:pt x="95250" y="395478"/>
                    </a:moveTo>
                    <a:lnTo>
                      <a:pt x="95250" y="382524"/>
                    </a:lnTo>
                    <a:lnTo>
                      <a:pt x="89153" y="388620"/>
                    </a:lnTo>
                    <a:lnTo>
                      <a:pt x="89153" y="395478"/>
                    </a:lnTo>
                    <a:lnTo>
                      <a:pt x="95250" y="395478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5" name="object 115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86855" y="4812029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16" name="object 116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080759" y="4805933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6080759" y="4805933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4"/>
                    </a:moveTo>
                    <a:lnTo>
                      <a:pt x="101345" y="2286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88391" y="12191"/>
                    </a:lnTo>
                    <a:lnTo>
                      <a:pt x="88391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4"/>
                    </a:lnTo>
                    <a:close/>
                  </a:path>
                  <a:path w="101600" h="462279">
                    <a:moveTo>
                      <a:pt x="12191" y="12191"/>
                    </a:moveTo>
                    <a:lnTo>
                      <a:pt x="12191" y="6095"/>
                    </a:lnTo>
                    <a:lnTo>
                      <a:pt x="6095" y="12191"/>
                    </a:lnTo>
                    <a:lnTo>
                      <a:pt x="12191" y="12191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8391" y="6095"/>
                    </a:lnTo>
                    <a:lnTo>
                      <a:pt x="88391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8391" y="12191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64652" y="4769357"/>
                <a:ext cx="90677" cy="448818"/>
              </a:xfrm>
              <a:prstGeom prst="rect">
                <a:avLst/>
              </a:prstGeom>
            </p:spPr>
          </p:pic>
          <p:pic>
            <p:nvPicPr>
              <p:cNvPr id="119" name="object 119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258556" y="476249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20" name="object 120"/>
              <p:cNvSpPr/>
              <p:nvPr/>
            </p:nvSpPr>
            <p:spPr>
              <a:xfrm>
                <a:off x="8258556" y="4762499"/>
                <a:ext cx="10160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914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2534"/>
                    </a:lnTo>
                    <a:lnTo>
                      <a:pt x="6096" y="462534"/>
                    </a:lnTo>
                    <a:lnTo>
                      <a:pt x="6096" y="12953"/>
                    </a:lnTo>
                    <a:lnTo>
                      <a:pt x="12953" y="6858"/>
                    </a:lnTo>
                    <a:lnTo>
                      <a:pt x="12953" y="12953"/>
                    </a:lnTo>
                    <a:lnTo>
                      <a:pt x="89153" y="12953"/>
                    </a:lnTo>
                    <a:lnTo>
                      <a:pt x="89153" y="6858"/>
                    </a:lnTo>
                    <a:lnTo>
                      <a:pt x="95250" y="12953"/>
                    </a:lnTo>
                    <a:lnTo>
                      <a:pt x="95250" y="462534"/>
                    </a:lnTo>
                    <a:lnTo>
                      <a:pt x="99060" y="462534"/>
                    </a:lnTo>
                    <a:lnTo>
                      <a:pt x="101346" y="459486"/>
                    </a:lnTo>
                    <a:close/>
                  </a:path>
                  <a:path w="101600" h="462914">
                    <a:moveTo>
                      <a:pt x="12953" y="12953"/>
                    </a:moveTo>
                    <a:lnTo>
                      <a:pt x="12953" y="6858"/>
                    </a:lnTo>
                    <a:lnTo>
                      <a:pt x="6096" y="12953"/>
                    </a:lnTo>
                    <a:lnTo>
                      <a:pt x="12953" y="12953"/>
                    </a:lnTo>
                    <a:close/>
                  </a:path>
                  <a:path w="101600" h="462914">
                    <a:moveTo>
                      <a:pt x="12953" y="449579"/>
                    </a:moveTo>
                    <a:lnTo>
                      <a:pt x="12953" y="12953"/>
                    </a:lnTo>
                    <a:lnTo>
                      <a:pt x="6096" y="12953"/>
                    </a:lnTo>
                    <a:lnTo>
                      <a:pt x="6096" y="449579"/>
                    </a:lnTo>
                    <a:lnTo>
                      <a:pt x="12953" y="449579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6096" y="449579"/>
                    </a:lnTo>
                    <a:lnTo>
                      <a:pt x="12953" y="455675"/>
                    </a:lnTo>
                    <a:lnTo>
                      <a:pt x="12953" y="462534"/>
                    </a:lnTo>
                    <a:lnTo>
                      <a:pt x="89153" y="462534"/>
                    </a:lnTo>
                    <a:lnTo>
                      <a:pt x="89153" y="455675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12953" y="462534"/>
                    </a:moveTo>
                    <a:lnTo>
                      <a:pt x="12953" y="455675"/>
                    </a:lnTo>
                    <a:lnTo>
                      <a:pt x="6096" y="449579"/>
                    </a:lnTo>
                    <a:lnTo>
                      <a:pt x="6096" y="462534"/>
                    </a:lnTo>
                    <a:lnTo>
                      <a:pt x="12953" y="462534"/>
                    </a:lnTo>
                    <a:close/>
                  </a:path>
                  <a:path w="101600" h="462914">
                    <a:moveTo>
                      <a:pt x="95250" y="12953"/>
                    </a:moveTo>
                    <a:lnTo>
                      <a:pt x="89153" y="6858"/>
                    </a:lnTo>
                    <a:lnTo>
                      <a:pt x="89153" y="12953"/>
                    </a:lnTo>
                    <a:lnTo>
                      <a:pt x="95250" y="12953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95250" y="12953"/>
                    </a:lnTo>
                    <a:lnTo>
                      <a:pt x="89153" y="12953"/>
                    </a:lnTo>
                    <a:lnTo>
                      <a:pt x="89153" y="449579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95250" y="462534"/>
                    </a:moveTo>
                    <a:lnTo>
                      <a:pt x="95250" y="449579"/>
                    </a:lnTo>
                    <a:lnTo>
                      <a:pt x="89153" y="455675"/>
                    </a:lnTo>
                    <a:lnTo>
                      <a:pt x="89153" y="462534"/>
                    </a:lnTo>
                    <a:lnTo>
                      <a:pt x="95250" y="462534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8122157" y="4373879"/>
                <a:ext cx="85725" cy="66230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662304">
                    <a:moveTo>
                      <a:pt x="85344" y="619506"/>
                    </a:moveTo>
                    <a:lnTo>
                      <a:pt x="81998" y="602432"/>
                    </a:lnTo>
                    <a:lnTo>
                      <a:pt x="72866" y="588644"/>
                    </a:lnTo>
                    <a:lnTo>
                      <a:pt x="59305" y="579429"/>
                    </a:lnTo>
                    <a:lnTo>
                      <a:pt x="42672" y="576072"/>
                    </a:lnTo>
                    <a:lnTo>
                      <a:pt x="26038" y="579429"/>
                    </a:lnTo>
                    <a:lnTo>
                      <a:pt x="12477" y="588645"/>
                    </a:lnTo>
                    <a:lnTo>
                      <a:pt x="3345" y="602432"/>
                    </a:lnTo>
                    <a:lnTo>
                      <a:pt x="0" y="619506"/>
                    </a:lnTo>
                    <a:lnTo>
                      <a:pt x="3345" y="636139"/>
                    </a:lnTo>
                    <a:lnTo>
                      <a:pt x="12477" y="649700"/>
                    </a:lnTo>
                    <a:lnTo>
                      <a:pt x="26038" y="658832"/>
                    </a:lnTo>
                    <a:lnTo>
                      <a:pt x="28194" y="659265"/>
                    </a:lnTo>
                    <a:lnTo>
                      <a:pt x="28194" y="619506"/>
                    </a:lnTo>
                    <a:lnTo>
                      <a:pt x="57150" y="619506"/>
                    </a:lnTo>
                    <a:lnTo>
                      <a:pt x="57150" y="659265"/>
                    </a:lnTo>
                    <a:lnTo>
                      <a:pt x="59305" y="658832"/>
                    </a:lnTo>
                    <a:lnTo>
                      <a:pt x="72866" y="649700"/>
                    </a:lnTo>
                    <a:lnTo>
                      <a:pt x="81998" y="636139"/>
                    </a:lnTo>
                    <a:lnTo>
                      <a:pt x="85344" y="619506"/>
                    </a:lnTo>
                    <a:close/>
                  </a:path>
                  <a:path w="85725" h="662304">
                    <a:moveTo>
                      <a:pt x="57150" y="578994"/>
                    </a:move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578994"/>
                    </a:lnTo>
                    <a:lnTo>
                      <a:pt x="42672" y="576072"/>
                    </a:lnTo>
                    <a:lnTo>
                      <a:pt x="57150" y="578994"/>
                    </a:lnTo>
                    <a:close/>
                  </a:path>
                  <a:path w="85725" h="662304">
                    <a:moveTo>
                      <a:pt x="57150" y="659265"/>
                    </a:moveTo>
                    <a:lnTo>
                      <a:pt x="57150" y="619506"/>
                    </a:lnTo>
                    <a:lnTo>
                      <a:pt x="28194" y="619506"/>
                    </a:lnTo>
                    <a:lnTo>
                      <a:pt x="28194" y="659265"/>
                    </a:lnTo>
                    <a:lnTo>
                      <a:pt x="42672" y="662178"/>
                    </a:lnTo>
                    <a:lnTo>
                      <a:pt x="57150" y="6592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4432169" y="5353049"/>
                <a:ext cx="170865" cy="54102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4432169" y="5353049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407" y="0"/>
                    </a:lnTo>
                    <a:lnTo>
                      <a:pt x="133339" y="26373"/>
                    </a:lnTo>
                    <a:lnTo>
                      <a:pt x="102253" y="39775"/>
                    </a:lnTo>
                    <a:lnTo>
                      <a:pt x="68591" y="39826"/>
                    </a:lnTo>
                    <a:lnTo>
                      <a:pt x="37480" y="26500"/>
                    </a:lnTo>
                    <a:lnTo>
                      <a:pt x="14252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3566" y="50153"/>
                    </a:lnTo>
                    <a:lnTo>
                      <a:pt x="158881" y="19812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5" name="object 125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109736" y="5429804"/>
                <a:ext cx="67295" cy="28401"/>
              </a:xfrm>
              <a:prstGeom prst="rect">
                <a:avLst/>
              </a:prstGeom>
            </p:spPr>
          </p:pic>
          <p:pic>
            <p:nvPicPr>
              <p:cNvPr id="126" name="object 126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018781" y="5353049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27" name="object 127"/>
              <p:cNvSpPr/>
              <p:nvPr/>
            </p:nvSpPr>
            <p:spPr>
              <a:xfrm>
                <a:off x="7018781" y="5353049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5824" y="56810"/>
                    </a:lnTo>
                    <a:lnTo>
                      <a:pt x="142485" y="83508"/>
                    </a:lnTo>
                    <a:lnTo>
                      <a:pt x="111270" y="96857"/>
                    </a:lnTo>
                    <a:lnTo>
                      <a:pt x="77444" y="96857"/>
                    </a:lnTo>
                    <a:lnTo>
                      <a:pt x="46273" y="83508"/>
                    </a:lnTo>
                    <a:lnTo>
                      <a:pt x="23021" y="56810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46" y="56859"/>
                    </a:lnTo>
                    <a:lnTo>
                      <a:pt x="31365" y="87601"/>
                    </a:lnTo>
                    <a:lnTo>
                      <a:pt x="64400" y="106737"/>
                    </a:lnTo>
                    <a:lnTo>
                      <a:pt x="104394" y="111251"/>
                    </a:lnTo>
                    <a:lnTo>
                      <a:pt x="121423" y="107606"/>
                    </a:lnTo>
                    <a:lnTo>
                      <a:pt x="155353" y="89315"/>
                    </a:lnTo>
                    <a:lnTo>
                      <a:pt x="181356" y="53339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8" name="object 128"/>
            <p:cNvSpPr txBox="1"/>
            <p:nvPr/>
          </p:nvSpPr>
          <p:spPr>
            <a:xfrm>
              <a:off x="7213001" y="4061908"/>
              <a:ext cx="147918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B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0" name="object 130"/>
            <p:cNvGrpSpPr/>
            <p:nvPr/>
          </p:nvGrpSpPr>
          <p:grpSpPr>
            <a:xfrm>
              <a:off x="5963546" y="4723279"/>
              <a:ext cx="2266950" cy="814668"/>
              <a:chOff x="4879085" y="5353050"/>
              <a:chExt cx="2569210" cy="923290"/>
            </a:xfrm>
          </p:grpSpPr>
          <p:pic>
            <p:nvPicPr>
              <p:cNvPr id="131" name="object 131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2" name="object 132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3" name="object 133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34" name="object 134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5" name="object 135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898871" y="5958217"/>
                <a:ext cx="45634" cy="195945"/>
              </a:xfrm>
              <a:prstGeom prst="rect">
                <a:avLst/>
              </a:prstGeom>
            </p:spPr>
          </p:pic>
          <p:pic>
            <p:nvPicPr>
              <p:cNvPr id="136" name="object 136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5603070" y="551230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37" name="object 137"/>
              <p:cNvSpPr/>
              <p:nvPr/>
            </p:nvSpPr>
            <p:spPr>
              <a:xfrm>
                <a:off x="5597713" y="5506212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1" y="402004"/>
                    </a:moveTo>
                    <a:lnTo>
                      <a:pt x="354625" y="329801"/>
                    </a:lnTo>
                    <a:lnTo>
                      <a:pt x="350377" y="287200"/>
                    </a:lnTo>
                    <a:lnTo>
                      <a:pt x="342739" y="239864"/>
                    </a:lnTo>
                    <a:lnTo>
                      <a:pt x="331401" y="190460"/>
                    </a:lnTo>
                    <a:lnTo>
                      <a:pt x="316053" y="141655"/>
                    </a:lnTo>
                    <a:lnTo>
                      <a:pt x="296387" y="96118"/>
                    </a:lnTo>
                    <a:lnTo>
                      <a:pt x="272092" y="56516"/>
                    </a:lnTo>
                    <a:lnTo>
                      <a:pt x="242858" y="25517"/>
                    </a:lnTo>
                    <a:lnTo>
                      <a:pt x="208378" y="5789"/>
                    </a:lnTo>
                    <a:lnTo>
                      <a:pt x="168340" y="0"/>
                    </a:lnTo>
                    <a:lnTo>
                      <a:pt x="129939" y="14049"/>
                    </a:lnTo>
                    <a:lnTo>
                      <a:pt x="97274" y="40567"/>
                    </a:lnTo>
                    <a:lnTo>
                      <a:pt x="69996" y="77078"/>
                    </a:lnTo>
                    <a:lnTo>
                      <a:pt x="47758" y="121108"/>
                    </a:lnTo>
                    <a:lnTo>
                      <a:pt x="30213" y="170183"/>
                    </a:lnTo>
                    <a:lnTo>
                      <a:pt x="17012" y="221827"/>
                    </a:lnTo>
                    <a:lnTo>
                      <a:pt x="7808" y="273568"/>
                    </a:lnTo>
                    <a:lnTo>
                      <a:pt x="2253" y="322930"/>
                    </a:lnTo>
                    <a:lnTo>
                      <a:pt x="0" y="367439"/>
                    </a:lnTo>
                    <a:lnTo>
                      <a:pt x="1591" y="439409"/>
                    </a:lnTo>
                    <a:lnTo>
                      <a:pt x="5500" y="481065"/>
                    </a:lnTo>
                    <a:lnTo>
                      <a:pt x="12699" y="527159"/>
                    </a:lnTo>
                    <a:lnTo>
                      <a:pt x="12888" y="528001"/>
                    </a:lnTo>
                    <a:lnTo>
                      <a:pt x="12888" y="418177"/>
                    </a:lnTo>
                    <a:lnTo>
                      <a:pt x="12935" y="351125"/>
                    </a:lnTo>
                    <a:lnTo>
                      <a:pt x="15931" y="309721"/>
                    </a:lnTo>
                    <a:lnTo>
                      <a:pt x="22148" y="263196"/>
                    </a:lnTo>
                    <a:lnTo>
                      <a:pt x="31852" y="214144"/>
                    </a:lnTo>
                    <a:lnTo>
                      <a:pt x="45310" y="165163"/>
                    </a:lnTo>
                    <a:lnTo>
                      <a:pt x="62789" y="118849"/>
                    </a:lnTo>
                    <a:lnTo>
                      <a:pt x="84555" y="77798"/>
                    </a:lnTo>
                    <a:lnTo>
                      <a:pt x="110875" y="44608"/>
                    </a:lnTo>
                    <a:lnTo>
                      <a:pt x="142017" y="21873"/>
                    </a:lnTo>
                    <a:lnTo>
                      <a:pt x="178246" y="12191"/>
                    </a:lnTo>
                    <a:lnTo>
                      <a:pt x="214557" y="22322"/>
                    </a:lnTo>
                    <a:lnTo>
                      <a:pt x="245710" y="45301"/>
                    </a:lnTo>
                    <a:lnTo>
                      <a:pt x="271985" y="78572"/>
                    </a:lnTo>
                    <a:lnTo>
                      <a:pt x="293661" y="119577"/>
                    </a:lnTo>
                    <a:lnTo>
                      <a:pt x="311019" y="165758"/>
                    </a:lnTo>
                    <a:lnTo>
                      <a:pt x="324339" y="214559"/>
                    </a:lnTo>
                    <a:lnTo>
                      <a:pt x="333901" y="263422"/>
                    </a:lnTo>
                    <a:lnTo>
                      <a:pt x="339985" y="309790"/>
                    </a:lnTo>
                    <a:lnTo>
                      <a:pt x="342870" y="351105"/>
                    </a:lnTo>
                    <a:lnTo>
                      <a:pt x="342870" y="525364"/>
                    </a:lnTo>
                    <a:lnTo>
                      <a:pt x="348217" y="495734"/>
                    </a:lnTo>
                    <a:lnTo>
                      <a:pt x="353926" y="446414"/>
                    </a:lnTo>
                    <a:lnTo>
                      <a:pt x="356341" y="402004"/>
                    </a:lnTo>
                    <a:close/>
                  </a:path>
                  <a:path w="356870" h="769620">
                    <a:moveTo>
                      <a:pt x="342870" y="525364"/>
                    </a:moveTo>
                    <a:lnTo>
                      <a:pt x="342870" y="351105"/>
                    </a:lnTo>
                    <a:lnTo>
                      <a:pt x="342739" y="422509"/>
                    </a:lnTo>
                    <a:lnTo>
                      <a:pt x="339055" y="468562"/>
                    </a:lnTo>
                    <a:lnTo>
                      <a:pt x="331456" y="519892"/>
                    </a:lnTo>
                    <a:lnTo>
                      <a:pt x="319625" y="573217"/>
                    </a:lnTo>
                    <a:lnTo>
                      <a:pt x="303246" y="625305"/>
                    </a:lnTo>
                    <a:lnTo>
                      <a:pt x="281999" y="672925"/>
                    </a:lnTo>
                    <a:lnTo>
                      <a:pt x="255566" y="712845"/>
                    </a:lnTo>
                    <a:lnTo>
                      <a:pt x="223627" y="741836"/>
                    </a:lnTo>
                    <a:lnTo>
                      <a:pt x="185866" y="756665"/>
                    </a:lnTo>
                    <a:lnTo>
                      <a:pt x="177484" y="756665"/>
                    </a:lnTo>
                    <a:lnTo>
                      <a:pt x="110595" y="724254"/>
                    </a:lnTo>
                    <a:lnTo>
                      <a:pt x="84401" y="691041"/>
                    </a:lnTo>
                    <a:lnTo>
                      <a:pt x="62706" y="649971"/>
                    </a:lnTo>
                    <a:lnTo>
                      <a:pt x="45258" y="603656"/>
                    </a:lnTo>
                    <a:lnTo>
                      <a:pt x="31803" y="554707"/>
                    </a:lnTo>
                    <a:lnTo>
                      <a:pt x="22092" y="505737"/>
                    </a:lnTo>
                    <a:lnTo>
                      <a:pt x="15870" y="459356"/>
                    </a:lnTo>
                    <a:lnTo>
                      <a:pt x="12888" y="418177"/>
                    </a:lnTo>
                    <a:lnTo>
                      <a:pt x="12892" y="528019"/>
                    </a:lnTo>
                    <a:lnTo>
                      <a:pt x="23463" y="575255"/>
                    </a:lnTo>
                    <a:lnTo>
                      <a:pt x="38066" y="622920"/>
                    </a:lnTo>
                    <a:lnTo>
                      <a:pt x="56782" y="667722"/>
                    </a:lnTo>
                    <a:lnTo>
                      <a:pt x="79884" y="707226"/>
                    </a:lnTo>
                    <a:lnTo>
                      <a:pt x="107646" y="738999"/>
                    </a:lnTo>
                    <a:lnTo>
                      <a:pt x="140342" y="760608"/>
                    </a:lnTo>
                    <a:lnTo>
                      <a:pt x="178246" y="769620"/>
                    </a:lnTo>
                    <a:lnTo>
                      <a:pt x="188152" y="768858"/>
                    </a:lnTo>
                    <a:lnTo>
                      <a:pt x="226206" y="755031"/>
                    </a:lnTo>
                    <a:lnTo>
                      <a:pt x="258646" y="728650"/>
                    </a:lnTo>
                    <a:lnTo>
                      <a:pt x="285802" y="692207"/>
                    </a:lnTo>
                    <a:lnTo>
                      <a:pt x="308005" y="648200"/>
                    </a:lnTo>
                    <a:lnTo>
                      <a:pt x="325588" y="599122"/>
                    </a:lnTo>
                    <a:lnTo>
                      <a:pt x="338881" y="547468"/>
                    </a:lnTo>
                    <a:lnTo>
                      <a:pt x="342870" y="52536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8" name="object 138"/>
            <p:cNvSpPr txBox="1"/>
            <p:nvPr/>
          </p:nvSpPr>
          <p:spPr>
            <a:xfrm>
              <a:off x="6631416" y="5115956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31350" y="16002"/>
                  </a:lnTo>
                  <a:lnTo>
                    <a:pt x="2831350" y="0"/>
                  </a:lnTo>
                  <a:lnTo>
                    <a:pt x="2803144" y="0"/>
                  </a:lnTo>
                  <a:lnTo>
                    <a:pt x="2803144" y="16002"/>
                  </a:lnTo>
                  <a:lnTo>
                    <a:pt x="2589034" y="16002"/>
                  </a:lnTo>
                  <a:lnTo>
                    <a:pt x="2589034" y="44958"/>
                  </a:lnTo>
                  <a:lnTo>
                    <a:pt x="2803144" y="44958"/>
                  </a:lnTo>
                  <a:lnTo>
                    <a:pt x="2803156" y="979170"/>
                  </a:lnTo>
                  <a:lnTo>
                    <a:pt x="2831350" y="979170"/>
                  </a:lnTo>
                  <a:lnTo>
                    <a:pt x="2831350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 txBox="1"/>
            <p:nvPr/>
          </p:nvSpPr>
          <p:spPr>
            <a:xfrm>
              <a:off x="6032351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1" name="object 141"/>
            <p:cNvGrpSpPr/>
            <p:nvPr/>
          </p:nvGrpSpPr>
          <p:grpSpPr>
            <a:xfrm>
              <a:off x="3137647" y="4723280"/>
              <a:ext cx="6056779" cy="863973"/>
              <a:chOff x="1676400" y="5353050"/>
              <a:chExt cx="6864350" cy="979169"/>
            </a:xfrm>
          </p:grpSpPr>
          <p:pic>
            <p:nvPicPr>
              <p:cNvPr id="142" name="object 142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935479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43" name="object 143"/>
              <p:cNvSpPr/>
              <p:nvPr/>
            </p:nvSpPr>
            <p:spPr>
              <a:xfrm>
                <a:off x="19291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846"/>
                    </a:lnTo>
                    <a:lnTo>
                      <a:pt x="2540" y="95846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846"/>
                    </a:lnTo>
                    <a:lnTo>
                      <a:pt x="1079500" y="95846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935479" y="5353050"/>
                <a:ext cx="1072895" cy="90678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929384" y="5353050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2192" y="84582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2286" y="97536"/>
                    </a:lnTo>
                    <a:lnTo>
                      <a:pt x="6096" y="97536"/>
                    </a:lnTo>
                    <a:lnTo>
                      <a:pt x="6096" y="84582"/>
                    </a:lnTo>
                    <a:lnTo>
                      <a:pt x="12192" y="84582"/>
                    </a:lnTo>
                    <a:close/>
                  </a:path>
                  <a:path w="1079500" h="97789">
                    <a:moveTo>
                      <a:pt x="1072896" y="84582"/>
                    </a:moveTo>
                    <a:lnTo>
                      <a:pt x="6096" y="84582"/>
                    </a:lnTo>
                    <a:lnTo>
                      <a:pt x="12192" y="90677"/>
                    </a:lnTo>
                    <a:lnTo>
                      <a:pt x="12192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6" y="84582"/>
                    </a:lnTo>
                    <a:close/>
                  </a:path>
                  <a:path w="1079500" h="97789">
                    <a:moveTo>
                      <a:pt x="12192" y="97536"/>
                    </a:moveTo>
                    <a:lnTo>
                      <a:pt x="12192" y="90677"/>
                    </a:lnTo>
                    <a:lnTo>
                      <a:pt x="6096" y="84582"/>
                    </a:lnTo>
                    <a:lnTo>
                      <a:pt x="6096" y="97536"/>
                    </a:lnTo>
                    <a:lnTo>
                      <a:pt x="12192" y="97536"/>
                    </a:lnTo>
                    <a:close/>
                  </a:path>
                  <a:path w="1079500" h="97789">
                    <a:moveTo>
                      <a:pt x="1078992" y="94487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6" y="84582"/>
                    </a:lnTo>
                    <a:lnTo>
                      <a:pt x="1072896" y="97536"/>
                    </a:lnTo>
                    <a:lnTo>
                      <a:pt x="1076706" y="97536"/>
                    </a:lnTo>
                    <a:lnTo>
                      <a:pt x="1078992" y="94487"/>
                    </a:lnTo>
                    <a:close/>
                  </a:path>
                  <a:path w="1079500" h="97789">
                    <a:moveTo>
                      <a:pt x="1072896" y="97536"/>
                    </a:moveTo>
                    <a:lnTo>
                      <a:pt x="1072896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6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1676400" y="5353049"/>
                <a:ext cx="68643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6435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864350" h="979170">
                    <a:moveTo>
                      <a:pt x="1865376" y="544830"/>
                    </a:moveTo>
                    <a:lnTo>
                      <a:pt x="1837182" y="544830"/>
                    </a:lnTo>
                    <a:lnTo>
                      <a:pt x="1837182" y="979170"/>
                    </a:lnTo>
                    <a:lnTo>
                      <a:pt x="1865376" y="979170"/>
                    </a:lnTo>
                    <a:lnTo>
                      <a:pt x="1865376" y="544830"/>
                    </a:lnTo>
                    <a:close/>
                  </a:path>
                  <a:path w="6864350" h="979170">
                    <a:moveTo>
                      <a:pt x="6863931" y="979170"/>
                    </a:moveTo>
                    <a:lnTo>
                      <a:pt x="6861264" y="0"/>
                    </a:lnTo>
                    <a:lnTo>
                      <a:pt x="6832308" y="0"/>
                    </a:lnTo>
                    <a:lnTo>
                      <a:pt x="6834975" y="979170"/>
                    </a:lnTo>
                    <a:lnTo>
                      <a:pt x="68639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7" name="object 147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6507479" y="5660136"/>
                <a:ext cx="295909" cy="466344"/>
              </a:xfrm>
              <a:prstGeom prst="rect">
                <a:avLst/>
              </a:prstGeom>
            </p:spPr>
          </p:pic>
          <p:sp>
            <p:nvSpPr>
              <p:cNvPr id="148" name="object 148"/>
              <p:cNvSpPr/>
              <p:nvPr/>
            </p:nvSpPr>
            <p:spPr>
              <a:xfrm>
                <a:off x="6501812" y="5654040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85" y="227075"/>
                    </a:moveTo>
                    <a:lnTo>
                      <a:pt x="299195" y="186581"/>
                    </a:lnTo>
                    <a:lnTo>
                      <a:pt x="289755" y="142601"/>
                    </a:lnTo>
                    <a:lnTo>
                      <a:pt x="273724" y="98838"/>
                    </a:lnTo>
                    <a:lnTo>
                      <a:pt x="251058" y="58994"/>
                    </a:lnTo>
                    <a:lnTo>
                      <a:pt x="221715" y="26772"/>
                    </a:lnTo>
                    <a:lnTo>
                      <a:pt x="185652" y="5873"/>
                    </a:lnTo>
                    <a:lnTo>
                      <a:pt x="142827" y="0"/>
                    </a:lnTo>
                    <a:lnTo>
                      <a:pt x="108895" y="9507"/>
                    </a:lnTo>
                    <a:lnTo>
                      <a:pt x="54813" y="52722"/>
                    </a:lnTo>
                    <a:lnTo>
                      <a:pt x="19105" y="119977"/>
                    </a:lnTo>
                    <a:lnTo>
                      <a:pt x="8143" y="159535"/>
                    </a:lnTo>
                    <a:lnTo>
                      <a:pt x="1774" y="201402"/>
                    </a:lnTo>
                    <a:lnTo>
                      <a:pt x="0" y="244344"/>
                    </a:lnTo>
                    <a:lnTo>
                      <a:pt x="2819" y="287128"/>
                    </a:lnTo>
                    <a:lnTo>
                      <a:pt x="10234" y="328519"/>
                    </a:lnTo>
                    <a:lnTo>
                      <a:pt x="12663" y="336361"/>
                    </a:lnTo>
                    <a:lnTo>
                      <a:pt x="12663" y="238539"/>
                    </a:lnTo>
                    <a:lnTo>
                      <a:pt x="14903" y="197540"/>
                    </a:lnTo>
                    <a:lnTo>
                      <a:pt x="21457" y="157767"/>
                    </a:lnTo>
                    <a:lnTo>
                      <a:pt x="32323" y="120421"/>
                    </a:lnTo>
                    <a:lnTo>
                      <a:pt x="66975" y="57822"/>
                    </a:lnTo>
                    <a:lnTo>
                      <a:pt x="118835" y="19363"/>
                    </a:lnTo>
                    <a:lnTo>
                      <a:pt x="151209" y="12192"/>
                    </a:lnTo>
                    <a:lnTo>
                      <a:pt x="185244" y="20405"/>
                    </a:lnTo>
                    <a:lnTo>
                      <a:pt x="238896" y="62927"/>
                    </a:lnTo>
                    <a:lnTo>
                      <a:pt x="273341" y="130987"/>
                    </a:lnTo>
                    <a:lnTo>
                      <a:pt x="283365" y="171123"/>
                    </a:lnTo>
                    <a:lnTo>
                      <a:pt x="288595" y="213477"/>
                    </a:lnTo>
                    <a:lnTo>
                      <a:pt x="289031" y="256662"/>
                    </a:lnTo>
                    <a:lnTo>
                      <a:pt x="289031" y="335067"/>
                    </a:lnTo>
                    <a:lnTo>
                      <a:pt x="295129" y="313794"/>
                    </a:lnTo>
                    <a:lnTo>
                      <a:pt x="301765" y="268400"/>
                    </a:lnTo>
                    <a:lnTo>
                      <a:pt x="302085" y="227075"/>
                    </a:lnTo>
                    <a:close/>
                  </a:path>
                  <a:path w="302259" h="478789">
                    <a:moveTo>
                      <a:pt x="289031" y="335067"/>
                    </a:moveTo>
                    <a:lnTo>
                      <a:pt x="289031" y="256662"/>
                    </a:lnTo>
                    <a:lnTo>
                      <a:pt x="284677" y="299289"/>
                    </a:lnTo>
                    <a:lnTo>
                      <a:pt x="275533" y="339970"/>
                    </a:lnTo>
                    <a:lnTo>
                      <a:pt x="261604" y="377316"/>
                    </a:lnTo>
                    <a:lnTo>
                      <a:pt x="219395" y="436449"/>
                    </a:lnTo>
                    <a:lnTo>
                      <a:pt x="158067" y="465582"/>
                    </a:lnTo>
                    <a:lnTo>
                      <a:pt x="150447" y="466344"/>
                    </a:lnTo>
                    <a:lnTo>
                      <a:pt x="118056" y="458831"/>
                    </a:lnTo>
                    <a:lnTo>
                      <a:pt x="66292" y="419825"/>
                    </a:lnTo>
                    <a:lnTo>
                      <a:pt x="31862" y="356862"/>
                    </a:lnTo>
                    <a:lnTo>
                      <a:pt x="21139" y="319402"/>
                    </a:lnTo>
                    <a:lnTo>
                      <a:pt x="14741" y="279560"/>
                    </a:lnTo>
                    <a:lnTo>
                      <a:pt x="12663" y="238539"/>
                    </a:lnTo>
                    <a:lnTo>
                      <a:pt x="12663" y="336361"/>
                    </a:lnTo>
                    <a:lnTo>
                      <a:pt x="38846" y="402189"/>
                    </a:lnTo>
                    <a:lnTo>
                      <a:pt x="85837" y="455485"/>
                    </a:lnTo>
                    <a:lnTo>
                      <a:pt x="151209" y="478536"/>
                    </a:lnTo>
                    <a:lnTo>
                      <a:pt x="159591" y="478536"/>
                    </a:lnTo>
                    <a:lnTo>
                      <a:pt x="201073" y="465623"/>
                    </a:lnTo>
                    <a:lnTo>
                      <a:pt x="235150" y="439170"/>
                    </a:lnTo>
                    <a:lnTo>
                      <a:pt x="262040" y="402700"/>
                    </a:lnTo>
                    <a:lnTo>
                      <a:pt x="281960" y="359734"/>
                    </a:lnTo>
                    <a:lnTo>
                      <a:pt x="289031" y="3350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9" name="object 149"/>
            <p:cNvSpPr txBox="1"/>
            <p:nvPr/>
          </p:nvSpPr>
          <p:spPr>
            <a:xfrm>
              <a:off x="7405296" y="5054755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4401671" y="4723280"/>
              <a:ext cx="3410510" cy="836519"/>
              <a:chOff x="3108960" y="5353050"/>
              <a:chExt cx="3865245" cy="948055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5947410" y="5362955"/>
                <a:ext cx="1026794" cy="588010"/>
              </a:xfrm>
              <a:custGeom>
                <a:avLst/>
                <a:gdLst/>
                <a:ahLst/>
                <a:cxnLst/>
                <a:rect l="l" t="t" r="r" b="b"/>
                <a:pathLst>
                  <a:path w="1026795" h="588010">
                    <a:moveTo>
                      <a:pt x="560070" y="534924"/>
                    </a:moveTo>
                    <a:lnTo>
                      <a:pt x="474726" y="492252"/>
                    </a:lnTo>
                    <a:lnTo>
                      <a:pt x="474726" y="520446"/>
                    </a:lnTo>
                    <a:lnTo>
                      <a:pt x="488442" y="520446"/>
                    </a:lnTo>
                    <a:lnTo>
                      <a:pt x="173926" y="520458"/>
                    </a:lnTo>
                    <a:lnTo>
                      <a:pt x="169633" y="513969"/>
                    </a:lnTo>
                    <a:lnTo>
                      <a:pt x="156070" y="504761"/>
                    </a:lnTo>
                    <a:lnTo>
                      <a:pt x="153924" y="504329"/>
                    </a:lnTo>
                    <a:lnTo>
                      <a:pt x="153924" y="0"/>
                    </a:lnTo>
                    <a:lnTo>
                      <a:pt x="124968" y="0"/>
                    </a:lnTo>
                    <a:lnTo>
                      <a:pt x="124968" y="504329"/>
                    </a:lnTo>
                    <a:lnTo>
                      <a:pt x="122809" y="504761"/>
                    </a:lnTo>
                    <a:lnTo>
                      <a:pt x="109245" y="513981"/>
                    </a:lnTo>
                    <a:lnTo>
                      <a:pt x="104952" y="520458"/>
                    </a:lnTo>
                    <a:lnTo>
                      <a:pt x="0" y="520458"/>
                    </a:lnTo>
                    <a:lnTo>
                      <a:pt x="0" y="549402"/>
                    </a:lnTo>
                    <a:lnTo>
                      <a:pt x="97688" y="549402"/>
                    </a:lnTo>
                    <a:lnTo>
                      <a:pt x="100114" y="561467"/>
                    </a:lnTo>
                    <a:lnTo>
                      <a:pt x="109245" y="575030"/>
                    </a:lnTo>
                    <a:lnTo>
                      <a:pt x="122809" y="584161"/>
                    </a:lnTo>
                    <a:lnTo>
                      <a:pt x="124968" y="584593"/>
                    </a:lnTo>
                    <a:lnTo>
                      <a:pt x="139446" y="587502"/>
                    </a:lnTo>
                    <a:lnTo>
                      <a:pt x="178765" y="561467"/>
                    </a:lnTo>
                    <a:lnTo>
                      <a:pt x="181190" y="549402"/>
                    </a:lnTo>
                    <a:lnTo>
                      <a:pt x="474726" y="549402"/>
                    </a:lnTo>
                    <a:lnTo>
                      <a:pt x="474726" y="577596"/>
                    </a:lnTo>
                    <a:lnTo>
                      <a:pt x="488442" y="570738"/>
                    </a:lnTo>
                    <a:lnTo>
                      <a:pt x="560070" y="534924"/>
                    </a:lnTo>
                    <a:close/>
                  </a:path>
                  <a:path w="1026795" h="588010">
                    <a:moveTo>
                      <a:pt x="1026414" y="124206"/>
                    </a:moveTo>
                    <a:lnTo>
                      <a:pt x="983742" y="38100"/>
                    </a:lnTo>
                    <a:lnTo>
                      <a:pt x="941070" y="123444"/>
                    </a:lnTo>
                    <a:lnTo>
                      <a:pt x="969213" y="123698"/>
                    </a:lnTo>
                    <a:lnTo>
                      <a:pt x="967790" y="520446"/>
                    </a:lnTo>
                    <a:lnTo>
                      <a:pt x="845820" y="520446"/>
                    </a:lnTo>
                    <a:lnTo>
                      <a:pt x="845820" y="549402"/>
                    </a:lnTo>
                    <a:lnTo>
                      <a:pt x="993648" y="549402"/>
                    </a:lnTo>
                    <a:lnTo>
                      <a:pt x="993648" y="536448"/>
                    </a:lnTo>
                    <a:lnTo>
                      <a:pt x="996696" y="536448"/>
                    </a:lnTo>
                    <a:lnTo>
                      <a:pt x="998156" y="123964"/>
                    </a:lnTo>
                    <a:lnTo>
                      <a:pt x="1026414" y="1242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2" name="object 152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3314700" y="5845301"/>
                <a:ext cx="89154" cy="449580"/>
              </a:xfrm>
              <a:prstGeom prst="rect">
                <a:avLst/>
              </a:prstGeom>
            </p:spPr>
          </p:pic>
          <p:pic>
            <p:nvPicPr>
              <p:cNvPr id="153" name="object 153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3308604" y="5839205"/>
                <a:ext cx="101346" cy="455676"/>
              </a:xfrm>
              <a:prstGeom prst="rect">
                <a:avLst/>
              </a:prstGeom>
            </p:spPr>
          </p:pic>
          <p:sp>
            <p:nvSpPr>
              <p:cNvPr id="154" name="object 154"/>
              <p:cNvSpPr/>
              <p:nvPr/>
            </p:nvSpPr>
            <p:spPr>
              <a:xfrm>
                <a:off x="3308604" y="5839205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6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6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6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6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3403854" y="6041136"/>
                <a:ext cx="126746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67460" h="85725">
                    <a:moveTo>
                      <a:pt x="1195577" y="57150"/>
                    </a:moveTo>
                    <a:lnTo>
                      <a:pt x="1195577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195577" y="57150"/>
                    </a:lnTo>
                    <a:close/>
                  </a:path>
                  <a:path w="1267460" h="85725">
                    <a:moveTo>
                      <a:pt x="1267206" y="42672"/>
                    </a:moveTo>
                    <a:lnTo>
                      <a:pt x="1181100" y="0"/>
                    </a:lnTo>
                    <a:lnTo>
                      <a:pt x="1181100" y="28194"/>
                    </a:lnTo>
                    <a:lnTo>
                      <a:pt x="1195577" y="28194"/>
                    </a:lnTo>
                    <a:lnTo>
                      <a:pt x="1195577" y="78169"/>
                    </a:lnTo>
                    <a:lnTo>
                      <a:pt x="1267206" y="42672"/>
                    </a:lnTo>
                    <a:close/>
                  </a:path>
                  <a:path w="1267460" h="85725">
                    <a:moveTo>
                      <a:pt x="1195577" y="78169"/>
                    </a:moveTo>
                    <a:lnTo>
                      <a:pt x="1195577" y="57150"/>
                    </a:lnTo>
                    <a:lnTo>
                      <a:pt x="1181100" y="57150"/>
                    </a:lnTo>
                    <a:lnTo>
                      <a:pt x="1181100" y="85343"/>
                    </a:lnTo>
                    <a:lnTo>
                      <a:pt x="1195577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6" name="object 156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122676" y="6042659"/>
                <a:ext cx="192024" cy="85343"/>
              </a:xfrm>
              <a:prstGeom prst="rect">
                <a:avLst/>
              </a:prstGeom>
            </p:spPr>
          </p:pic>
          <p:sp>
            <p:nvSpPr>
              <p:cNvPr id="157" name="object 157"/>
              <p:cNvSpPr/>
              <p:nvPr/>
            </p:nvSpPr>
            <p:spPr>
              <a:xfrm>
                <a:off x="3108960" y="5353050"/>
                <a:ext cx="28575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732789">
                    <a:moveTo>
                      <a:pt x="0" y="732282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732282"/>
                    </a:lnTo>
                    <a:lnTo>
                      <a:pt x="0" y="7322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8" name="object 158"/>
            <p:cNvSpPr txBox="1"/>
            <p:nvPr/>
          </p:nvSpPr>
          <p:spPr>
            <a:xfrm>
              <a:off x="4409066" y="4915123"/>
              <a:ext cx="1092574" cy="282299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33619">
                <a:spcBef>
                  <a:spcPts val="84"/>
                </a:spcBef>
                <a:tabLst>
                  <a:tab pos="417441" algn="l"/>
                </a:tabLst>
              </a:pPr>
              <a:r>
                <a:rPr sz="2647" b="1" spc="-6" baseline="16666" dirty="0">
                  <a:latin typeface="Calibri"/>
                  <a:cs typeface="Calibri"/>
                </a:rPr>
                <a:t>DR	</a:t>
              </a: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59" name="object 159"/>
            <p:cNvSpPr txBox="1"/>
            <p:nvPr/>
          </p:nvSpPr>
          <p:spPr>
            <a:xfrm>
              <a:off x="8702264" y="4603824"/>
              <a:ext cx="36139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R</a:t>
              </a:r>
              <a:r>
                <a:rPr sz="1765" b="1" spc="-26" dirty="0">
                  <a:latin typeface="Calibri"/>
                  <a:cs typeface="Calibri"/>
                </a:rPr>
                <a:t>E</a:t>
              </a:r>
              <a:r>
                <a:rPr sz="1765" b="1" spc="-4" dirty="0">
                  <a:latin typeface="Calibri"/>
                  <a:cs typeface="Calibri"/>
                </a:rPr>
                <a:t>S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60" name="object 160"/>
            <p:cNvGrpSpPr/>
            <p:nvPr/>
          </p:nvGrpSpPr>
          <p:grpSpPr>
            <a:xfrm>
              <a:off x="3137647" y="5587253"/>
              <a:ext cx="6057339" cy="335616"/>
              <a:chOff x="1676400" y="6332220"/>
              <a:chExt cx="6864984" cy="380365"/>
            </a:xfrm>
          </p:grpSpPr>
          <p:sp>
            <p:nvSpPr>
              <p:cNvPr id="161" name="object 161"/>
              <p:cNvSpPr/>
              <p:nvPr/>
            </p:nvSpPr>
            <p:spPr>
              <a:xfrm>
                <a:off x="1676400" y="6332220"/>
                <a:ext cx="6864984" cy="380365"/>
              </a:xfrm>
              <a:custGeom>
                <a:avLst/>
                <a:gdLst/>
                <a:ahLst/>
                <a:cxnLst/>
                <a:rect l="l" t="t" r="r" b="b"/>
                <a:pathLst>
                  <a:path w="6864984" h="380365">
                    <a:moveTo>
                      <a:pt x="4665726" y="0"/>
                    </a:moveTo>
                    <a:lnTo>
                      <a:pt x="4637532" y="0"/>
                    </a:lnTo>
                    <a:lnTo>
                      <a:pt x="4637532" y="119634"/>
                    </a:lnTo>
                    <a:lnTo>
                      <a:pt x="3012846" y="119634"/>
                    </a:lnTo>
                    <a:lnTo>
                      <a:pt x="3012376" y="0"/>
                    </a:lnTo>
                    <a:lnTo>
                      <a:pt x="2984728" y="0"/>
                    </a:lnTo>
                    <a:lnTo>
                      <a:pt x="2984728" y="330250"/>
                    </a:lnTo>
                    <a:lnTo>
                      <a:pt x="2913126" y="294132"/>
                    </a:lnTo>
                    <a:lnTo>
                      <a:pt x="2913126" y="323113"/>
                    </a:lnTo>
                    <a:lnTo>
                      <a:pt x="1865376" y="324599"/>
                    </a:lnTo>
                    <a:lnTo>
                      <a:pt x="1865376" y="148590"/>
                    </a:lnTo>
                    <a:lnTo>
                      <a:pt x="2984106" y="148590"/>
                    </a:lnTo>
                    <a:lnTo>
                      <a:pt x="2984728" y="330250"/>
                    </a:lnTo>
                    <a:lnTo>
                      <a:pt x="2984728" y="0"/>
                    </a:lnTo>
                    <a:lnTo>
                      <a:pt x="2983611" y="0"/>
                    </a:lnTo>
                    <a:lnTo>
                      <a:pt x="2984004" y="119634"/>
                    </a:lnTo>
                    <a:lnTo>
                      <a:pt x="1865376" y="119634"/>
                    </a:lnTo>
                    <a:lnTo>
                      <a:pt x="1865376" y="0"/>
                    </a:lnTo>
                    <a:lnTo>
                      <a:pt x="1837182" y="0"/>
                    </a:lnTo>
                    <a:lnTo>
                      <a:pt x="1837182" y="119634"/>
                    </a:lnTo>
                    <a:lnTo>
                      <a:pt x="28956" y="119634"/>
                    </a:lnTo>
                    <a:lnTo>
                      <a:pt x="28956" y="0"/>
                    </a:lnTo>
                    <a:lnTo>
                      <a:pt x="0" y="0"/>
                    </a:lnTo>
                    <a:lnTo>
                      <a:pt x="0" y="134112"/>
                    </a:lnTo>
                    <a:lnTo>
                      <a:pt x="14478" y="134112"/>
                    </a:lnTo>
                    <a:lnTo>
                      <a:pt x="14478" y="148590"/>
                    </a:lnTo>
                    <a:lnTo>
                      <a:pt x="1837182" y="148590"/>
                    </a:lnTo>
                    <a:lnTo>
                      <a:pt x="1837182" y="339102"/>
                    </a:lnTo>
                    <a:lnTo>
                      <a:pt x="1851660" y="339102"/>
                    </a:lnTo>
                    <a:lnTo>
                      <a:pt x="1851660" y="352806"/>
                    </a:lnTo>
                    <a:lnTo>
                      <a:pt x="2913126" y="351307"/>
                    </a:lnTo>
                    <a:lnTo>
                      <a:pt x="2913126" y="380238"/>
                    </a:lnTo>
                    <a:lnTo>
                      <a:pt x="2927604" y="373075"/>
                    </a:lnTo>
                    <a:lnTo>
                      <a:pt x="2999232" y="337566"/>
                    </a:lnTo>
                    <a:lnTo>
                      <a:pt x="2998508" y="337210"/>
                    </a:lnTo>
                    <a:lnTo>
                      <a:pt x="3013710" y="336804"/>
                    </a:lnTo>
                    <a:lnTo>
                      <a:pt x="3012960" y="148590"/>
                    </a:lnTo>
                    <a:lnTo>
                      <a:pt x="4652010" y="148590"/>
                    </a:lnTo>
                    <a:lnTo>
                      <a:pt x="4652010" y="134112"/>
                    </a:lnTo>
                    <a:lnTo>
                      <a:pt x="4665726" y="134112"/>
                    </a:lnTo>
                    <a:lnTo>
                      <a:pt x="4665726" y="0"/>
                    </a:lnTo>
                    <a:close/>
                  </a:path>
                  <a:path w="6864984" h="380365">
                    <a:moveTo>
                      <a:pt x="6864858" y="336804"/>
                    </a:moveTo>
                    <a:lnTo>
                      <a:pt x="6863931" y="0"/>
                    </a:lnTo>
                    <a:lnTo>
                      <a:pt x="6834975" y="0"/>
                    </a:lnTo>
                    <a:lnTo>
                      <a:pt x="6835902" y="337566"/>
                    </a:lnTo>
                    <a:lnTo>
                      <a:pt x="6864858" y="3368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4665726" y="6631686"/>
                <a:ext cx="385699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856990" h="76200">
                    <a:moveTo>
                      <a:pt x="3856482" y="32766"/>
                    </a:moveTo>
                    <a:lnTo>
                      <a:pt x="76200" y="31254"/>
                    </a:lnTo>
                    <a:lnTo>
                      <a:pt x="76200" y="0"/>
                    </a:lnTo>
                    <a:lnTo>
                      <a:pt x="0" y="38100"/>
                    </a:lnTo>
                    <a:lnTo>
                      <a:pt x="64008" y="70104"/>
                    </a:lnTo>
                    <a:lnTo>
                      <a:pt x="76200" y="76200"/>
                    </a:lnTo>
                    <a:lnTo>
                      <a:pt x="76200" y="44208"/>
                    </a:lnTo>
                    <a:lnTo>
                      <a:pt x="3856482" y="45720"/>
                    </a:lnTo>
                    <a:lnTo>
                      <a:pt x="3856482" y="3276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CC5DFE9E-6090-1DC4-6915-A4A68051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00AC6EF7-2568-1961-D937-8E62960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327"/>
            <a:ext cx="1068705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Introduce</a:t>
            </a:r>
            <a:r>
              <a:rPr sz="3883" spc="-9" dirty="0"/>
              <a:t> </a:t>
            </a:r>
            <a:r>
              <a:rPr sz="3883" spc="-35" dirty="0"/>
              <a:t>ALU</a:t>
            </a:r>
            <a:r>
              <a:rPr sz="3883" spc="4" dirty="0"/>
              <a:t> </a:t>
            </a:r>
            <a:r>
              <a:rPr sz="3883" spc="-22" dirty="0"/>
              <a:t>multiplexer</a:t>
            </a:r>
            <a:r>
              <a:rPr lang="en-US" sz="3883" spc="-22" dirty="0"/>
              <a:t>s at Input and Output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5BA086-DC5E-E34A-FE31-FDC456B8D07E}"/>
              </a:ext>
            </a:extLst>
          </p:cNvPr>
          <p:cNvGrpSpPr/>
          <p:nvPr/>
        </p:nvGrpSpPr>
        <p:grpSpPr>
          <a:xfrm>
            <a:off x="1861858" y="1101258"/>
            <a:ext cx="8068235" cy="4655484"/>
            <a:chOff x="2061883" y="1267385"/>
            <a:chExt cx="8068235" cy="4655484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940384" y="1703831"/>
                <a:ext cx="7703820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03820" h="711835">
                    <a:moveTo>
                      <a:pt x="7703744" y="0"/>
                    </a:move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703744" y="28194"/>
                    </a:lnTo>
                    <a:lnTo>
                      <a:pt x="770374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88095" y="1843277"/>
                <a:ext cx="295910" cy="468122"/>
              </a:xfrm>
              <a:prstGeom prst="rect">
                <a:avLst/>
              </a:prstGeom>
            </p:spPr>
          </p:pic>
          <p:sp>
            <p:nvSpPr>
              <p:cNvPr id="7" name="object 7"/>
              <p:cNvSpPr/>
              <p:nvPr/>
            </p:nvSpPr>
            <p:spPr>
              <a:xfrm>
                <a:off x="4382261" y="1837181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173" y="186223"/>
                    </a:lnTo>
                    <a:lnTo>
                      <a:pt x="289724" y="142357"/>
                    </a:lnTo>
                    <a:lnTo>
                      <a:pt x="273950" y="98968"/>
                    </a:lnTo>
                    <a:lnTo>
                      <a:pt x="251633" y="59546"/>
                    </a:lnTo>
                    <a:lnTo>
                      <a:pt x="222557" y="27584"/>
                    </a:lnTo>
                    <a:lnTo>
                      <a:pt x="186503" y="6571"/>
                    </a:lnTo>
                    <a:lnTo>
                      <a:pt x="143255" y="0"/>
                    </a:lnTo>
                    <a:lnTo>
                      <a:pt x="101191" y="13413"/>
                    </a:lnTo>
                    <a:lnTo>
                      <a:pt x="66928" y="39901"/>
                    </a:lnTo>
                    <a:lnTo>
                      <a:pt x="40104" y="76143"/>
                    </a:lnTo>
                    <a:lnTo>
                      <a:pt x="20360" y="118816"/>
                    </a:lnTo>
                    <a:lnTo>
                      <a:pt x="7335" y="164601"/>
                    </a:lnTo>
                    <a:lnTo>
                      <a:pt x="668" y="210177"/>
                    </a:lnTo>
                    <a:lnTo>
                      <a:pt x="0" y="252222"/>
                    </a:lnTo>
                    <a:lnTo>
                      <a:pt x="2993" y="291803"/>
                    </a:lnTo>
                    <a:lnTo>
                      <a:pt x="11978" y="334515"/>
                    </a:lnTo>
                    <a:lnTo>
                      <a:pt x="12191" y="335115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67" y="24921"/>
                    </a:lnTo>
                    <a:lnTo>
                      <a:pt x="231935" y="54909"/>
                    </a:lnTo>
                    <a:lnTo>
                      <a:pt x="258908" y="97164"/>
                    </a:lnTo>
                    <a:lnTo>
                      <a:pt x="277452" y="145937"/>
                    </a:lnTo>
                    <a:lnTo>
                      <a:pt x="287834" y="195475"/>
                    </a:lnTo>
                    <a:lnTo>
                      <a:pt x="290322" y="240030"/>
                    </a:lnTo>
                    <a:lnTo>
                      <a:pt x="290322" y="331414"/>
                    </a:lnTo>
                    <a:lnTo>
                      <a:pt x="295070" y="314755"/>
                    </a:lnTo>
                    <a:lnTo>
                      <a:pt x="301777" y="269180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414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5115"/>
                    </a:lnTo>
                    <a:lnTo>
                      <a:pt x="27094" y="377052"/>
                    </a:lnTo>
                    <a:lnTo>
                      <a:pt x="48480" y="416105"/>
                    </a:lnTo>
                    <a:lnTo>
                      <a:pt x="76273" y="448369"/>
                    </a:lnTo>
                    <a:lnTo>
                      <a:pt x="110613" y="470535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268" y="465824"/>
                    </a:lnTo>
                    <a:lnTo>
                      <a:pt x="235491" y="439336"/>
                    </a:lnTo>
                    <a:lnTo>
                      <a:pt x="262290" y="403130"/>
                    </a:lnTo>
                    <a:lnTo>
                      <a:pt x="282029" y="360505"/>
                    </a:lnTo>
                    <a:lnTo>
                      <a:pt x="290322" y="33141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5535482" y="1687612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86439" y="1503381"/>
              <a:ext cx="7161118" cy="1492063"/>
            </a:xfrm>
            <a:custGeom>
              <a:avLst/>
              <a:gdLst/>
              <a:ahLst/>
              <a:cxnLst/>
              <a:rect l="l" t="t" r="r" b="b"/>
              <a:pathLst>
                <a:path w="8115934" h="1691004">
                  <a:moveTo>
                    <a:pt x="30213" y="711720"/>
                  </a:moveTo>
                  <a:lnTo>
                    <a:pt x="2019" y="711720"/>
                  </a:lnTo>
                  <a:lnTo>
                    <a:pt x="0" y="1690878"/>
                  </a:lnTo>
                  <a:lnTo>
                    <a:pt x="28194" y="1690878"/>
                  </a:lnTo>
                  <a:lnTo>
                    <a:pt x="30213" y="711720"/>
                  </a:lnTo>
                  <a:close/>
                </a:path>
                <a:path w="8115934" h="1691004">
                  <a:moveTo>
                    <a:pt x="2607932" y="711708"/>
                  </a:moveTo>
                  <a:lnTo>
                    <a:pt x="2579090" y="711708"/>
                  </a:lnTo>
                  <a:lnTo>
                    <a:pt x="2577236" y="1690878"/>
                  </a:lnTo>
                  <a:lnTo>
                    <a:pt x="2605773" y="1690878"/>
                  </a:lnTo>
                  <a:lnTo>
                    <a:pt x="2607932" y="711708"/>
                  </a:lnTo>
                  <a:close/>
                </a:path>
                <a:path w="8115934" h="1691004">
                  <a:moveTo>
                    <a:pt x="4019969" y="711708"/>
                  </a:moveTo>
                  <a:lnTo>
                    <a:pt x="3991013" y="711708"/>
                  </a:lnTo>
                  <a:lnTo>
                    <a:pt x="3991013" y="766572"/>
                  </a:lnTo>
                  <a:lnTo>
                    <a:pt x="2876969" y="766572"/>
                  </a:lnTo>
                  <a:lnTo>
                    <a:pt x="2859443" y="766572"/>
                  </a:lnTo>
                  <a:lnTo>
                    <a:pt x="2859443" y="767041"/>
                  </a:lnTo>
                  <a:lnTo>
                    <a:pt x="2848013" y="767334"/>
                  </a:lnTo>
                  <a:lnTo>
                    <a:pt x="2856966" y="1147711"/>
                  </a:lnTo>
                  <a:lnTo>
                    <a:pt x="2854350" y="1148321"/>
                  </a:lnTo>
                  <a:lnTo>
                    <a:pt x="2841053" y="1157668"/>
                  </a:lnTo>
                  <a:lnTo>
                    <a:pt x="2832189" y="1171321"/>
                  </a:lnTo>
                  <a:lnTo>
                    <a:pt x="2828963" y="1187958"/>
                  </a:lnTo>
                  <a:lnTo>
                    <a:pt x="2832862" y="1204912"/>
                  </a:lnTo>
                  <a:lnTo>
                    <a:pt x="2842488" y="1218349"/>
                  </a:lnTo>
                  <a:lnTo>
                    <a:pt x="2856395" y="1227074"/>
                  </a:lnTo>
                  <a:lnTo>
                    <a:pt x="2873159" y="1229868"/>
                  </a:lnTo>
                  <a:lnTo>
                    <a:pt x="2886113" y="1227150"/>
                  </a:lnTo>
                  <a:lnTo>
                    <a:pt x="2889669" y="1226413"/>
                  </a:lnTo>
                  <a:lnTo>
                    <a:pt x="2902966" y="1217015"/>
                  </a:lnTo>
                  <a:lnTo>
                    <a:pt x="2911830" y="1203198"/>
                  </a:lnTo>
                  <a:lnTo>
                    <a:pt x="2915069" y="1186434"/>
                  </a:lnTo>
                  <a:lnTo>
                    <a:pt x="2911157" y="1169822"/>
                  </a:lnTo>
                  <a:lnTo>
                    <a:pt x="2901543" y="1156335"/>
                  </a:lnTo>
                  <a:lnTo>
                    <a:pt x="2887637" y="1147432"/>
                  </a:lnTo>
                  <a:lnTo>
                    <a:pt x="2885236" y="1147025"/>
                  </a:lnTo>
                  <a:lnTo>
                    <a:pt x="2877591" y="795528"/>
                  </a:lnTo>
                  <a:lnTo>
                    <a:pt x="4005491" y="795528"/>
                  </a:lnTo>
                  <a:lnTo>
                    <a:pt x="4005491" y="794004"/>
                  </a:lnTo>
                  <a:lnTo>
                    <a:pt x="4019969" y="794004"/>
                  </a:lnTo>
                  <a:lnTo>
                    <a:pt x="4019969" y="711708"/>
                  </a:lnTo>
                  <a:close/>
                </a:path>
                <a:path w="8115934" h="1691004">
                  <a:moveTo>
                    <a:pt x="7323239" y="347472"/>
                  </a:moveTo>
                  <a:lnTo>
                    <a:pt x="7295045" y="347472"/>
                  </a:lnTo>
                  <a:lnTo>
                    <a:pt x="7295045" y="711708"/>
                  </a:lnTo>
                  <a:lnTo>
                    <a:pt x="7323239" y="711708"/>
                  </a:lnTo>
                  <a:lnTo>
                    <a:pt x="7323239" y="347472"/>
                  </a:lnTo>
                  <a:close/>
                </a:path>
                <a:path w="8115934" h="1691004">
                  <a:moveTo>
                    <a:pt x="8115719" y="14478"/>
                  </a:moveTo>
                  <a:lnTo>
                    <a:pt x="8101241" y="14478"/>
                  </a:lnTo>
                  <a:lnTo>
                    <a:pt x="8101241" y="0"/>
                  </a:lnTo>
                  <a:lnTo>
                    <a:pt x="7705763" y="0"/>
                  </a:lnTo>
                  <a:lnTo>
                    <a:pt x="7705763" y="28194"/>
                  </a:lnTo>
                  <a:lnTo>
                    <a:pt x="8086763" y="28194"/>
                  </a:lnTo>
                  <a:lnTo>
                    <a:pt x="8086763" y="711708"/>
                  </a:lnTo>
                  <a:lnTo>
                    <a:pt x="8115719" y="711708"/>
                  </a:lnTo>
                  <a:lnTo>
                    <a:pt x="8115719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71558" y="1800786"/>
              <a:ext cx="1591796" cy="614045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026514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11206">
                <a:spcBef>
                  <a:spcPts val="1129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2484658" y="2131358"/>
              <a:ext cx="7162800" cy="1727946"/>
              <a:chOff x="936346" y="2415539"/>
              <a:chExt cx="8117840" cy="1958339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936345" y="2415539"/>
                <a:ext cx="811784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811784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811784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811784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8117840" h="1958339">
                    <a:moveTo>
                      <a:pt x="7325258" y="0"/>
                    </a:moveTo>
                    <a:lnTo>
                      <a:pt x="7297064" y="0"/>
                    </a:lnTo>
                    <a:lnTo>
                      <a:pt x="7297064" y="979170"/>
                    </a:lnTo>
                    <a:lnTo>
                      <a:pt x="7325258" y="979170"/>
                    </a:lnTo>
                    <a:lnTo>
                      <a:pt x="7325258" y="0"/>
                    </a:lnTo>
                    <a:close/>
                  </a:path>
                  <a:path w="8117840" h="1958339">
                    <a:moveTo>
                      <a:pt x="8117738" y="0"/>
                    </a:moveTo>
                    <a:lnTo>
                      <a:pt x="8088782" y="0"/>
                    </a:lnTo>
                    <a:lnTo>
                      <a:pt x="8088782" y="979170"/>
                    </a:lnTo>
                    <a:lnTo>
                      <a:pt x="8117738" y="979170"/>
                    </a:lnTo>
                    <a:lnTo>
                      <a:pt x="811773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2946027" y="2995332"/>
              <a:ext cx="6245037" cy="863973"/>
              <a:chOff x="1459230" y="3394709"/>
              <a:chExt cx="7077709" cy="979169"/>
            </a:xfrm>
          </p:grpSpPr>
          <p:pic>
            <p:nvPicPr>
              <p:cNvPr id="24" name="object 24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35480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25" name="object 25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29130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26" name="object 26"/>
              <p:cNvSpPr/>
              <p:nvPr/>
            </p:nvSpPr>
            <p:spPr>
              <a:xfrm>
                <a:off x="1929384" y="4318253"/>
                <a:ext cx="107950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5879">
                    <a:moveTo>
                      <a:pt x="1078992" y="55625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6" y="55625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55625"/>
                    </a:lnTo>
                    <a:lnTo>
                      <a:pt x="1078992" y="55625"/>
                    </a:lnTo>
                    <a:close/>
                  </a:path>
                  <a:path w="1079500" h="55879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55879">
                    <a:moveTo>
                      <a:pt x="12192" y="55625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55625"/>
                    </a:lnTo>
                    <a:lnTo>
                      <a:pt x="12192" y="55625"/>
                    </a:lnTo>
                    <a:close/>
                  </a:path>
                  <a:path w="1079500" h="55879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5879">
                    <a:moveTo>
                      <a:pt x="1072896" y="55625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6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459230" y="3394709"/>
                <a:ext cx="70777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077709" h="979170">
                    <a:moveTo>
                      <a:pt x="7077456" y="741426"/>
                    </a:moveTo>
                    <a:lnTo>
                      <a:pt x="7062978" y="741426"/>
                    </a:lnTo>
                    <a:lnTo>
                      <a:pt x="7062978" y="726948"/>
                    </a:lnTo>
                    <a:lnTo>
                      <a:pt x="5756148" y="726097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071"/>
                    </a:lnTo>
                    <a:lnTo>
                      <a:pt x="137922" y="722376"/>
                    </a:lnTo>
                    <a:lnTo>
                      <a:pt x="137922" y="741426"/>
                    </a:lnTo>
                    <a:lnTo>
                      <a:pt x="124206" y="741426"/>
                    </a:lnTo>
                    <a:lnTo>
                      <a:pt x="124206" y="979170"/>
                    </a:lnTo>
                    <a:lnTo>
                      <a:pt x="152400" y="979170"/>
                    </a:lnTo>
                    <a:lnTo>
                      <a:pt x="152400" y="750582"/>
                    </a:lnTo>
                    <a:lnTo>
                      <a:pt x="5727954" y="754278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4291"/>
                    </a:lnTo>
                    <a:lnTo>
                      <a:pt x="7048500" y="755142"/>
                    </a:lnTo>
                    <a:lnTo>
                      <a:pt x="7048500" y="979170"/>
                    </a:lnTo>
                    <a:lnTo>
                      <a:pt x="7077456" y="979170"/>
                    </a:lnTo>
                    <a:lnTo>
                      <a:pt x="7077456" y="7414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99809" y="4313681"/>
                <a:ext cx="88391" cy="60198"/>
              </a:xfrm>
              <a:prstGeom prst="rect">
                <a:avLst/>
              </a:prstGeom>
            </p:spPr>
          </p:pic>
          <p:pic>
            <p:nvPicPr>
              <p:cNvPr id="29" name="object 29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93459" y="4307585"/>
                <a:ext cx="101600" cy="66294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6092951" y="4307585"/>
                <a:ext cx="10223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66675">
                    <a:moveTo>
                      <a:pt x="102108" y="66293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66293"/>
                    </a:lnTo>
                    <a:lnTo>
                      <a:pt x="6858" y="66293"/>
                    </a:lnTo>
                    <a:lnTo>
                      <a:pt x="6858" y="12191"/>
                    </a:lnTo>
                    <a:lnTo>
                      <a:pt x="12953" y="6096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6"/>
                    </a:lnTo>
                    <a:lnTo>
                      <a:pt x="95250" y="12191"/>
                    </a:lnTo>
                    <a:lnTo>
                      <a:pt x="95250" y="66293"/>
                    </a:lnTo>
                    <a:lnTo>
                      <a:pt x="102108" y="66293"/>
                    </a:lnTo>
                    <a:close/>
                  </a:path>
                  <a:path w="102235" h="66675">
                    <a:moveTo>
                      <a:pt x="12953" y="12191"/>
                    </a:moveTo>
                    <a:lnTo>
                      <a:pt x="12953" y="6096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66675">
                    <a:moveTo>
                      <a:pt x="12953" y="66293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66293"/>
                    </a:lnTo>
                    <a:lnTo>
                      <a:pt x="12953" y="66293"/>
                    </a:lnTo>
                    <a:close/>
                  </a:path>
                  <a:path w="102235" h="66675">
                    <a:moveTo>
                      <a:pt x="95250" y="12191"/>
                    </a:moveTo>
                    <a:lnTo>
                      <a:pt x="89153" y="6096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66675">
                    <a:moveTo>
                      <a:pt x="95250" y="66293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66293"/>
                    </a:lnTo>
                    <a:lnTo>
                      <a:pt x="95250" y="6629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7220398" y="3627568"/>
              <a:ext cx="158563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A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32" name="object 32"/>
            <p:cNvGrpSpPr/>
            <p:nvPr/>
          </p:nvGrpSpPr>
          <p:grpSpPr>
            <a:xfrm>
              <a:off x="9319260" y="3660870"/>
              <a:ext cx="166968" cy="198904"/>
              <a:chOff x="8682228" y="4148985"/>
              <a:chExt cx="189230" cy="225425"/>
            </a:xfrm>
          </p:grpSpPr>
          <p:pic>
            <p:nvPicPr>
              <p:cNvPr id="33" name="object 33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07944" y="4172033"/>
                <a:ext cx="19593" cy="18610"/>
              </a:xfrm>
              <a:prstGeom prst="rect">
                <a:avLst/>
              </a:prstGeom>
            </p:spPr>
          </p:pic>
          <p:pic>
            <p:nvPicPr>
              <p:cNvPr id="34" name="object 34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682228" y="4148985"/>
                <a:ext cx="188975" cy="224894"/>
              </a:xfrm>
              <a:prstGeom prst="rect">
                <a:avLst/>
              </a:prstGeom>
            </p:spPr>
          </p:pic>
          <p:sp>
            <p:nvSpPr>
              <p:cNvPr id="35" name="object 35"/>
              <p:cNvSpPr/>
              <p:nvPr/>
            </p:nvSpPr>
            <p:spPr>
              <a:xfrm>
                <a:off x="8682228" y="4148985"/>
                <a:ext cx="189230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25425">
                    <a:moveTo>
                      <a:pt x="188975" y="224894"/>
                    </a:moveTo>
                    <a:lnTo>
                      <a:pt x="188975" y="93830"/>
                    </a:lnTo>
                    <a:lnTo>
                      <a:pt x="179579" y="52748"/>
                    </a:lnTo>
                    <a:lnTo>
                      <a:pt x="158057" y="23421"/>
                    </a:lnTo>
                    <a:lnTo>
                      <a:pt x="128440" y="5842"/>
                    </a:lnTo>
                    <a:lnTo>
                      <a:pt x="94759" y="0"/>
                    </a:lnTo>
                    <a:lnTo>
                      <a:pt x="61044" y="5886"/>
                    </a:lnTo>
                    <a:lnTo>
                      <a:pt x="31325" y="23493"/>
                    </a:lnTo>
                    <a:lnTo>
                      <a:pt x="9634" y="52811"/>
                    </a:lnTo>
                    <a:lnTo>
                      <a:pt x="0" y="93830"/>
                    </a:lnTo>
                    <a:lnTo>
                      <a:pt x="0" y="224894"/>
                    </a:lnTo>
                    <a:lnTo>
                      <a:pt x="12953" y="224894"/>
                    </a:lnTo>
                    <a:lnTo>
                      <a:pt x="12953" y="93830"/>
                    </a:lnTo>
                    <a:lnTo>
                      <a:pt x="20228" y="59975"/>
                    </a:lnTo>
                    <a:lnTo>
                      <a:pt x="40376" y="32946"/>
                    </a:lnTo>
                    <a:lnTo>
                      <a:pt x="69482" y="16167"/>
                    </a:lnTo>
                    <a:lnTo>
                      <a:pt x="103631" y="13058"/>
                    </a:lnTo>
                    <a:lnTo>
                      <a:pt x="119656" y="15954"/>
                    </a:lnTo>
                    <a:lnTo>
                      <a:pt x="133640" y="21917"/>
                    </a:lnTo>
                    <a:lnTo>
                      <a:pt x="146146" y="30689"/>
                    </a:lnTo>
                    <a:lnTo>
                      <a:pt x="157733" y="42014"/>
                    </a:lnTo>
                    <a:lnTo>
                      <a:pt x="162305" y="48872"/>
                    </a:lnTo>
                    <a:lnTo>
                      <a:pt x="166877" y="54968"/>
                    </a:lnTo>
                    <a:lnTo>
                      <a:pt x="172974" y="70208"/>
                    </a:lnTo>
                    <a:lnTo>
                      <a:pt x="174498" y="77828"/>
                    </a:lnTo>
                    <a:lnTo>
                      <a:pt x="176022" y="86210"/>
                    </a:lnTo>
                    <a:lnTo>
                      <a:pt x="176783" y="94592"/>
                    </a:lnTo>
                    <a:lnTo>
                      <a:pt x="176783" y="224894"/>
                    </a:lnTo>
                    <a:lnTo>
                      <a:pt x="188975" y="22489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6" name="object 36"/>
            <p:cNvSpPr txBox="1"/>
            <p:nvPr/>
          </p:nvSpPr>
          <p:spPr>
            <a:xfrm>
              <a:off x="9344361" y="361412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7" name="object 37"/>
            <p:cNvGrpSpPr/>
            <p:nvPr/>
          </p:nvGrpSpPr>
          <p:grpSpPr>
            <a:xfrm>
              <a:off x="7851513" y="2995332"/>
              <a:ext cx="1796303" cy="863973"/>
              <a:chOff x="7018781" y="3394709"/>
              <a:chExt cx="2035810" cy="979169"/>
            </a:xfrm>
          </p:grpSpPr>
          <p:sp>
            <p:nvSpPr>
              <p:cNvPr id="38" name="object 38"/>
              <p:cNvSpPr/>
              <p:nvPr/>
            </p:nvSpPr>
            <p:spPr>
              <a:xfrm>
                <a:off x="8233410" y="3394709"/>
                <a:ext cx="82105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821054" h="979170">
                    <a:moveTo>
                      <a:pt x="455676" y="879348"/>
                    </a:moveTo>
                    <a:lnTo>
                      <a:pt x="369570" y="836676"/>
                    </a:lnTo>
                    <a:lnTo>
                      <a:pt x="369570" y="864870"/>
                    </a:lnTo>
                    <a:lnTo>
                      <a:pt x="28194" y="864870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879348"/>
                    </a:lnTo>
                    <a:lnTo>
                      <a:pt x="17526" y="879348"/>
                    </a:lnTo>
                    <a:lnTo>
                      <a:pt x="17526" y="893826"/>
                    </a:lnTo>
                    <a:lnTo>
                      <a:pt x="369570" y="893826"/>
                    </a:lnTo>
                    <a:lnTo>
                      <a:pt x="369570" y="922020"/>
                    </a:lnTo>
                    <a:lnTo>
                      <a:pt x="384048" y="914857"/>
                    </a:lnTo>
                    <a:lnTo>
                      <a:pt x="455676" y="879348"/>
                    </a:lnTo>
                    <a:close/>
                  </a:path>
                  <a:path w="821054" h="979170">
                    <a:moveTo>
                      <a:pt x="820674" y="0"/>
                    </a:moveTo>
                    <a:lnTo>
                      <a:pt x="791718" y="0"/>
                    </a:lnTo>
                    <a:lnTo>
                      <a:pt x="791718" y="979170"/>
                    </a:lnTo>
                    <a:lnTo>
                      <a:pt x="820674" y="979170"/>
                    </a:lnTo>
                    <a:lnTo>
                      <a:pt x="8206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9" name="object 39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042301" y="4213635"/>
                <a:ext cx="20848" cy="20685"/>
              </a:xfrm>
              <a:prstGeom prst="rect">
                <a:avLst/>
              </a:prstGeom>
            </p:spPr>
          </p:pic>
          <p:pic>
            <p:nvPicPr>
              <p:cNvPr id="40" name="object 4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18781" y="4190123"/>
                <a:ext cx="188975" cy="183756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7018781" y="4190123"/>
                <a:ext cx="18923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84150">
                    <a:moveTo>
                      <a:pt x="188975" y="18375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183756"/>
                    </a:lnTo>
                    <a:lnTo>
                      <a:pt x="12953" y="18375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183756"/>
                    </a:lnTo>
                    <a:lnTo>
                      <a:pt x="188975" y="18375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2" name="object 42"/>
            <p:cNvSpPr txBox="1"/>
            <p:nvPr/>
          </p:nvSpPr>
          <p:spPr>
            <a:xfrm>
              <a:off x="7876614" y="36692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3" name="object 43"/>
            <p:cNvGrpSpPr/>
            <p:nvPr/>
          </p:nvGrpSpPr>
          <p:grpSpPr>
            <a:xfrm>
              <a:off x="2061883" y="3439084"/>
              <a:ext cx="8068235" cy="1284194"/>
              <a:chOff x="457200" y="3897629"/>
              <a:chExt cx="9144000" cy="1455420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1478280" y="3897629"/>
                <a:ext cx="5344160" cy="387350"/>
              </a:xfrm>
              <a:custGeom>
                <a:avLst/>
                <a:gdLst/>
                <a:ahLst/>
                <a:cxnLst/>
                <a:rect l="l" t="t" r="r" b="b"/>
                <a:pathLst>
                  <a:path w="5344159" h="387350">
                    <a:moveTo>
                      <a:pt x="5343906" y="14478"/>
                    </a:moveTo>
                    <a:lnTo>
                      <a:pt x="5334000" y="14478"/>
                    </a:lnTo>
                    <a:lnTo>
                      <a:pt x="5334000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5314950" y="28956"/>
                    </a:lnTo>
                    <a:lnTo>
                      <a:pt x="5314950" y="387096"/>
                    </a:lnTo>
                    <a:lnTo>
                      <a:pt x="5343906" y="387096"/>
                    </a:lnTo>
                    <a:lnTo>
                      <a:pt x="5343906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7708" y="4242053"/>
                <a:ext cx="217170" cy="86106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7" name="object 47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423409" y="4785507"/>
                <a:ext cx="188975" cy="567542"/>
              </a:xfrm>
              <a:prstGeom prst="rect">
                <a:avLst/>
              </a:prstGeom>
            </p:spPr>
          </p:pic>
          <p:sp>
            <p:nvSpPr>
              <p:cNvPr id="48" name="object 48"/>
              <p:cNvSpPr/>
              <p:nvPr/>
            </p:nvSpPr>
            <p:spPr>
              <a:xfrm>
                <a:off x="4423409" y="4785507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56"/>
                    </a:moveTo>
                    <a:lnTo>
                      <a:pt x="188975" y="93578"/>
                    </a:lnTo>
                    <a:lnTo>
                      <a:pt x="179079" y="52492"/>
                    </a:lnTo>
                    <a:lnTo>
                      <a:pt x="157208" y="23215"/>
                    </a:lnTo>
                    <a:lnTo>
                      <a:pt x="127390" y="5724"/>
                    </a:lnTo>
                    <a:lnTo>
                      <a:pt x="93649" y="0"/>
                    </a:lnTo>
                    <a:lnTo>
                      <a:pt x="60014" y="6020"/>
                    </a:lnTo>
                    <a:lnTo>
                      <a:pt x="30509" y="23764"/>
                    </a:lnTo>
                    <a:lnTo>
                      <a:pt x="9162" y="53211"/>
                    </a:lnTo>
                    <a:lnTo>
                      <a:pt x="0" y="94340"/>
                    </a:lnTo>
                    <a:lnTo>
                      <a:pt x="0" y="527918"/>
                    </a:lnTo>
                    <a:lnTo>
                      <a:pt x="8101" y="566655"/>
                    </a:lnTo>
                    <a:lnTo>
                      <a:pt x="8758" y="567542"/>
                    </a:lnTo>
                    <a:lnTo>
                      <a:pt x="12191" y="567542"/>
                    </a:lnTo>
                    <a:lnTo>
                      <a:pt x="12191" y="94340"/>
                    </a:lnTo>
                    <a:lnTo>
                      <a:pt x="19747" y="60067"/>
                    </a:lnTo>
                    <a:lnTo>
                      <a:pt x="39609" y="33108"/>
                    </a:lnTo>
                    <a:lnTo>
                      <a:pt x="68432" y="16382"/>
                    </a:lnTo>
                    <a:lnTo>
                      <a:pt x="102869" y="12806"/>
                    </a:lnTo>
                    <a:lnTo>
                      <a:pt x="118939" y="16076"/>
                    </a:lnTo>
                    <a:lnTo>
                      <a:pt x="157734" y="42524"/>
                    </a:lnTo>
                    <a:lnTo>
                      <a:pt x="174498" y="77576"/>
                    </a:lnTo>
                    <a:lnTo>
                      <a:pt x="176022" y="94340"/>
                    </a:lnTo>
                    <a:lnTo>
                      <a:pt x="176022" y="567542"/>
                    </a:lnTo>
                    <a:lnTo>
                      <a:pt x="179624" y="567542"/>
                    </a:lnTo>
                    <a:lnTo>
                      <a:pt x="181355" y="563732"/>
                    </a:lnTo>
                    <a:lnTo>
                      <a:pt x="184403" y="555350"/>
                    </a:lnTo>
                    <a:lnTo>
                      <a:pt x="186689" y="546206"/>
                    </a:lnTo>
                    <a:lnTo>
                      <a:pt x="188213" y="537062"/>
                    </a:lnTo>
                    <a:lnTo>
                      <a:pt x="188975" y="527156"/>
                    </a:lnTo>
                    <a:close/>
                  </a:path>
                  <a:path w="189229" h="567689">
                    <a:moveTo>
                      <a:pt x="23011" y="567542"/>
                    </a:moveTo>
                    <a:lnTo>
                      <a:pt x="22810" y="567313"/>
                    </a:lnTo>
                    <a:lnTo>
                      <a:pt x="12191" y="527156"/>
                    </a:lnTo>
                    <a:lnTo>
                      <a:pt x="12191" y="567542"/>
                    </a:lnTo>
                    <a:lnTo>
                      <a:pt x="23011" y="567542"/>
                    </a:lnTo>
                    <a:close/>
                  </a:path>
                  <a:path w="189229" h="567689">
                    <a:moveTo>
                      <a:pt x="176022" y="567542"/>
                    </a:moveTo>
                    <a:lnTo>
                      <a:pt x="176022" y="527156"/>
                    </a:lnTo>
                    <a:lnTo>
                      <a:pt x="165477" y="567186"/>
                    </a:lnTo>
                    <a:lnTo>
                      <a:pt x="165166" y="567542"/>
                    </a:lnTo>
                    <a:lnTo>
                      <a:pt x="176022" y="5675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9" name="object 49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18781" y="4837823"/>
                <a:ext cx="188975" cy="515226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7018781" y="4837823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2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515226"/>
                    </a:lnTo>
                    <a:lnTo>
                      <a:pt x="12953" y="51522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515226"/>
                    </a:lnTo>
                    <a:lnTo>
                      <a:pt x="188975" y="5152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3" name="object 53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8136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5" name="object 55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57" name="object 57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9" name="object 59"/>
            <p:cNvSpPr txBox="1"/>
            <p:nvPr/>
          </p:nvSpPr>
          <p:spPr>
            <a:xfrm>
              <a:off x="5992010" y="3802380"/>
              <a:ext cx="37707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992010" y="4059218"/>
              <a:ext cx="37707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65" name="object 65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66" name="object 66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67" name="object 6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9" name="object 69"/>
            <p:cNvSpPr txBox="1"/>
            <p:nvPr/>
          </p:nvSpPr>
          <p:spPr>
            <a:xfrm>
              <a:off x="8342822" y="4097766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 dirty="0">
                <a:latin typeface="Calibri"/>
                <a:cs typeface="Calibri"/>
              </a:endParaRPr>
            </a:p>
          </p:txBody>
        </p:sp>
        <p:grpSp>
          <p:nvGrpSpPr>
            <p:cNvPr id="70" name="object 70"/>
            <p:cNvGrpSpPr/>
            <p:nvPr/>
          </p:nvGrpSpPr>
          <p:grpSpPr>
            <a:xfrm>
              <a:off x="2484120" y="3859305"/>
              <a:ext cx="6716246" cy="863973"/>
              <a:chOff x="935736" y="4373879"/>
              <a:chExt cx="7611745" cy="979169"/>
            </a:xfrm>
          </p:grpSpPr>
          <p:sp>
            <p:nvSpPr>
              <p:cNvPr id="71" name="object 71"/>
              <p:cNvSpPr/>
              <p:nvPr/>
            </p:nvSpPr>
            <p:spPr>
              <a:xfrm>
                <a:off x="1368552" y="4622291"/>
                <a:ext cx="56705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85725">
                    <a:moveTo>
                      <a:pt x="481333" y="57257"/>
                    </a:moveTo>
                    <a:lnTo>
                      <a:pt x="481074" y="28325"/>
                    </a:lnTo>
                    <a:lnTo>
                      <a:pt x="0" y="32766"/>
                    </a:lnTo>
                    <a:lnTo>
                      <a:pt x="0" y="60960"/>
                    </a:lnTo>
                    <a:lnTo>
                      <a:pt x="481333" y="57257"/>
                    </a:lnTo>
                    <a:close/>
                  </a:path>
                  <a:path w="567055" h="85725">
                    <a:moveTo>
                      <a:pt x="566928" y="41910"/>
                    </a:moveTo>
                    <a:lnTo>
                      <a:pt x="480822" y="0"/>
                    </a:lnTo>
                    <a:lnTo>
                      <a:pt x="481074" y="28325"/>
                    </a:lnTo>
                    <a:lnTo>
                      <a:pt x="495299" y="28194"/>
                    </a:lnTo>
                    <a:lnTo>
                      <a:pt x="495299" y="78363"/>
                    </a:lnTo>
                    <a:lnTo>
                      <a:pt x="566928" y="41910"/>
                    </a:lnTo>
                    <a:close/>
                  </a:path>
                  <a:path w="567055" h="85725">
                    <a:moveTo>
                      <a:pt x="495299" y="57150"/>
                    </a:moveTo>
                    <a:lnTo>
                      <a:pt x="495299" y="28194"/>
                    </a:lnTo>
                    <a:lnTo>
                      <a:pt x="481074" y="28325"/>
                    </a:lnTo>
                    <a:lnTo>
                      <a:pt x="481333" y="57257"/>
                    </a:lnTo>
                    <a:lnTo>
                      <a:pt x="495299" y="57150"/>
                    </a:lnTo>
                    <a:close/>
                  </a:path>
                  <a:path w="567055" h="85725">
                    <a:moveTo>
                      <a:pt x="495299" y="78363"/>
                    </a:moveTo>
                    <a:lnTo>
                      <a:pt x="495299" y="57150"/>
                    </a:lnTo>
                    <a:lnTo>
                      <a:pt x="481333" y="57257"/>
                    </a:lnTo>
                    <a:lnTo>
                      <a:pt x="481584" y="85344"/>
                    </a:lnTo>
                    <a:lnTo>
                      <a:pt x="495299" y="78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2" name="object 72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066544" y="495312"/>
                    </a:lnTo>
                    <a:lnTo>
                      <a:pt x="206654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4" name="object 7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75" name="object 75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6" name="object 7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77" name="object 77"/>
              <p:cNvSpPr/>
              <p:nvPr/>
            </p:nvSpPr>
            <p:spPr>
              <a:xfrm>
                <a:off x="6284976" y="4917185"/>
                <a:ext cx="226250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262504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262504" h="436245">
                    <a:moveTo>
                      <a:pt x="2262378" y="89916"/>
                    </a:moveTo>
                    <a:lnTo>
                      <a:pt x="2177034" y="47244"/>
                    </a:lnTo>
                    <a:lnTo>
                      <a:pt x="2177034" y="76200"/>
                    </a:lnTo>
                    <a:lnTo>
                      <a:pt x="1724406" y="76200"/>
                    </a:lnTo>
                    <a:lnTo>
                      <a:pt x="1724406" y="104394"/>
                    </a:lnTo>
                    <a:lnTo>
                      <a:pt x="2177034" y="104394"/>
                    </a:lnTo>
                    <a:lnTo>
                      <a:pt x="2177034" y="133350"/>
                    </a:lnTo>
                    <a:lnTo>
                      <a:pt x="2190750" y="126377"/>
                    </a:lnTo>
                    <a:lnTo>
                      <a:pt x="2262378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79" name="object 79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3360867" y="3859305"/>
              <a:ext cx="952500" cy="863973"/>
              <a:chOff x="1929383" y="4373879"/>
              <a:chExt cx="1079500" cy="9791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929383" y="4373879"/>
                <a:ext cx="1078992" cy="979170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1929384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4" name="object 84"/>
            <p:cNvSpPr txBox="1"/>
            <p:nvPr/>
          </p:nvSpPr>
          <p:spPr>
            <a:xfrm>
              <a:off x="3406140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399848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3406140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7" name="object 87"/>
            <p:cNvGrpSpPr/>
            <p:nvPr/>
          </p:nvGrpSpPr>
          <p:grpSpPr>
            <a:xfrm>
              <a:off x="2921149" y="3859305"/>
              <a:ext cx="6270812" cy="863973"/>
              <a:chOff x="1431036" y="4373879"/>
              <a:chExt cx="7106920" cy="979169"/>
            </a:xfrm>
          </p:grpSpPr>
          <p:sp>
            <p:nvSpPr>
              <p:cNvPr id="88" name="object 88"/>
              <p:cNvSpPr/>
              <p:nvPr/>
            </p:nvSpPr>
            <p:spPr>
              <a:xfrm>
                <a:off x="1431036" y="4373879"/>
                <a:ext cx="71069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106920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7106920" h="979170">
                    <a:moveTo>
                      <a:pt x="209550" y="209550"/>
                    </a:moveTo>
                    <a:lnTo>
                      <a:pt x="180594" y="209550"/>
                    </a:lnTo>
                    <a:lnTo>
                      <a:pt x="180594" y="0"/>
                    </a:lnTo>
                    <a:lnTo>
                      <a:pt x="152400" y="0"/>
                    </a:lnTo>
                    <a:lnTo>
                      <a:pt x="152400" y="209550"/>
                    </a:lnTo>
                    <a:lnTo>
                      <a:pt x="123444" y="209550"/>
                    </a:lnTo>
                    <a:lnTo>
                      <a:pt x="152400" y="267982"/>
                    </a:lnTo>
                    <a:lnTo>
                      <a:pt x="166116" y="295656"/>
                    </a:lnTo>
                    <a:lnTo>
                      <a:pt x="180594" y="266954"/>
                    </a:lnTo>
                    <a:lnTo>
                      <a:pt x="209550" y="209550"/>
                    </a:lnTo>
                    <a:close/>
                  </a:path>
                  <a:path w="7106920" h="979170">
                    <a:moveTo>
                      <a:pt x="504444" y="813054"/>
                    </a:moveTo>
                    <a:lnTo>
                      <a:pt x="416052" y="774954"/>
                    </a:lnTo>
                    <a:lnTo>
                      <a:pt x="417817" y="803275"/>
                    </a:lnTo>
                    <a:lnTo>
                      <a:pt x="274320" y="812126"/>
                    </a:lnTo>
                    <a:lnTo>
                      <a:pt x="274320" y="811530"/>
                    </a:lnTo>
                    <a:lnTo>
                      <a:pt x="245364" y="811530"/>
                    </a:lnTo>
                    <a:lnTo>
                      <a:pt x="245364" y="979170"/>
                    </a:lnTo>
                    <a:lnTo>
                      <a:pt x="274320" y="979170"/>
                    </a:lnTo>
                    <a:lnTo>
                      <a:pt x="274320" y="840473"/>
                    </a:lnTo>
                    <a:lnTo>
                      <a:pt x="419620" y="832192"/>
                    </a:lnTo>
                    <a:lnTo>
                      <a:pt x="421386" y="860298"/>
                    </a:lnTo>
                    <a:lnTo>
                      <a:pt x="434340" y="852932"/>
                    </a:lnTo>
                    <a:lnTo>
                      <a:pt x="504444" y="813054"/>
                    </a:lnTo>
                    <a:close/>
                  </a:path>
                  <a:path w="7106920" h="979170">
                    <a:moveTo>
                      <a:pt x="7106628" y="979170"/>
                    </a:moveTo>
                    <a:lnTo>
                      <a:pt x="7105650" y="618744"/>
                    </a:lnTo>
                    <a:lnTo>
                      <a:pt x="7105650" y="0"/>
                    </a:lnTo>
                    <a:lnTo>
                      <a:pt x="7076694" y="0"/>
                    </a:lnTo>
                    <a:lnTo>
                      <a:pt x="7076694" y="619506"/>
                    </a:lnTo>
                    <a:lnTo>
                      <a:pt x="7076694" y="640080"/>
                    </a:lnTo>
                    <a:lnTo>
                      <a:pt x="7077672" y="979170"/>
                    </a:lnTo>
                    <a:lnTo>
                      <a:pt x="710662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9" name="object 89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90" name="object 90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91" name="object 91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2" name="object 92"/>
            <p:cNvGrpSpPr/>
            <p:nvPr/>
          </p:nvGrpSpPr>
          <p:grpSpPr>
            <a:xfrm>
              <a:off x="4577826" y="4104714"/>
              <a:ext cx="89647" cy="407894"/>
              <a:chOff x="3308603" y="4652009"/>
              <a:chExt cx="101600" cy="462280"/>
            </a:xfrm>
          </p:grpSpPr>
          <p:pic>
            <p:nvPicPr>
              <p:cNvPr id="93" name="object 93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314699" y="465810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94" name="object 94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308603" y="465200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95" name="object 95"/>
              <p:cNvSpPr/>
              <p:nvPr/>
            </p:nvSpPr>
            <p:spPr>
              <a:xfrm>
                <a:off x="3308603" y="465200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6" name="object 96"/>
            <p:cNvSpPr txBox="1"/>
            <p:nvPr/>
          </p:nvSpPr>
          <p:spPr>
            <a:xfrm>
              <a:off x="4483249" y="3795657"/>
              <a:ext cx="208989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IR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7" name="object 97"/>
            <p:cNvGrpSpPr/>
            <p:nvPr/>
          </p:nvGrpSpPr>
          <p:grpSpPr>
            <a:xfrm>
              <a:off x="4307540" y="3859305"/>
              <a:ext cx="2817159" cy="788894"/>
              <a:chOff x="3002279" y="4373879"/>
              <a:chExt cx="3192780" cy="894080"/>
            </a:xfrm>
          </p:grpSpPr>
          <p:sp>
            <p:nvSpPr>
              <p:cNvPr id="98" name="object 98"/>
              <p:cNvSpPr/>
              <p:nvPr/>
            </p:nvSpPr>
            <p:spPr>
              <a:xfrm>
                <a:off x="3002279" y="4831079"/>
                <a:ext cx="312420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86360">
                    <a:moveTo>
                      <a:pt x="241554" y="57150"/>
                    </a:moveTo>
                    <a:lnTo>
                      <a:pt x="241554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41554" y="57150"/>
                    </a:lnTo>
                    <a:close/>
                  </a:path>
                  <a:path w="312420" h="86360">
                    <a:moveTo>
                      <a:pt x="312419" y="42672"/>
                    </a:moveTo>
                    <a:lnTo>
                      <a:pt x="227075" y="0"/>
                    </a:lnTo>
                    <a:lnTo>
                      <a:pt x="227075" y="28955"/>
                    </a:lnTo>
                    <a:lnTo>
                      <a:pt x="241554" y="28955"/>
                    </a:lnTo>
                    <a:lnTo>
                      <a:pt x="241554" y="78737"/>
                    </a:lnTo>
                    <a:lnTo>
                      <a:pt x="312419" y="42672"/>
                    </a:lnTo>
                    <a:close/>
                  </a:path>
                  <a:path w="312420" h="86360">
                    <a:moveTo>
                      <a:pt x="241554" y="78737"/>
                    </a:moveTo>
                    <a:lnTo>
                      <a:pt x="241554" y="57150"/>
                    </a:lnTo>
                    <a:lnTo>
                      <a:pt x="227075" y="57150"/>
                    </a:lnTo>
                    <a:lnTo>
                      <a:pt x="227075" y="86106"/>
                    </a:lnTo>
                    <a:lnTo>
                      <a:pt x="241554" y="787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099809" y="4373879"/>
                <a:ext cx="88391" cy="388619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6093460" y="4373879"/>
                <a:ext cx="101600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95604">
                    <a:moveTo>
                      <a:pt x="101600" y="388620"/>
                    </a:moveTo>
                    <a:lnTo>
                      <a:pt x="99060" y="388620"/>
                    </a:lnTo>
                    <a:lnTo>
                      <a:pt x="6350" y="38862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4208"/>
                    </a:lnTo>
                    <a:lnTo>
                      <a:pt x="2540" y="394208"/>
                    </a:lnTo>
                    <a:lnTo>
                      <a:pt x="2540" y="395478"/>
                    </a:lnTo>
                    <a:lnTo>
                      <a:pt x="6350" y="395478"/>
                    </a:lnTo>
                    <a:lnTo>
                      <a:pt x="99060" y="395478"/>
                    </a:lnTo>
                    <a:lnTo>
                      <a:pt x="99060" y="393700"/>
                    </a:lnTo>
                    <a:lnTo>
                      <a:pt x="101600" y="393700"/>
                    </a:lnTo>
                    <a:lnTo>
                      <a:pt x="101600" y="38862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1" name="object 10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099809" y="4373879"/>
                <a:ext cx="95250" cy="388620"/>
              </a:xfrm>
              <a:prstGeom prst="rect">
                <a:avLst/>
              </a:prstGeom>
            </p:spPr>
          </p:pic>
          <p:sp>
            <p:nvSpPr>
              <p:cNvPr id="102" name="object 102"/>
              <p:cNvSpPr/>
              <p:nvPr/>
            </p:nvSpPr>
            <p:spPr>
              <a:xfrm>
                <a:off x="6092951" y="4373879"/>
                <a:ext cx="102235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395604">
                    <a:moveTo>
                      <a:pt x="12953" y="38252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392430"/>
                    </a:lnTo>
                    <a:lnTo>
                      <a:pt x="3048" y="395478"/>
                    </a:lnTo>
                    <a:lnTo>
                      <a:pt x="6858" y="395478"/>
                    </a:lnTo>
                    <a:lnTo>
                      <a:pt x="6858" y="382524"/>
                    </a:lnTo>
                    <a:lnTo>
                      <a:pt x="12953" y="382524"/>
                    </a:lnTo>
                    <a:close/>
                  </a:path>
                  <a:path w="102235" h="395604">
                    <a:moveTo>
                      <a:pt x="95250" y="382524"/>
                    </a:moveTo>
                    <a:lnTo>
                      <a:pt x="6858" y="382524"/>
                    </a:lnTo>
                    <a:lnTo>
                      <a:pt x="12953" y="388620"/>
                    </a:lnTo>
                    <a:lnTo>
                      <a:pt x="12953" y="395478"/>
                    </a:lnTo>
                    <a:lnTo>
                      <a:pt x="89153" y="395478"/>
                    </a:lnTo>
                    <a:lnTo>
                      <a:pt x="89153" y="388620"/>
                    </a:lnTo>
                    <a:lnTo>
                      <a:pt x="95250" y="382524"/>
                    </a:lnTo>
                    <a:close/>
                  </a:path>
                  <a:path w="102235" h="395604">
                    <a:moveTo>
                      <a:pt x="12953" y="395478"/>
                    </a:moveTo>
                    <a:lnTo>
                      <a:pt x="12953" y="388620"/>
                    </a:lnTo>
                    <a:lnTo>
                      <a:pt x="6858" y="382524"/>
                    </a:lnTo>
                    <a:lnTo>
                      <a:pt x="6858" y="395478"/>
                    </a:lnTo>
                    <a:lnTo>
                      <a:pt x="12953" y="395478"/>
                    </a:lnTo>
                    <a:close/>
                  </a:path>
                  <a:path w="102235" h="395604">
                    <a:moveTo>
                      <a:pt x="102108" y="392430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382524"/>
                    </a:lnTo>
                    <a:lnTo>
                      <a:pt x="95250" y="382524"/>
                    </a:lnTo>
                    <a:lnTo>
                      <a:pt x="95250" y="395478"/>
                    </a:lnTo>
                    <a:lnTo>
                      <a:pt x="99060" y="395478"/>
                    </a:lnTo>
                    <a:lnTo>
                      <a:pt x="102108" y="392430"/>
                    </a:lnTo>
                    <a:close/>
                  </a:path>
                  <a:path w="102235" h="395604">
                    <a:moveTo>
                      <a:pt x="95250" y="395478"/>
                    </a:moveTo>
                    <a:lnTo>
                      <a:pt x="95250" y="382524"/>
                    </a:lnTo>
                    <a:lnTo>
                      <a:pt x="89153" y="388620"/>
                    </a:lnTo>
                    <a:lnTo>
                      <a:pt x="89153" y="395478"/>
                    </a:lnTo>
                    <a:lnTo>
                      <a:pt x="95250" y="395478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3" name="object 10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86855" y="4812029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4" name="object 104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80759" y="4805933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05" name="object 105"/>
              <p:cNvSpPr/>
              <p:nvPr/>
            </p:nvSpPr>
            <p:spPr>
              <a:xfrm>
                <a:off x="6080759" y="4805933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4"/>
                    </a:moveTo>
                    <a:lnTo>
                      <a:pt x="101345" y="2286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88391" y="12191"/>
                    </a:lnTo>
                    <a:lnTo>
                      <a:pt x="88391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4"/>
                    </a:lnTo>
                    <a:close/>
                  </a:path>
                  <a:path w="101600" h="462279">
                    <a:moveTo>
                      <a:pt x="12191" y="12191"/>
                    </a:moveTo>
                    <a:lnTo>
                      <a:pt x="12191" y="6095"/>
                    </a:lnTo>
                    <a:lnTo>
                      <a:pt x="6095" y="12191"/>
                    </a:lnTo>
                    <a:lnTo>
                      <a:pt x="12191" y="12191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8391" y="6095"/>
                    </a:lnTo>
                    <a:lnTo>
                      <a:pt x="88391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8391" y="12191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6" name="object 106"/>
            <p:cNvSpPr txBox="1"/>
            <p:nvPr/>
          </p:nvSpPr>
          <p:spPr>
            <a:xfrm>
              <a:off x="7213001" y="4061908"/>
              <a:ext cx="147918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B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7" name="object 107"/>
            <p:cNvGrpSpPr/>
            <p:nvPr/>
          </p:nvGrpSpPr>
          <p:grpSpPr>
            <a:xfrm>
              <a:off x="4376121" y="3859305"/>
              <a:ext cx="5109882" cy="863973"/>
              <a:chOff x="3080004" y="4373879"/>
              <a:chExt cx="5791200" cy="979169"/>
            </a:xfrm>
          </p:grpSpPr>
          <p:pic>
            <p:nvPicPr>
              <p:cNvPr id="108" name="object 108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264651" y="4769357"/>
                <a:ext cx="90677" cy="448818"/>
              </a:xfrm>
              <a:prstGeom prst="rect">
                <a:avLst/>
              </a:prstGeom>
            </p:spPr>
          </p:pic>
          <p:pic>
            <p:nvPicPr>
              <p:cNvPr id="109" name="object 109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58556" y="476249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10" name="object 110"/>
              <p:cNvSpPr/>
              <p:nvPr/>
            </p:nvSpPr>
            <p:spPr>
              <a:xfrm>
                <a:off x="8258556" y="4762499"/>
                <a:ext cx="10160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914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2534"/>
                    </a:lnTo>
                    <a:lnTo>
                      <a:pt x="6096" y="462534"/>
                    </a:lnTo>
                    <a:lnTo>
                      <a:pt x="6096" y="12953"/>
                    </a:lnTo>
                    <a:lnTo>
                      <a:pt x="12953" y="6858"/>
                    </a:lnTo>
                    <a:lnTo>
                      <a:pt x="12953" y="12953"/>
                    </a:lnTo>
                    <a:lnTo>
                      <a:pt x="89153" y="12953"/>
                    </a:lnTo>
                    <a:lnTo>
                      <a:pt x="89153" y="6858"/>
                    </a:lnTo>
                    <a:lnTo>
                      <a:pt x="95250" y="12953"/>
                    </a:lnTo>
                    <a:lnTo>
                      <a:pt x="95250" y="462534"/>
                    </a:lnTo>
                    <a:lnTo>
                      <a:pt x="99060" y="462534"/>
                    </a:lnTo>
                    <a:lnTo>
                      <a:pt x="101346" y="459486"/>
                    </a:lnTo>
                    <a:close/>
                  </a:path>
                  <a:path w="101600" h="462914">
                    <a:moveTo>
                      <a:pt x="12953" y="12953"/>
                    </a:moveTo>
                    <a:lnTo>
                      <a:pt x="12953" y="6858"/>
                    </a:lnTo>
                    <a:lnTo>
                      <a:pt x="6096" y="12953"/>
                    </a:lnTo>
                    <a:lnTo>
                      <a:pt x="12953" y="12953"/>
                    </a:lnTo>
                    <a:close/>
                  </a:path>
                  <a:path w="101600" h="462914">
                    <a:moveTo>
                      <a:pt x="12953" y="449579"/>
                    </a:moveTo>
                    <a:lnTo>
                      <a:pt x="12953" y="12953"/>
                    </a:lnTo>
                    <a:lnTo>
                      <a:pt x="6096" y="12953"/>
                    </a:lnTo>
                    <a:lnTo>
                      <a:pt x="6096" y="449579"/>
                    </a:lnTo>
                    <a:lnTo>
                      <a:pt x="12953" y="449579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6096" y="449579"/>
                    </a:lnTo>
                    <a:lnTo>
                      <a:pt x="12953" y="455675"/>
                    </a:lnTo>
                    <a:lnTo>
                      <a:pt x="12953" y="462534"/>
                    </a:lnTo>
                    <a:lnTo>
                      <a:pt x="89153" y="462534"/>
                    </a:lnTo>
                    <a:lnTo>
                      <a:pt x="89153" y="455675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12953" y="462534"/>
                    </a:moveTo>
                    <a:lnTo>
                      <a:pt x="12953" y="455675"/>
                    </a:lnTo>
                    <a:lnTo>
                      <a:pt x="6096" y="449579"/>
                    </a:lnTo>
                    <a:lnTo>
                      <a:pt x="6096" y="462534"/>
                    </a:lnTo>
                    <a:lnTo>
                      <a:pt x="12953" y="462534"/>
                    </a:lnTo>
                    <a:close/>
                  </a:path>
                  <a:path w="101600" h="462914">
                    <a:moveTo>
                      <a:pt x="95250" y="12953"/>
                    </a:moveTo>
                    <a:lnTo>
                      <a:pt x="89153" y="6858"/>
                    </a:lnTo>
                    <a:lnTo>
                      <a:pt x="89153" y="12953"/>
                    </a:lnTo>
                    <a:lnTo>
                      <a:pt x="95250" y="12953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95250" y="12953"/>
                    </a:lnTo>
                    <a:lnTo>
                      <a:pt x="89153" y="12953"/>
                    </a:lnTo>
                    <a:lnTo>
                      <a:pt x="89153" y="449579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95250" y="462534"/>
                    </a:moveTo>
                    <a:lnTo>
                      <a:pt x="95250" y="449579"/>
                    </a:lnTo>
                    <a:lnTo>
                      <a:pt x="89153" y="455675"/>
                    </a:lnTo>
                    <a:lnTo>
                      <a:pt x="89153" y="462534"/>
                    </a:lnTo>
                    <a:lnTo>
                      <a:pt x="95250" y="462534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3080004" y="4826507"/>
                <a:ext cx="8636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86360" h="527050">
                    <a:moveTo>
                      <a:pt x="86106" y="42671"/>
                    </a:moveTo>
                    <a:lnTo>
                      <a:pt x="82641" y="26038"/>
                    </a:lnTo>
                    <a:lnTo>
                      <a:pt x="73247" y="12477"/>
                    </a:lnTo>
                    <a:lnTo>
                      <a:pt x="59424" y="3345"/>
                    </a:lnTo>
                    <a:lnTo>
                      <a:pt x="42671" y="0"/>
                    </a:lnTo>
                    <a:lnTo>
                      <a:pt x="26038" y="3345"/>
                    </a:lnTo>
                    <a:lnTo>
                      <a:pt x="12477" y="12477"/>
                    </a:lnTo>
                    <a:lnTo>
                      <a:pt x="3345" y="26038"/>
                    </a:lnTo>
                    <a:lnTo>
                      <a:pt x="0" y="42671"/>
                    </a:lnTo>
                    <a:lnTo>
                      <a:pt x="3345" y="59305"/>
                    </a:lnTo>
                    <a:lnTo>
                      <a:pt x="12477" y="72866"/>
                    </a:lnTo>
                    <a:lnTo>
                      <a:pt x="26038" y="81998"/>
                    </a:lnTo>
                    <a:lnTo>
                      <a:pt x="28956" y="82585"/>
                    </a:lnTo>
                    <a:lnTo>
                      <a:pt x="28956" y="42672"/>
                    </a:lnTo>
                    <a:lnTo>
                      <a:pt x="57150" y="42672"/>
                    </a:lnTo>
                    <a:lnTo>
                      <a:pt x="57150" y="82452"/>
                    </a:lnTo>
                    <a:lnTo>
                      <a:pt x="59424" y="81998"/>
                    </a:lnTo>
                    <a:lnTo>
                      <a:pt x="73247" y="72866"/>
                    </a:lnTo>
                    <a:lnTo>
                      <a:pt x="82641" y="59305"/>
                    </a:lnTo>
                    <a:lnTo>
                      <a:pt x="86106" y="42671"/>
                    </a:lnTo>
                    <a:close/>
                  </a:path>
                  <a:path w="86360" h="527050">
                    <a:moveTo>
                      <a:pt x="57150" y="82452"/>
                    </a:moveTo>
                    <a:lnTo>
                      <a:pt x="57150" y="42672"/>
                    </a:lnTo>
                    <a:lnTo>
                      <a:pt x="28956" y="42672"/>
                    </a:lnTo>
                    <a:lnTo>
                      <a:pt x="28956" y="82585"/>
                    </a:lnTo>
                    <a:lnTo>
                      <a:pt x="42671" y="85343"/>
                    </a:lnTo>
                    <a:lnTo>
                      <a:pt x="57150" y="82452"/>
                    </a:lnTo>
                    <a:close/>
                  </a:path>
                  <a:path w="86360" h="527050">
                    <a:moveTo>
                      <a:pt x="57150" y="526541"/>
                    </a:moveTo>
                    <a:lnTo>
                      <a:pt x="57150" y="82452"/>
                    </a:lnTo>
                    <a:lnTo>
                      <a:pt x="42671" y="85343"/>
                    </a:lnTo>
                    <a:lnTo>
                      <a:pt x="28956" y="82585"/>
                    </a:lnTo>
                    <a:lnTo>
                      <a:pt x="28956" y="526541"/>
                    </a:lnTo>
                    <a:lnTo>
                      <a:pt x="57150" y="5265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2" name="object 112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682227" y="4373879"/>
                <a:ext cx="188975" cy="785622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8682227" y="4373879"/>
                <a:ext cx="189230" cy="7861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786129">
                    <a:moveTo>
                      <a:pt x="188975" y="701040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691134"/>
                    </a:lnTo>
                    <a:lnTo>
                      <a:pt x="166229" y="731160"/>
                    </a:lnTo>
                    <a:lnTo>
                      <a:pt x="142723" y="757841"/>
                    </a:lnTo>
                    <a:lnTo>
                      <a:pt x="111468" y="771178"/>
                    </a:lnTo>
                    <a:lnTo>
                      <a:pt x="77663" y="771174"/>
                    </a:lnTo>
                    <a:lnTo>
                      <a:pt x="46508" y="757831"/>
                    </a:lnTo>
                    <a:lnTo>
                      <a:pt x="23205" y="731150"/>
                    </a:lnTo>
                    <a:lnTo>
                      <a:pt x="12953" y="69113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691896"/>
                    </a:lnTo>
                    <a:lnTo>
                      <a:pt x="8817" y="730868"/>
                    </a:lnTo>
                    <a:lnTo>
                      <a:pt x="31537" y="761695"/>
                    </a:lnTo>
                    <a:lnTo>
                      <a:pt x="64586" y="781053"/>
                    </a:lnTo>
                    <a:lnTo>
                      <a:pt x="104394" y="785622"/>
                    </a:lnTo>
                    <a:lnTo>
                      <a:pt x="122018" y="781950"/>
                    </a:lnTo>
                    <a:lnTo>
                      <a:pt x="167640" y="751332"/>
                    </a:lnTo>
                    <a:lnTo>
                      <a:pt x="187451" y="710184"/>
                    </a:lnTo>
                    <a:lnTo>
                      <a:pt x="188975" y="70104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4" name="object 114"/>
            <p:cNvSpPr txBox="1"/>
            <p:nvPr/>
          </p:nvSpPr>
          <p:spPr>
            <a:xfrm>
              <a:off x="9344361" y="3990638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9344361" y="436715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16" name="object 116"/>
            <p:cNvGrpSpPr/>
            <p:nvPr/>
          </p:nvGrpSpPr>
          <p:grpSpPr>
            <a:xfrm>
              <a:off x="7851513" y="3859305"/>
              <a:ext cx="1796303" cy="602876"/>
              <a:chOff x="7018781" y="4373879"/>
              <a:chExt cx="2035810" cy="683260"/>
            </a:xfrm>
          </p:grpSpPr>
          <p:sp>
            <p:nvSpPr>
              <p:cNvPr id="117" name="object 117"/>
              <p:cNvSpPr/>
              <p:nvPr/>
            </p:nvSpPr>
            <p:spPr>
              <a:xfrm>
                <a:off x="8865108" y="4373879"/>
                <a:ext cx="189230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99085">
                    <a:moveTo>
                      <a:pt x="188976" y="0"/>
                    </a:moveTo>
                    <a:lnTo>
                      <a:pt x="160020" y="0"/>
                    </a:lnTo>
                    <a:lnTo>
                      <a:pt x="160020" y="269748"/>
                    </a:lnTo>
                    <a:lnTo>
                      <a:pt x="0" y="269748"/>
                    </a:lnTo>
                    <a:lnTo>
                      <a:pt x="0" y="298704"/>
                    </a:lnTo>
                    <a:lnTo>
                      <a:pt x="174498" y="298704"/>
                    </a:lnTo>
                    <a:lnTo>
                      <a:pt x="174498" y="284226"/>
                    </a:lnTo>
                    <a:lnTo>
                      <a:pt x="188976" y="284226"/>
                    </a:lnTo>
                    <a:lnTo>
                      <a:pt x="18897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522207" y="4962905"/>
                <a:ext cx="166877" cy="85344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8117586" y="4615433"/>
                <a:ext cx="57150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41325">
                    <a:moveTo>
                      <a:pt x="571500" y="42672"/>
                    </a:moveTo>
                    <a:lnTo>
                      <a:pt x="485394" y="0"/>
                    </a:lnTo>
                    <a:lnTo>
                      <a:pt x="485394" y="28194"/>
                    </a:lnTo>
                    <a:lnTo>
                      <a:pt x="42672" y="28194"/>
                    </a:lnTo>
                    <a:lnTo>
                      <a:pt x="42672" y="36576"/>
                    </a:lnTo>
                    <a:lnTo>
                      <a:pt x="28194" y="36576"/>
                    </a:lnTo>
                    <a:lnTo>
                      <a:pt x="28194" y="358114"/>
                    </a:lnTo>
                    <a:lnTo>
                      <a:pt x="26035" y="358559"/>
                    </a:lnTo>
                    <a:lnTo>
                      <a:pt x="12471" y="367957"/>
                    </a:lnTo>
                    <a:lnTo>
                      <a:pt x="3340" y="381774"/>
                    </a:lnTo>
                    <a:lnTo>
                      <a:pt x="0" y="398526"/>
                    </a:lnTo>
                    <a:lnTo>
                      <a:pt x="3340" y="415163"/>
                    </a:lnTo>
                    <a:lnTo>
                      <a:pt x="12471" y="428726"/>
                    </a:lnTo>
                    <a:lnTo>
                      <a:pt x="26035" y="437857"/>
                    </a:lnTo>
                    <a:lnTo>
                      <a:pt x="28194" y="438289"/>
                    </a:lnTo>
                    <a:lnTo>
                      <a:pt x="42672" y="441198"/>
                    </a:lnTo>
                    <a:lnTo>
                      <a:pt x="81991" y="415163"/>
                    </a:lnTo>
                    <a:lnTo>
                      <a:pt x="85344" y="398526"/>
                    </a:lnTo>
                    <a:lnTo>
                      <a:pt x="81991" y="381774"/>
                    </a:lnTo>
                    <a:lnTo>
                      <a:pt x="72859" y="367957"/>
                    </a:lnTo>
                    <a:lnTo>
                      <a:pt x="59296" y="358559"/>
                    </a:lnTo>
                    <a:lnTo>
                      <a:pt x="57150" y="358114"/>
                    </a:lnTo>
                    <a:lnTo>
                      <a:pt x="57150" y="57150"/>
                    </a:lnTo>
                    <a:lnTo>
                      <a:pt x="485394" y="57150"/>
                    </a:lnTo>
                    <a:lnTo>
                      <a:pt x="485394" y="85344"/>
                    </a:lnTo>
                    <a:lnTo>
                      <a:pt x="499872" y="78181"/>
                    </a:lnTo>
                    <a:lnTo>
                      <a:pt x="5715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018781" y="4373879"/>
                <a:ext cx="188975" cy="442722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7018781" y="4373879"/>
                <a:ext cx="189230" cy="4432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43229">
                    <a:moveTo>
                      <a:pt x="188975" y="348234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348234"/>
                    </a:lnTo>
                    <a:lnTo>
                      <a:pt x="165824" y="388280"/>
                    </a:lnTo>
                    <a:lnTo>
                      <a:pt x="142485" y="414978"/>
                    </a:lnTo>
                    <a:lnTo>
                      <a:pt x="111270" y="428327"/>
                    </a:lnTo>
                    <a:lnTo>
                      <a:pt x="77444" y="428327"/>
                    </a:lnTo>
                    <a:lnTo>
                      <a:pt x="46273" y="414978"/>
                    </a:lnTo>
                    <a:lnTo>
                      <a:pt x="23021" y="388280"/>
                    </a:lnTo>
                    <a:lnTo>
                      <a:pt x="12953" y="34823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48996"/>
                    </a:lnTo>
                    <a:lnTo>
                      <a:pt x="8746" y="388329"/>
                    </a:lnTo>
                    <a:lnTo>
                      <a:pt x="31365" y="419071"/>
                    </a:lnTo>
                    <a:lnTo>
                      <a:pt x="64400" y="438207"/>
                    </a:lnTo>
                    <a:lnTo>
                      <a:pt x="104394" y="442722"/>
                    </a:lnTo>
                    <a:lnTo>
                      <a:pt x="121423" y="439076"/>
                    </a:lnTo>
                    <a:lnTo>
                      <a:pt x="155353" y="420785"/>
                    </a:lnTo>
                    <a:lnTo>
                      <a:pt x="181356" y="384810"/>
                    </a:lnTo>
                    <a:lnTo>
                      <a:pt x="188214" y="358140"/>
                    </a:lnTo>
                    <a:lnTo>
                      <a:pt x="188975" y="34823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2" name="object 122"/>
            <p:cNvSpPr txBox="1"/>
            <p:nvPr/>
          </p:nvSpPr>
          <p:spPr>
            <a:xfrm>
              <a:off x="7876614" y="4045772"/>
              <a:ext cx="101974" cy="403678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  <a:p>
              <a:pPr marL="11206">
                <a:spcBef>
                  <a:spcPts val="53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3" name="object 123"/>
            <p:cNvGrpSpPr/>
            <p:nvPr/>
          </p:nvGrpSpPr>
          <p:grpSpPr>
            <a:xfrm>
              <a:off x="2061883" y="4023360"/>
              <a:ext cx="8068235" cy="1564341"/>
              <a:chOff x="457200" y="4559808"/>
              <a:chExt cx="9144000" cy="1772920"/>
            </a:xfrm>
          </p:grpSpPr>
          <p:sp>
            <p:nvSpPr>
              <p:cNvPr id="124" name="object 124"/>
              <p:cNvSpPr/>
              <p:nvPr/>
            </p:nvSpPr>
            <p:spPr>
              <a:xfrm>
                <a:off x="6188202" y="4559808"/>
                <a:ext cx="83693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36929" h="85725">
                    <a:moveTo>
                      <a:pt x="765048" y="57150"/>
                    </a:moveTo>
                    <a:lnTo>
                      <a:pt x="765048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765048" y="57150"/>
                    </a:lnTo>
                    <a:close/>
                  </a:path>
                  <a:path w="836929" h="85725">
                    <a:moveTo>
                      <a:pt x="836676" y="42671"/>
                    </a:moveTo>
                    <a:lnTo>
                      <a:pt x="751331" y="0"/>
                    </a:lnTo>
                    <a:lnTo>
                      <a:pt x="751331" y="28194"/>
                    </a:lnTo>
                    <a:lnTo>
                      <a:pt x="765048" y="28194"/>
                    </a:lnTo>
                    <a:lnTo>
                      <a:pt x="765048" y="78485"/>
                    </a:lnTo>
                    <a:lnTo>
                      <a:pt x="836676" y="42671"/>
                    </a:lnTo>
                    <a:close/>
                  </a:path>
                  <a:path w="836929" h="85725">
                    <a:moveTo>
                      <a:pt x="765048" y="78485"/>
                    </a:moveTo>
                    <a:lnTo>
                      <a:pt x="765048" y="57150"/>
                    </a:lnTo>
                    <a:lnTo>
                      <a:pt x="751331" y="57150"/>
                    </a:lnTo>
                    <a:lnTo>
                      <a:pt x="751331" y="85343"/>
                    </a:lnTo>
                    <a:lnTo>
                      <a:pt x="765048" y="7848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6" name="object 126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4432169" y="5353050"/>
                <a:ext cx="170865" cy="54102"/>
              </a:xfrm>
              <a:prstGeom prst="rect">
                <a:avLst/>
              </a:prstGeom>
            </p:spPr>
          </p:pic>
          <p:sp>
            <p:nvSpPr>
              <p:cNvPr id="127" name="object 127"/>
              <p:cNvSpPr/>
              <p:nvPr/>
            </p:nvSpPr>
            <p:spPr>
              <a:xfrm>
                <a:off x="4432169" y="5353050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407" y="0"/>
                    </a:lnTo>
                    <a:lnTo>
                      <a:pt x="133339" y="26373"/>
                    </a:lnTo>
                    <a:lnTo>
                      <a:pt x="102253" y="39775"/>
                    </a:lnTo>
                    <a:lnTo>
                      <a:pt x="68591" y="39826"/>
                    </a:lnTo>
                    <a:lnTo>
                      <a:pt x="37480" y="26500"/>
                    </a:lnTo>
                    <a:lnTo>
                      <a:pt x="14252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3566" y="50153"/>
                    </a:lnTo>
                    <a:lnTo>
                      <a:pt x="158881" y="19812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7109736" y="5429804"/>
                <a:ext cx="67295" cy="28401"/>
              </a:xfrm>
              <a:prstGeom prst="rect">
                <a:avLst/>
              </a:prstGeom>
            </p:spPr>
          </p:pic>
          <p:pic>
            <p:nvPicPr>
              <p:cNvPr id="129" name="object 129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7018781" y="5353050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30" name="object 130"/>
              <p:cNvSpPr/>
              <p:nvPr/>
            </p:nvSpPr>
            <p:spPr>
              <a:xfrm>
                <a:off x="7018781" y="5353050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5824" y="56810"/>
                    </a:lnTo>
                    <a:lnTo>
                      <a:pt x="142485" y="83508"/>
                    </a:lnTo>
                    <a:lnTo>
                      <a:pt x="111270" y="96857"/>
                    </a:lnTo>
                    <a:lnTo>
                      <a:pt x="77444" y="96857"/>
                    </a:lnTo>
                    <a:lnTo>
                      <a:pt x="46273" y="83508"/>
                    </a:lnTo>
                    <a:lnTo>
                      <a:pt x="23021" y="56810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46" y="56859"/>
                    </a:lnTo>
                    <a:lnTo>
                      <a:pt x="31365" y="87601"/>
                    </a:lnTo>
                    <a:lnTo>
                      <a:pt x="64400" y="106737"/>
                    </a:lnTo>
                    <a:lnTo>
                      <a:pt x="104394" y="111251"/>
                    </a:lnTo>
                    <a:lnTo>
                      <a:pt x="121423" y="107606"/>
                    </a:lnTo>
                    <a:lnTo>
                      <a:pt x="155353" y="89315"/>
                    </a:lnTo>
                    <a:lnTo>
                      <a:pt x="181356" y="53339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1" name="object 131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2" name="object 132"/>
            <p:cNvGrpSpPr/>
            <p:nvPr/>
          </p:nvGrpSpPr>
          <p:grpSpPr>
            <a:xfrm>
              <a:off x="5963546" y="4723279"/>
              <a:ext cx="2266950" cy="814668"/>
              <a:chOff x="4879085" y="5353050"/>
              <a:chExt cx="2569210" cy="923290"/>
            </a:xfrm>
          </p:grpSpPr>
          <p:pic>
            <p:nvPicPr>
              <p:cNvPr id="133" name="object 133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4" name="object 134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5" name="object 135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36" name="object 136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7" name="object 137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5898871" y="5958217"/>
                <a:ext cx="45634" cy="195945"/>
              </a:xfrm>
              <a:prstGeom prst="rect">
                <a:avLst/>
              </a:prstGeom>
            </p:spPr>
          </p:pic>
          <p:pic>
            <p:nvPicPr>
              <p:cNvPr id="138" name="object 138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5603070" y="551230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39" name="object 139"/>
              <p:cNvSpPr/>
              <p:nvPr/>
            </p:nvSpPr>
            <p:spPr>
              <a:xfrm>
                <a:off x="5597713" y="5506212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1" y="402004"/>
                    </a:moveTo>
                    <a:lnTo>
                      <a:pt x="354625" y="329801"/>
                    </a:lnTo>
                    <a:lnTo>
                      <a:pt x="350377" y="287200"/>
                    </a:lnTo>
                    <a:lnTo>
                      <a:pt x="342739" y="239864"/>
                    </a:lnTo>
                    <a:lnTo>
                      <a:pt x="331401" y="190460"/>
                    </a:lnTo>
                    <a:lnTo>
                      <a:pt x="316053" y="141655"/>
                    </a:lnTo>
                    <a:lnTo>
                      <a:pt x="296387" y="96118"/>
                    </a:lnTo>
                    <a:lnTo>
                      <a:pt x="272092" y="56516"/>
                    </a:lnTo>
                    <a:lnTo>
                      <a:pt x="242858" y="25517"/>
                    </a:lnTo>
                    <a:lnTo>
                      <a:pt x="208378" y="5789"/>
                    </a:lnTo>
                    <a:lnTo>
                      <a:pt x="168340" y="0"/>
                    </a:lnTo>
                    <a:lnTo>
                      <a:pt x="129939" y="14049"/>
                    </a:lnTo>
                    <a:lnTo>
                      <a:pt x="97274" y="40567"/>
                    </a:lnTo>
                    <a:lnTo>
                      <a:pt x="69996" y="77078"/>
                    </a:lnTo>
                    <a:lnTo>
                      <a:pt x="47758" y="121108"/>
                    </a:lnTo>
                    <a:lnTo>
                      <a:pt x="30213" y="170183"/>
                    </a:lnTo>
                    <a:lnTo>
                      <a:pt x="17012" y="221827"/>
                    </a:lnTo>
                    <a:lnTo>
                      <a:pt x="7808" y="273568"/>
                    </a:lnTo>
                    <a:lnTo>
                      <a:pt x="2253" y="322930"/>
                    </a:lnTo>
                    <a:lnTo>
                      <a:pt x="0" y="367439"/>
                    </a:lnTo>
                    <a:lnTo>
                      <a:pt x="1591" y="439409"/>
                    </a:lnTo>
                    <a:lnTo>
                      <a:pt x="5500" y="481065"/>
                    </a:lnTo>
                    <a:lnTo>
                      <a:pt x="12699" y="527159"/>
                    </a:lnTo>
                    <a:lnTo>
                      <a:pt x="12888" y="528001"/>
                    </a:lnTo>
                    <a:lnTo>
                      <a:pt x="12888" y="418177"/>
                    </a:lnTo>
                    <a:lnTo>
                      <a:pt x="12935" y="351125"/>
                    </a:lnTo>
                    <a:lnTo>
                      <a:pt x="15931" y="309721"/>
                    </a:lnTo>
                    <a:lnTo>
                      <a:pt x="22148" y="263196"/>
                    </a:lnTo>
                    <a:lnTo>
                      <a:pt x="31852" y="214144"/>
                    </a:lnTo>
                    <a:lnTo>
                      <a:pt x="45310" y="165163"/>
                    </a:lnTo>
                    <a:lnTo>
                      <a:pt x="62789" y="118849"/>
                    </a:lnTo>
                    <a:lnTo>
                      <a:pt x="84555" y="77798"/>
                    </a:lnTo>
                    <a:lnTo>
                      <a:pt x="110875" y="44608"/>
                    </a:lnTo>
                    <a:lnTo>
                      <a:pt x="142017" y="21873"/>
                    </a:lnTo>
                    <a:lnTo>
                      <a:pt x="178246" y="12191"/>
                    </a:lnTo>
                    <a:lnTo>
                      <a:pt x="214557" y="22322"/>
                    </a:lnTo>
                    <a:lnTo>
                      <a:pt x="245710" y="45301"/>
                    </a:lnTo>
                    <a:lnTo>
                      <a:pt x="271985" y="78572"/>
                    </a:lnTo>
                    <a:lnTo>
                      <a:pt x="293661" y="119577"/>
                    </a:lnTo>
                    <a:lnTo>
                      <a:pt x="311019" y="165758"/>
                    </a:lnTo>
                    <a:lnTo>
                      <a:pt x="324339" y="214559"/>
                    </a:lnTo>
                    <a:lnTo>
                      <a:pt x="333901" y="263422"/>
                    </a:lnTo>
                    <a:lnTo>
                      <a:pt x="339985" y="309790"/>
                    </a:lnTo>
                    <a:lnTo>
                      <a:pt x="342870" y="351105"/>
                    </a:lnTo>
                    <a:lnTo>
                      <a:pt x="342870" y="525364"/>
                    </a:lnTo>
                    <a:lnTo>
                      <a:pt x="348217" y="495734"/>
                    </a:lnTo>
                    <a:lnTo>
                      <a:pt x="353926" y="446414"/>
                    </a:lnTo>
                    <a:lnTo>
                      <a:pt x="356341" y="402004"/>
                    </a:lnTo>
                    <a:close/>
                  </a:path>
                  <a:path w="356870" h="769620">
                    <a:moveTo>
                      <a:pt x="342870" y="525364"/>
                    </a:moveTo>
                    <a:lnTo>
                      <a:pt x="342870" y="351105"/>
                    </a:lnTo>
                    <a:lnTo>
                      <a:pt x="342739" y="422509"/>
                    </a:lnTo>
                    <a:lnTo>
                      <a:pt x="339055" y="468562"/>
                    </a:lnTo>
                    <a:lnTo>
                      <a:pt x="331456" y="519892"/>
                    </a:lnTo>
                    <a:lnTo>
                      <a:pt x="319625" y="573217"/>
                    </a:lnTo>
                    <a:lnTo>
                      <a:pt x="303246" y="625305"/>
                    </a:lnTo>
                    <a:lnTo>
                      <a:pt x="281999" y="672925"/>
                    </a:lnTo>
                    <a:lnTo>
                      <a:pt x="255566" y="712845"/>
                    </a:lnTo>
                    <a:lnTo>
                      <a:pt x="223627" y="741836"/>
                    </a:lnTo>
                    <a:lnTo>
                      <a:pt x="185866" y="756665"/>
                    </a:lnTo>
                    <a:lnTo>
                      <a:pt x="177484" y="756665"/>
                    </a:lnTo>
                    <a:lnTo>
                      <a:pt x="110595" y="724254"/>
                    </a:lnTo>
                    <a:lnTo>
                      <a:pt x="84401" y="691041"/>
                    </a:lnTo>
                    <a:lnTo>
                      <a:pt x="62706" y="649971"/>
                    </a:lnTo>
                    <a:lnTo>
                      <a:pt x="45258" y="603656"/>
                    </a:lnTo>
                    <a:lnTo>
                      <a:pt x="31803" y="554707"/>
                    </a:lnTo>
                    <a:lnTo>
                      <a:pt x="22092" y="505737"/>
                    </a:lnTo>
                    <a:lnTo>
                      <a:pt x="15870" y="459356"/>
                    </a:lnTo>
                    <a:lnTo>
                      <a:pt x="12888" y="418177"/>
                    </a:lnTo>
                    <a:lnTo>
                      <a:pt x="12892" y="528019"/>
                    </a:lnTo>
                    <a:lnTo>
                      <a:pt x="23463" y="575255"/>
                    </a:lnTo>
                    <a:lnTo>
                      <a:pt x="38066" y="622920"/>
                    </a:lnTo>
                    <a:lnTo>
                      <a:pt x="56782" y="667722"/>
                    </a:lnTo>
                    <a:lnTo>
                      <a:pt x="79884" y="707226"/>
                    </a:lnTo>
                    <a:lnTo>
                      <a:pt x="107646" y="738999"/>
                    </a:lnTo>
                    <a:lnTo>
                      <a:pt x="140342" y="760608"/>
                    </a:lnTo>
                    <a:lnTo>
                      <a:pt x="178246" y="769620"/>
                    </a:lnTo>
                    <a:lnTo>
                      <a:pt x="188152" y="768858"/>
                    </a:lnTo>
                    <a:lnTo>
                      <a:pt x="226206" y="755031"/>
                    </a:lnTo>
                    <a:lnTo>
                      <a:pt x="258646" y="728650"/>
                    </a:lnTo>
                    <a:lnTo>
                      <a:pt x="285802" y="692207"/>
                    </a:lnTo>
                    <a:lnTo>
                      <a:pt x="308005" y="648200"/>
                    </a:lnTo>
                    <a:lnTo>
                      <a:pt x="325588" y="599122"/>
                    </a:lnTo>
                    <a:lnTo>
                      <a:pt x="338881" y="547468"/>
                    </a:lnTo>
                    <a:lnTo>
                      <a:pt x="342870" y="52536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0" name="object 140"/>
            <p:cNvSpPr txBox="1"/>
            <p:nvPr/>
          </p:nvSpPr>
          <p:spPr>
            <a:xfrm>
              <a:off x="6631416" y="5115956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31350" y="16002"/>
                  </a:lnTo>
                  <a:lnTo>
                    <a:pt x="2831350" y="0"/>
                  </a:lnTo>
                  <a:lnTo>
                    <a:pt x="2803144" y="0"/>
                  </a:lnTo>
                  <a:lnTo>
                    <a:pt x="2803144" y="16002"/>
                  </a:lnTo>
                  <a:lnTo>
                    <a:pt x="2589034" y="16002"/>
                  </a:lnTo>
                  <a:lnTo>
                    <a:pt x="2589034" y="44958"/>
                  </a:lnTo>
                  <a:lnTo>
                    <a:pt x="2803144" y="44958"/>
                  </a:lnTo>
                  <a:lnTo>
                    <a:pt x="2803156" y="979170"/>
                  </a:lnTo>
                  <a:lnTo>
                    <a:pt x="2831350" y="979170"/>
                  </a:lnTo>
                  <a:lnTo>
                    <a:pt x="2831350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 txBox="1"/>
            <p:nvPr/>
          </p:nvSpPr>
          <p:spPr>
            <a:xfrm>
              <a:off x="6032351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3" name="object 143"/>
            <p:cNvGrpSpPr/>
            <p:nvPr/>
          </p:nvGrpSpPr>
          <p:grpSpPr>
            <a:xfrm>
              <a:off x="3137647" y="4723280"/>
              <a:ext cx="6056779" cy="863973"/>
              <a:chOff x="1676400" y="5353050"/>
              <a:chExt cx="6864350" cy="979169"/>
            </a:xfrm>
          </p:grpSpPr>
          <p:pic>
            <p:nvPicPr>
              <p:cNvPr id="144" name="object 144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935479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9291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846"/>
                    </a:lnTo>
                    <a:lnTo>
                      <a:pt x="2540" y="95846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846"/>
                    </a:lnTo>
                    <a:lnTo>
                      <a:pt x="1079500" y="95846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6" name="object 146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1935479" y="5353050"/>
                <a:ext cx="1072895" cy="90678"/>
              </a:xfrm>
              <a:prstGeom prst="rect">
                <a:avLst/>
              </a:prstGeom>
            </p:spPr>
          </p:pic>
          <p:sp>
            <p:nvSpPr>
              <p:cNvPr id="147" name="object 147"/>
              <p:cNvSpPr/>
              <p:nvPr/>
            </p:nvSpPr>
            <p:spPr>
              <a:xfrm>
                <a:off x="1929384" y="5353050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2192" y="84582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2286" y="97536"/>
                    </a:lnTo>
                    <a:lnTo>
                      <a:pt x="6096" y="97536"/>
                    </a:lnTo>
                    <a:lnTo>
                      <a:pt x="6096" y="84582"/>
                    </a:lnTo>
                    <a:lnTo>
                      <a:pt x="12192" y="84582"/>
                    </a:lnTo>
                    <a:close/>
                  </a:path>
                  <a:path w="1079500" h="97789">
                    <a:moveTo>
                      <a:pt x="1072896" y="84582"/>
                    </a:moveTo>
                    <a:lnTo>
                      <a:pt x="6096" y="84582"/>
                    </a:lnTo>
                    <a:lnTo>
                      <a:pt x="12192" y="90677"/>
                    </a:lnTo>
                    <a:lnTo>
                      <a:pt x="12192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6" y="84582"/>
                    </a:lnTo>
                    <a:close/>
                  </a:path>
                  <a:path w="1079500" h="97789">
                    <a:moveTo>
                      <a:pt x="12192" y="97536"/>
                    </a:moveTo>
                    <a:lnTo>
                      <a:pt x="12192" y="90677"/>
                    </a:lnTo>
                    <a:lnTo>
                      <a:pt x="6096" y="84582"/>
                    </a:lnTo>
                    <a:lnTo>
                      <a:pt x="6096" y="97536"/>
                    </a:lnTo>
                    <a:lnTo>
                      <a:pt x="12192" y="97536"/>
                    </a:lnTo>
                    <a:close/>
                  </a:path>
                  <a:path w="1079500" h="97789">
                    <a:moveTo>
                      <a:pt x="1078992" y="94487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6" y="84582"/>
                    </a:lnTo>
                    <a:lnTo>
                      <a:pt x="1072896" y="97536"/>
                    </a:lnTo>
                    <a:lnTo>
                      <a:pt x="1076706" y="97536"/>
                    </a:lnTo>
                    <a:lnTo>
                      <a:pt x="1078992" y="94487"/>
                    </a:lnTo>
                    <a:close/>
                  </a:path>
                  <a:path w="1079500" h="97789">
                    <a:moveTo>
                      <a:pt x="1072896" y="97536"/>
                    </a:moveTo>
                    <a:lnTo>
                      <a:pt x="1072896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6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1676400" y="5353049"/>
                <a:ext cx="68643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6435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864350" h="979170">
                    <a:moveTo>
                      <a:pt x="6863931" y="979170"/>
                    </a:moveTo>
                    <a:lnTo>
                      <a:pt x="6861264" y="0"/>
                    </a:lnTo>
                    <a:lnTo>
                      <a:pt x="6832308" y="0"/>
                    </a:lnTo>
                    <a:lnTo>
                      <a:pt x="6834975" y="979170"/>
                    </a:lnTo>
                    <a:lnTo>
                      <a:pt x="68639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9" name="object 149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6507479" y="5660136"/>
                <a:ext cx="295909" cy="466344"/>
              </a:xfrm>
              <a:prstGeom prst="rect">
                <a:avLst/>
              </a:prstGeom>
            </p:spPr>
          </p:pic>
          <p:sp>
            <p:nvSpPr>
              <p:cNvPr id="150" name="object 150"/>
              <p:cNvSpPr/>
              <p:nvPr/>
            </p:nvSpPr>
            <p:spPr>
              <a:xfrm>
                <a:off x="6501812" y="5654040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85" y="227075"/>
                    </a:moveTo>
                    <a:lnTo>
                      <a:pt x="299195" y="186581"/>
                    </a:lnTo>
                    <a:lnTo>
                      <a:pt x="289755" y="142601"/>
                    </a:lnTo>
                    <a:lnTo>
                      <a:pt x="273724" y="98838"/>
                    </a:lnTo>
                    <a:lnTo>
                      <a:pt x="251058" y="58994"/>
                    </a:lnTo>
                    <a:lnTo>
                      <a:pt x="221715" y="26772"/>
                    </a:lnTo>
                    <a:lnTo>
                      <a:pt x="185652" y="5873"/>
                    </a:lnTo>
                    <a:lnTo>
                      <a:pt x="142827" y="0"/>
                    </a:lnTo>
                    <a:lnTo>
                      <a:pt x="108895" y="9507"/>
                    </a:lnTo>
                    <a:lnTo>
                      <a:pt x="54813" y="52722"/>
                    </a:lnTo>
                    <a:lnTo>
                      <a:pt x="19105" y="119977"/>
                    </a:lnTo>
                    <a:lnTo>
                      <a:pt x="8143" y="159535"/>
                    </a:lnTo>
                    <a:lnTo>
                      <a:pt x="1774" y="201402"/>
                    </a:lnTo>
                    <a:lnTo>
                      <a:pt x="0" y="244344"/>
                    </a:lnTo>
                    <a:lnTo>
                      <a:pt x="2819" y="287128"/>
                    </a:lnTo>
                    <a:lnTo>
                      <a:pt x="10234" y="328519"/>
                    </a:lnTo>
                    <a:lnTo>
                      <a:pt x="12663" y="336361"/>
                    </a:lnTo>
                    <a:lnTo>
                      <a:pt x="12663" y="238539"/>
                    </a:lnTo>
                    <a:lnTo>
                      <a:pt x="14903" y="197540"/>
                    </a:lnTo>
                    <a:lnTo>
                      <a:pt x="21457" y="157767"/>
                    </a:lnTo>
                    <a:lnTo>
                      <a:pt x="32323" y="120421"/>
                    </a:lnTo>
                    <a:lnTo>
                      <a:pt x="66975" y="57822"/>
                    </a:lnTo>
                    <a:lnTo>
                      <a:pt x="118835" y="19363"/>
                    </a:lnTo>
                    <a:lnTo>
                      <a:pt x="151209" y="12192"/>
                    </a:lnTo>
                    <a:lnTo>
                      <a:pt x="185244" y="20405"/>
                    </a:lnTo>
                    <a:lnTo>
                      <a:pt x="238896" y="62927"/>
                    </a:lnTo>
                    <a:lnTo>
                      <a:pt x="273341" y="130987"/>
                    </a:lnTo>
                    <a:lnTo>
                      <a:pt x="283365" y="171123"/>
                    </a:lnTo>
                    <a:lnTo>
                      <a:pt x="288595" y="213477"/>
                    </a:lnTo>
                    <a:lnTo>
                      <a:pt x="289031" y="256662"/>
                    </a:lnTo>
                    <a:lnTo>
                      <a:pt x="289031" y="335067"/>
                    </a:lnTo>
                    <a:lnTo>
                      <a:pt x="295129" y="313794"/>
                    </a:lnTo>
                    <a:lnTo>
                      <a:pt x="301765" y="268400"/>
                    </a:lnTo>
                    <a:lnTo>
                      <a:pt x="302085" y="227075"/>
                    </a:lnTo>
                    <a:close/>
                  </a:path>
                  <a:path w="302259" h="478789">
                    <a:moveTo>
                      <a:pt x="289031" y="335067"/>
                    </a:moveTo>
                    <a:lnTo>
                      <a:pt x="289031" y="256662"/>
                    </a:lnTo>
                    <a:lnTo>
                      <a:pt x="284677" y="299289"/>
                    </a:lnTo>
                    <a:lnTo>
                      <a:pt x="275533" y="339970"/>
                    </a:lnTo>
                    <a:lnTo>
                      <a:pt x="261604" y="377316"/>
                    </a:lnTo>
                    <a:lnTo>
                      <a:pt x="219395" y="436449"/>
                    </a:lnTo>
                    <a:lnTo>
                      <a:pt x="158067" y="465582"/>
                    </a:lnTo>
                    <a:lnTo>
                      <a:pt x="150447" y="466344"/>
                    </a:lnTo>
                    <a:lnTo>
                      <a:pt x="118056" y="458831"/>
                    </a:lnTo>
                    <a:lnTo>
                      <a:pt x="66292" y="419825"/>
                    </a:lnTo>
                    <a:lnTo>
                      <a:pt x="31862" y="356862"/>
                    </a:lnTo>
                    <a:lnTo>
                      <a:pt x="21139" y="319402"/>
                    </a:lnTo>
                    <a:lnTo>
                      <a:pt x="14741" y="279560"/>
                    </a:lnTo>
                    <a:lnTo>
                      <a:pt x="12663" y="238539"/>
                    </a:lnTo>
                    <a:lnTo>
                      <a:pt x="12663" y="336361"/>
                    </a:lnTo>
                    <a:lnTo>
                      <a:pt x="38846" y="402189"/>
                    </a:lnTo>
                    <a:lnTo>
                      <a:pt x="85837" y="455485"/>
                    </a:lnTo>
                    <a:lnTo>
                      <a:pt x="151209" y="478536"/>
                    </a:lnTo>
                    <a:lnTo>
                      <a:pt x="159591" y="478536"/>
                    </a:lnTo>
                    <a:lnTo>
                      <a:pt x="201073" y="465623"/>
                    </a:lnTo>
                    <a:lnTo>
                      <a:pt x="235150" y="439170"/>
                    </a:lnTo>
                    <a:lnTo>
                      <a:pt x="262040" y="402700"/>
                    </a:lnTo>
                    <a:lnTo>
                      <a:pt x="281960" y="359734"/>
                    </a:lnTo>
                    <a:lnTo>
                      <a:pt x="289031" y="3350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1" name="object 151"/>
            <p:cNvSpPr txBox="1"/>
            <p:nvPr/>
          </p:nvSpPr>
          <p:spPr>
            <a:xfrm>
              <a:off x="7405296" y="5054755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2" name="object 152"/>
            <p:cNvGrpSpPr/>
            <p:nvPr/>
          </p:nvGrpSpPr>
          <p:grpSpPr>
            <a:xfrm>
              <a:off x="4401671" y="4723280"/>
              <a:ext cx="3410510" cy="836519"/>
              <a:chOff x="3108960" y="5353050"/>
              <a:chExt cx="3865245" cy="948055"/>
            </a:xfrm>
          </p:grpSpPr>
          <p:sp>
            <p:nvSpPr>
              <p:cNvPr id="153" name="object 153"/>
              <p:cNvSpPr/>
              <p:nvPr/>
            </p:nvSpPr>
            <p:spPr>
              <a:xfrm>
                <a:off x="5947410" y="5362955"/>
                <a:ext cx="1026794" cy="588010"/>
              </a:xfrm>
              <a:custGeom>
                <a:avLst/>
                <a:gdLst/>
                <a:ahLst/>
                <a:cxnLst/>
                <a:rect l="l" t="t" r="r" b="b"/>
                <a:pathLst>
                  <a:path w="1026795" h="588010">
                    <a:moveTo>
                      <a:pt x="560070" y="534924"/>
                    </a:moveTo>
                    <a:lnTo>
                      <a:pt x="474726" y="492252"/>
                    </a:lnTo>
                    <a:lnTo>
                      <a:pt x="474726" y="520446"/>
                    </a:lnTo>
                    <a:lnTo>
                      <a:pt x="488442" y="520446"/>
                    </a:lnTo>
                    <a:lnTo>
                      <a:pt x="173926" y="520458"/>
                    </a:lnTo>
                    <a:lnTo>
                      <a:pt x="169633" y="513969"/>
                    </a:lnTo>
                    <a:lnTo>
                      <a:pt x="156070" y="504761"/>
                    </a:lnTo>
                    <a:lnTo>
                      <a:pt x="153924" y="504329"/>
                    </a:lnTo>
                    <a:lnTo>
                      <a:pt x="153924" y="0"/>
                    </a:lnTo>
                    <a:lnTo>
                      <a:pt x="124968" y="0"/>
                    </a:lnTo>
                    <a:lnTo>
                      <a:pt x="124968" y="504329"/>
                    </a:lnTo>
                    <a:lnTo>
                      <a:pt x="122809" y="504761"/>
                    </a:lnTo>
                    <a:lnTo>
                      <a:pt x="109245" y="513981"/>
                    </a:lnTo>
                    <a:lnTo>
                      <a:pt x="104952" y="520458"/>
                    </a:lnTo>
                    <a:lnTo>
                      <a:pt x="0" y="520458"/>
                    </a:lnTo>
                    <a:lnTo>
                      <a:pt x="0" y="549402"/>
                    </a:lnTo>
                    <a:lnTo>
                      <a:pt x="97688" y="549402"/>
                    </a:lnTo>
                    <a:lnTo>
                      <a:pt x="100114" y="561467"/>
                    </a:lnTo>
                    <a:lnTo>
                      <a:pt x="109245" y="575030"/>
                    </a:lnTo>
                    <a:lnTo>
                      <a:pt x="122809" y="584161"/>
                    </a:lnTo>
                    <a:lnTo>
                      <a:pt x="124968" y="584593"/>
                    </a:lnTo>
                    <a:lnTo>
                      <a:pt x="139446" y="587502"/>
                    </a:lnTo>
                    <a:lnTo>
                      <a:pt x="178765" y="561467"/>
                    </a:lnTo>
                    <a:lnTo>
                      <a:pt x="181190" y="549402"/>
                    </a:lnTo>
                    <a:lnTo>
                      <a:pt x="474726" y="549402"/>
                    </a:lnTo>
                    <a:lnTo>
                      <a:pt x="474726" y="577596"/>
                    </a:lnTo>
                    <a:lnTo>
                      <a:pt x="488442" y="570738"/>
                    </a:lnTo>
                    <a:lnTo>
                      <a:pt x="560070" y="534924"/>
                    </a:lnTo>
                    <a:close/>
                  </a:path>
                  <a:path w="1026795" h="588010">
                    <a:moveTo>
                      <a:pt x="1026414" y="124206"/>
                    </a:moveTo>
                    <a:lnTo>
                      <a:pt x="983742" y="38100"/>
                    </a:lnTo>
                    <a:lnTo>
                      <a:pt x="941070" y="123444"/>
                    </a:lnTo>
                    <a:lnTo>
                      <a:pt x="969213" y="123698"/>
                    </a:lnTo>
                    <a:lnTo>
                      <a:pt x="967790" y="520446"/>
                    </a:lnTo>
                    <a:lnTo>
                      <a:pt x="845820" y="520446"/>
                    </a:lnTo>
                    <a:lnTo>
                      <a:pt x="845820" y="549402"/>
                    </a:lnTo>
                    <a:lnTo>
                      <a:pt x="993648" y="549402"/>
                    </a:lnTo>
                    <a:lnTo>
                      <a:pt x="993648" y="536448"/>
                    </a:lnTo>
                    <a:lnTo>
                      <a:pt x="996696" y="536448"/>
                    </a:lnTo>
                    <a:lnTo>
                      <a:pt x="998156" y="123964"/>
                    </a:lnTo>
                    <a:lnTo>
                      <a:pt x="1026414" y="1242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4" name="object 154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314700" y="5845301"/>
                <a:ext cx="89154" cy="449580"/>
              </a:xfrm>
              <a:prstGeom prst="rect">
                <a:avLst/>
              </a:prstGeom>
            </p:spPr>
          </p:pic>
          <p:pic>
            <p:nvPicPr>
              <p:cNvPr id="155" name="object 155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308604" y="5839205"/>
                <a:ext cx="101346" cy="455676"/>
              </a:xfrm>
              <a:prstGeom prst="rect">
                <a:avLst/>
              </a:prstGeom>
            </p:spPr>
          </p:pic>
          <p:sp>
            <p:nvSpPr>
              <p:cNvPr id="156" name="object 156"/>
              <p:cNvSpPr/>
              <p:nvPr/>
            </p:nvSpPr>
            <p:spPr>
              <a:xfrm>
                <a:off x="3308604" y="5839205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6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6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6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6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3403854" y="6041136"/>
                <a:ext cx="126746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67460" h="85725">
                    <a:moveTo>
                      <a:pt x="1195577" y="57150"/>
                    </a:moveTo>
                    <a:lnTo>
                      <a:pt x="1195577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195577" y="57150"/>
                    </a:lnTo>
                    <a:close/>
                  </a:path>
                  <a:path w="1267460" h="85725">
                    <a:moveTo>
                      <a:pt x="1267206" y="42672"/>
                    </a:moveTo>
                    <a:lnTo>
                      <a:pt x="1181100" y="0"/>
                    </a:lnTo>
                    <a:lnTo>
                      <a:pt x="1181100" y="28194"/>
                    </a:lnTo>
                    <a:lnTo>
                      <a:pt x="1195577" y="28194"/>
                    </a:lnTo>
                    <a:lnTo>
                      <a:pt x="1195577" y="78169"/>
                    </a:lnTo>
                    <a:lnTo>
                      <a:pt x="1267206" y="42672"/>
                    </a:lnTo>
                    <a:close/>
                  </a:path>
                  <a:path w="1267460" h="85725">
                    <a:moveTo>
                      <a:pt x="1195577" y="78169"/>
                    </a:moveTo>
                    <a:lnTo>
                      <a:pt x="1195577" y="57150"/>
                    </a:lnTo>
                    <a:lnTo>
                      <a:pt x="1181100" y="57150"/>
                    </a:lnTo>
                    <a:lnTo>
                      <a:pt x="1181100" y="85343"/>
                    </a:lnTo>
                    <a:lnTo>
                      <a:pt x="1195577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8" name="object 158"/>
              <p:cNvPicPr/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122676" y="6042659"/>
                <a:ext cx="192024" cy="85343"/>
              </a:xfrm>
              <a:prstGeom prst="rect">
                <a:avLst/>
              </a:prstGeom>
            </p:spPr>
          </p:pic>
          <p:sp>
            <p:nvSpPr>
              <p:cNvPr id="159" name="object 159"/>
              <p:cNvSpPr/>
              <p:nvPr/>
            </p:nvSpPr>
            <p:spPr>
              <a:xfrm>
                <a:off x="3108960" y="5353050"/>
                <a:ext cx="28575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732789">
                    <a:moveTo>
                      <a:pt x="0" y="732282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732282"/>
                    </a:lnTo>
                    <a:lnTo>
                      <a:pt x="0" y="7322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0" name="object 160"/>
            <p:cNvSpPr txBox="1"/>
            <p:nvPr/>
          </p:nvSpPr>
          <p:spPr>
            <a:xfrm>
              <a:off x="8702264" y="4603824"/>
              <a:ext cx="36139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R</a:t>
              </a:r>
              <a:r>
                <a:rPr sz="1765" b="1" spc="-26" dirty="0">
                  <a:latin typeface="Calibri"/>
                  <a:cs typeface="Calibri"/>
                </a:rPr>
                <a:t>E</a:t>
              </a:r>
              <a:r>
                <a:rPr sz="1765" b="1" spc="-4" dirty="0">
                  <a:latin typeface="Calibri"/>
                  <a:cs typeface="Calibri"/>
                </a:rPr>
                <a:t>S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4409066" y="4915123"/>
              <a:ext cx="1092574" cy="282299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33619">
                <a:spcBef>
                  <a:spcPts val="84"/>
                </a:spcBef>
                <a:tabLst>
                  <a:tab pos="417441" algn="l"/>
                </a:tabLst>
              </a:pPr>
              <a:r>
                <a:rPr sz="2647" b="1" spc="-6" baseline="16666" dirty="0">
                  <a:latin typeface="Calibri"/>
                  <a:cs typeface="Calibri"/>
                </a:rPr>
                <a:t>DR	</a:t>
              </a: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37647" y="5587253"/>
              <a:ext cx="6057339" cy="335616"/>
            </a:xfrm>
            <a:custGeom>
              <a:avLst/>
              <a:gdLst/>
              <a:ahLst/>
              <a:cxnLst/>
              <a:rect l="l" t="t" r="r" b="b"/>
              <a:pathLst>
                <a:path w="6864984" h="380365">
                  <a:moveTo>
                    <a:pt x="6864858" y="336804"/>
                  </a:moveTo>
                  <a:lnTo>
                    <a:pt x="6863931" y="0"/>
                  </a:lnTo>
                  <a:lnTo>
                    <a:pt x="6834975" y="0"/>
                  </a:lnTo>
                  <a:lnTo>
                    <a:pt x="6835864" y="324612"/>
                  </a:lnTo>
                  <a:lnTo>
                    <a:pt x="3075432" y="323100"/>
                  </a:lnTo>
                  <a:lnTo>
                    <a:pt x="3075432" y="294132"/>
                  </a:lnTo>
                  <a:lnTo>
                    <a:pt x="3013659" y="325297"/>
                  </a:lnTo>
                  <a:lnTo>
                    <a:pt x="3012960" y="148590"/>
                  </a:lnTo>
                  <a:lnTo>
                    <a:pt x="4652010" y="148590"/>
                  </a:lnTo>
                  <a:lnTo>
                    <a:pt x="4652010" y="134112"/>
                  </a:lnTo>
                  <a:lnTo>
                    <a:pt x="4665726" y="134112"/>
                  </a:lnTo>
                  <a:lnTo>
                    <a:pt x="4665726" y="0"/>
                  </a:lnTo>
                  <a:lnTo>
                    <a:pt x="4637532" y="0"/>
                  </a:lnTo>
                  <a:lnTo>
                    <a:pt x="4637532" y="119634"/>
                  </a:lnTo>
                  <a:lnTo>
                    <a:pt x="3012846" y="119634"/>
                  </a:lnTo>
                  <a:lnTo>
                    <a:pt x="3012376" y="0"/>
                  </a:lnTo>
                  <a:lnTo>
                    <a:pt x="2983611" y="0"/>
                  </a:lnTo>
                  <a:lnTo>
                    <a:pt x="2984004" y="119634"/>
                  </a:lnTo>
                  <a:lnTo>
                    <a:pt x="28956" y="119634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134112"/>
                  </a:lnTo>
                  <a:lnTo>
                    <a:pt x="14478" y="134112"/>
                  </a:lnTo>
                  <a:lnTo>
                    <a:pt x="14478" y="148590"/>
                  </a:lnTo>
                  <a:lnTo>
                    <a:pt x="2984106" y="148590"/>
                  </a:lnTo>
                  <a:lnTo>
                    <a:pt x="2984754" y="337566"/>
                  </a:lnTo>
                  <a:lnTo>
                    <a:pt x="2989567" y="337451"/>
                  </a:lnTo>
                  <a:lnTo>
                    <a:pt x="2989326" y="337566"/>
                  </a:lnTo>
                  <a:lnTo>
                    <a:pt x="3060954" y="373075"/>
                  </a:lnTo>
                  <a:lnTo>
                    <a:pt x="3075432" y="380238"/>
                  </a:lnTo>
                  <a:lnTo>
                    <a:pt x="3075432" y="351294"/>
                  </a:lnTo>
                  <a:lnTo>
                    <a:pt x="6845808" y="352806"/>
                  </a:lnTo>
                  <a:lnTo>
                    <a:pt x="6845808" y="337312"/>
                  </a:lnTo>
                  <a:lnTo>
                    <a:pt x="6864858" y="336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53D95184-38A3-C307-65C2-E4B08B39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CAF44174-633B-BD15-E195-358CFA4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33" y="-20937"/>
            <a:ext cx="10678858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4" dirty="0"/>
              <a:t>Final:</a:t>
            </a:r>
            <a:r>
              <a:rPr sz="3883" spc="-26" dirty="0"/>
              <a:t> </a:t>
            </a:r>
            <a:r>
              <a:rPr lang="en-US" sz="3883" spc="-26" dirty="0"/>
              <a:t>Efficient </a:t>
            </a:r>
            <a:r>
              <a:rPr sz="3883" spc="-9" dirty="0"/>
              <a:t>Multi‐Cycle</a:t>
            </a:r>
            <a:r>
              <a:rPr sz="3883" spc="-22" dirty="0"/>
              <a:t> Data</a:t>
            </a:r>
            <a:r>
              <a:rPr sz="3883" spc="-13" dirty="0"/>
              <a:t> </a:t>
            </a:r>
            <a:r>
              <a:rPr sz="3883" spc="-31" dirty="0"/>
              <a:t>Path</a:t>
            </a:r>
            <a:endParaRPr sz="3883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36F43CB-F88F-BC7D-CC15-D3F7A5E29C7E}"/>
              </a:ext>
            </a:extLst>
          </p:cNvPr>
          <p:cNvGrpSpPr/>
          <p:nvPr/>
        </p:nvGrpSpPr>
        <p:grpSpPr>
          <a:xfrm>
            <a:off x="2099982" y="2513474"/>
            <a:ext cx="8068235" cy="3995997"/>
            <a:chOff x="2061883" y="2610073"/>
            <a:chExt cx="8068235" cy="3844515"/>
          </a:xfrm>
        </p:grpSpPr>
        <p:grpSp>
          <p:nvGrpSpPr>
            <p:cNvPr id="4" name="object 4"/>
            <p:cNvGrpSpPr/>
            <p:nvPr/>
          </p:nvGrpSpPr>
          <p:grpSpPr>
            <a:xfrm>
              <a:off x="2479414" y="2610073"/>
              <a:ext cx="7155515" cy="385482"/>
              <a:chOff x="930402" y="2958083"/>
              <a:chExt cx="8109584" cy="43688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930402" y="2958083"/>
                <a:ext cx="8109584" cy="436880"/>
              </a:xfrm>
              <a:custGeom>
                <a:avLst/>
                <a:gdLst/>
                <a:ahLst/>
                <a:cxnLst/>
                <a:rect l="l" t="t" r="r" b="b"/>
                <a:pathLst>
                  <a:path w="8109584" h="436879">
                    <a:moveTo>
                      <a:pt x="8109204" y="0"/>
                    </a:moveTo>
                    <a:lnTo>
                      <a:pt x="25908" y="0"/>
                    </a:lnTo>
                    <a:lnTo>
                      <a:pt x="25908" y="13804"/>
                    </a:lnTo>
                    <a:lnTo>
                      <a:pt x="0" y="14478"/>
                    </a:lnTo>
                    <a:lnTo>
                      <a:pt x="1435" y="436626"/>
                    </a:lnTo>
                    <a:lnTo>
                      <a:pt x="30187" y="436626"/>
                    </a:lnTo>
                    <a:lnTo>
                      <a:pt x="28994" y="28194"/>
                    </a:lnTo>
                    <a:lnTo>
                      <a:pt x="8109204" y="28194"/>
                    </a:lnTo>
                    <a:lnTo>
                      <a:pt x="810920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83017" y="3134867"/>
                <a:ext cx="302675" cy="259842"/>
              </a:xfrm>
              <a:prstGeom prst="rect">
                <a:avLst/>
              </a:prstGeom>
            </p:spPr>
          </p:pic>
          <p:sp>
            <p:nvSpPr>
              <p:cNvPr id="7" name="object 7"/>
              <p:cNvSpPr/>
              <p:nvPr/>
            </p:nvSpPr>
            <p:spPr>
              <a:xfrm>
                <a:off x="7383017" y="3134867"/>
                <a:ext cx="30289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260350">
                    <a:moveTo>
                      <a:pt x="302675" y="249201"/>
                    </a:moveTo>
                    <a:lnTo>
                      <a:pt x="301545" y="208302"/>
                    </a:lnTo>
                    <a:lnTo>
                      <a:pt x="296242" y="168235"/>
                    </a:lnTo>
                    <a:lnTo>
                      <a:pt x="286777" y="130059"/>
                    </a:lnTo>
                    <a:lnTo>
                      <a:pt x="255408" y="63615"/>
                    </a:lnTo>
                    <a:lnTo>
                      <a:pt x="207536" y="17438"/>
                    </a:lnTo>
                    <a:lnTo>
                      <a:pt x="143255" y="0"/>
                    </a:lnTo>
                    <a:lnTo>
                      <a:pt x="101113" y="13734"/>
                    </a:lnTo>
                    <a:lnTo>
                      <a:pt x="66907" y="40296"/>
                    </a:lnTo>
                    <a:lnTo>
                      <a:pt x="40211" y="76447"/>
                    </a:lnTo>
                    <a:lnTo>
                      <a:pt x="20599" y="118951"/>
                    </a:lnTo>
                    <a:lnTo>
                      <a:pt x="7644" y="164573"/>
                    </a:lnTo>
                    <a:lnTo>
                      <a:pt x="920" y="210075"/>
                    </a:lnTo>
                    <a:lnTo>
                      <a:pt x="0" y="252221"/>
                    </a:lnTo>
                    <a:lnTo>
                      <a:pt x="632" y="259841"/>
                    </a:lnTo>
                    <a:lnTo>
                      <a:pt x="12953" y="259841"/>
                    </a:lnTo>
                    <a:lnTo>
                      <a:pt x="12953" y="239267"/>
                    </a:lnTo>
                    <a:lnTo>
                      <a:pt x="15222" y="194523"/>
                    </a:lnTo>
                    <a:lnTo>
                      <a:pt x="25487" y="145056"/>
                    </a:lnTo>
                    <a:lnTo>
                      <a:pt x="44005" y="96516"/>
                    </a:lnTo>
                    <a:lnTo>
                      <a:pt x="71032" y="54553"/>
                    </a:lnTo>
                    <a:lnTo>
                      <a:pt x="106824" y="24816"/>
                    </a:lnTo>
                    <a:lnTo>
                      <a:pt x="151637" y="12954"/>
                    </a:lnTo>
                    <a:lnTo>
                      <a:pt x="185542" y="20675"/>
                    </a:lnTo>
                    <a:lnTo>
                      <a:pt x="239097" y="62648"/>
                    </a:lnTo>
                    <a:lnTo>
                      <a:pt x="273603" y="130615"/>
                    </a:lnTo>
                    <a:lnTo>
                      <a:pt x="283695" y="170828"/>
                    </a:lnTo>
                    <a:lnTo>
                      <a:pt x="289005" y="213318"/>
                    </a:lnTo>
                    <a:lnTo>
                      <a:pt x="289525" y="256677"/>
                    </a:lnTo>
                    <a:lnTo>
                      <a:pt x="289525" y="259841"/>
                    </a:lnTo>
                    <a:lnTo>
                      <a:pt x="301875" y="259841"/>
                    </a:lnTo>
                    <a:lnTo>
                      <a:pt x="302675" y="249201"/>
                    </a:lnTo>
                    <a:close/>
                  </a:path>
                  <a:path w="302895" h="260350">
                    <a:moveTo>
                      <a:pt x="13988" y="259841"/>
                    </a:moveTo>
                    <a:lnTo>
                      <a:pt x="12953" y="239267"/>
                    </a:lnTo>
                    <a:lnTo>
                      <a:pt x="12953" y="259841"/>
                    </a:lnTo>
                    <a:lnTo>
                      <a:pt x="13988" y="259841"/>
                    </a:lnTo>
                    <a:close/>
                  </a:path>
                  <a:path w="302895" h="260350">
                    <a:moveTo>
                      <a:pt x="289525" y="259841"/>
                    </a:moveTo>
                    <a:lnTo>
                      <a:pt x="289525" y="256677"/>
                    </a:lnTo>
                    <a:lnTo>
                      <a:pt x="289209" y="259841"/>
                    </a:lnTo>
                    <a:lnTo>
                      <a:pt x="289525" y="25984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3513582" y="3307079"/>
                <a:ext cx="3874770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874770" h="87629">
                    <a:moveTo>
                      <a:pt x="3874770" y="42672"/>
                    </a:moveTo>
                    <a:lnTo>
                      <a:pt x="3789426" y="0"/>
                    </a:lnTo>
                    <a:lnTo>
                      <a:pt x="3789426" y="28956"/>
                    </a:lnTo>
                    <a:lnTo>
                      <a:pt x="28194" y="28956"/>
                    </a:lnTo>
                    <a:lnTo>
                      <a:pt x="28194" y="17526"/>
                    </a:lnTo>
                    <a:lnTo>
                      <a:pt x="0" y="17526"/>
                    </a:lnTo>
                    <a:lnTo>
                      <a:pt x="0" y="87630"/>
                    </a:lnTo>
                    <a:lnTo>
                      <a:pt x="28194" y="87630"/>
                    </a:lnTo>
                    <a:lnTo>
                      <a:pt x="28194" y="57150"/>
                    </a:lnTo>
                    <a:lnTo>
                      <a:pt x="3789426" y="57150"/>
                    </a:lnTo>
                    <a:lnTo>
                      <a:pt x="3789426" y="86106"/>
                    </a:lnTo>
                    <a:lnTo>
                      <a:pt x="3803904" y="78740"/>
                    </a:lnTo>
                    <a:lnTo>
                      <a:pt x="387477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01178" y="3320033"/>
                <a:ext cx="86105" cy="74675"/>
              </a:xfrm>
              <a:prstGeom prst="rect">
                <a:avLst/>
              </a:prstGeom>
            </p:spPr>
          </p:pic>
        </p:grpSp>
        <p:sp>
          <p:nvSpPr>
            <p:cNvPr id="10" name="object 10"/>
            <p:cNvSpPr txBox="1"/>
            <p:nvPr/>
          </p:nvSpPr>
          <p:spPr>
            <a:xfrm>
              <a:off x="7462444" y="2687618"/>
              <a:ext cx="568138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25‐0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893884" y="2641226"/>
              <a:ext cx="49249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dirty="0">
                  <a:latin typeface="Calibri"/>
                  <a:cs typeface="Calibri"/>
                </a:rPr>
                <a:t>ja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31‐0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21921" y="2895151"/>
              <a:ext cx="50426" cy="100292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57067" y="4572"/>
                  </a:moveTo>
                  <a:lnTo>
                    <a:pt x="45637" y="0"/>
                  </a:lnTo>
                  <a:lnTo>
                    <a:pt x="0" y="113537"/>
                  </a:lnTo>
                  <a:lnTo>
                    <a:pt x="13801" y="113537"/>
                  </a:lnTo>
                  <a:lnTo>
                    <a:pt x="5706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444753" y="2654000"/>
              <a:ext cx="204507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28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612091" y="2622177"/>
              <a:ext cx="7035613" cy="1237129"/>
              <a:chOff x="1080769" y="2971800"/>
              <a:chExt cx="7973695" cy="140208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7679436" y="2971799"/>
                <a:ext cx="1374775" cy="422909"/>
              </a:xfrm>
              <a:custGeom>
                <a:avLst/>
                <a:gdLst/>
                <a:ahLst/>
                <a:cxnLst/>
                <a:rect l="l" t="t" r="r" b="b"/>
                <a:pathLst>
                  <a:path w="1374775" h="422910">
                    <a:moveTo>
                      <a:pt x="582168" y="377952"/>
                    </a:moveTo>
                    <a:lnTo>
                      <a:pt x="571500" y="377952"/>
                    </a:lnTo>
                    <a:lnTo>
                      <a:pt x="571500" y="376428"/>
                    </a:lnTo>
                    <a:lnTo>
                      <a:pt x="0" y="376428"/>
                    </a:lnTo>
                    <a:lnTo>
                      <a:pt x="0" y="405384"/>
                    </a:lnTo>
                    <a:lnTo>
                      <a:pt x="553974" y="405384"/>
                    </a:lnTo>
                    <a:lnTo>
                      <a:pt x="553974" y="422910"/>
                    </a:lnTo>
                    <a:lnTo>
                      <a:pt x="582168" y="422910"/>
                    </a:lnTo>
                    <a:lnTo>
                      <a:pt x="582168" y="377952"/>
                    </a:lnTo>
                    <a:close/>
                  </a:path>
                  <a:path w="1374775" h="422910">
                    <a:moveTo>
                      <a:pt x="1374648" y="0"/>
                    </a:moveTo>
                    <a:lnTo>
                      <a:pt x="1345692" y="0"/>
                    </a:lnTo>
                    <a:lnTo>
                      <a:pt x="1345692" y="422910"/>
                    </a:lnTo>
                    <a:lnTo>
                      <a:pt x="1374648" y="422910"/>
                    </a:lnTo>
                    <a:lnTo>
                      <a:pt x="13746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5181" y="4196333"/>
                <a:ext cx="1066800" cy="177546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4879340" y="4189475"/>
                <a:ext cx="1078230" cy="184785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184785">
                    <a:moveTo>
                      <a:pt x="1078230" y="1270"/>
                    </a:moveTo>
                    <a:lnTo>
                      <a:pt x="1075690" y="1270"/>
                    </a:lnTo>
                    <a:lnTo>
                      <a:pt x="107569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016"/>
                    </a:lnTo>
                    <a:lnTo>
                      <a:pt x="0" y="1016"/>
                    </a:lnTo>
                    <a:lnTo>
                      <a:pt x="0" y="184404"/>
                    </a:lnTo>
                    <a:lnTo>
                      <a:pt x="2540" y="184404"/>
                    </a:lnTo>
                    <a:lnTo>
                      <a:pt x="6350" y="184404"/>
                    </a:lnTo>
                    <a:lnTo>
                      <a:pt x="6350" y="6858"/>
                    </a:lnTo>
                    <a:lnTo>
                      <a:pt x="1075690" y="6858"/>
                    </a:lnTo>
                    <a:lnTo>
                      <a:pt x="1078230" y="6858"/>
                    </a:lnTo>
                    <a:lnTo>
                      <a:pt x="1078230" y="12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85181" y="4196333"/>
                <a:ext cx="1072895" cy="17754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4879085" y="4189475"/>
                <a:ext cx="1079500" cy="184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4785">
                    <a:moveTo>
                      <a:pt x="1078991" y="184403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184404"/>
                    </a:lnTo>
                    <a:lnTo>
                      <a:pt x="6096" y="184404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2896" y="12953"/>
                    </a:lnTo>
                    <a:lnTo>
                      <a:pt x="1072896" y="184403"/>
                    </a:lnTo>
                    <a:lnTo>
                      <a:pt x="1078991" y="184403"/>
                    </a:lnTo>
                    <a:close/>
                  </a:path>
                  <a:path w="1079500" h="184785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184785">
                    <a:moveTo>
                      <a:pt x="12191" y="184404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184404"/>
                    </a:lnTo>
                    <a:lnTo>
                      <a:pt x="12191" y="184404"/>
                    </a:lnTo>
                    <a:close/>
                  </a:path>
                  <a:path w="1079500" h="184785">
                    <a:moveTo>
                      <a:pt x="1072896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2896" y="12953"/>
                    </a:lnTo>
                    <a:close/>
                  </a:path>
                  <a:path w="1079500" h="184785">
                    <a:moveTo>
                      <a:pt x="1072896" y="184403"/>
                    </a:moveTo>
                    <a:lnTo>
                      <a:pt x="1072896" y="12953"/>
                    </a:lnTo>
                    <a:lnTo>
                      <a:pt x="1066800" y="12953"/>
                    </a:lnTo>
                    <a:lnTo>
                      <a:pt x="1066800" y="184403"/>
                    </a:lnTo>
                    <a:lnTo>
                      <a:pt x="1072896" y="18440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8135" y="4143755"/>
                <a:ext cx="285750" cy="230124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1080770" y="4137659"/>
                <a:ext cx="2997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236220">
                    <a:moveTo>
                      <a:pt x="299720" y="1244"/>
                    </a:moveTo>
                    <a:lnTo>
                      <a:pt x="297815" y="1244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892" y="1244"/>
                    </a:lnTo>
                    <a:lnTo>
                      <a:pt x="0" y="1244"/>
                    </a:lnTo>
                    <a:lnTo>
                      <a:pt x="0" y="236220"/>
                    </a:lnTo>
                    <a:lnTo>
                      <a:pt x="508" y="236220"/>
                    </a:lnTo>
                    <a:lnTo>
                      <a:pt x="3810" y="236220"/>
                    </a:lnTo>
                    <a:lnTo>
                      <a:pt x="7366" y="236220"/>
                    </a:lnTo>
                    <a:lnTo>
                      <a:pt x="7620" y="236220"/>
                    </a:lnTo>
                    <a:lnTo>
                      <a:pt x="13462" y="236220"/>
                    </a:lnTo>
                    <a:lnTo>
                      <a:pt x="13462" y="12192"/>
                    </a:lnTo>
                    <a:lnTo>
                      <a:pt x="286258" y="12192"/>
                    </a:lnTo>
                    <a:lnTo>
                      <a:pt x="286258" y="236220"/>
                    </a:lnTo>
                    <a:lnTo>
                      <a:pt x="293116" y="236220"/>
                    </a:lnTo>
                    <a:lnTo>
                      <a:pt x="299212" y="236220"/>
                    </a:lnTo>
                    <a:lnTo>
                      <a:pt x="299212" y="6096"/>
                    </a:lnTo>
                    <a:lnTo>
                      <a:pt x="299720" y="6096"/>
                    </a:lnTo>
                    <a:lnTo>
                      <a:pt x="299720" y="124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5992009" y="3688752"/>
              <a:ext cx="329453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35" dirty="0">
                  <a:latin typeface="Calibri"/>
                  <a:cs typeface="Calibri"/>
                </a:rPr>
                <a:t>r</a:t>
              </a:r>
              <a:r>
                <a:rPr sz="1412" dirty="0">
                  <a:latin typeface="Calibri"/>
                  <a:cs typeface="Calibri"/>
                </a:rPr>
                <a:t>a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2480682" y="2995332"/>
              <a:ext cx="5958728" cy="863973"/>
              <a:chOff x="931839" y="3394709"/>
              <a:chExt cx="6753225" cy="979169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931837" y="3394709"/>
                <a:ext cx="395351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53510" h="979170">
                    <a:moveTo>
                      <a:pt x="31610" y="979170"/>
                    </a:moveTo>
                    <a:lnTo>
                      <a:pt x="28752" y="0"/>
                    </a:lnTo>
                    <a:lnTo>
                      <a:pt x="0" y="0"/>
                    </a:lnTo>
                    <a:lnTo>
                      <a:pt x="3327" y="979170"/>
                    </a:lnTo>
                    <a:lnTo>
                      <a:pt x="31610" y="979170"/>
                    </a:lnTo>
                    <a:close/>
                  </a:path>
                  <a:path w="3953510" h="979170">
                    <a:moveTo>
                      <a:pt x="3953345" y="939546"/>
                    </a:moveTo>
                    <a:lnTo>
                      <a:pt x="3867239" y="896874"/>
                    </a:lnTo>
                    <a:lnTo>
                      <a:pt x="3867239" y="925080"/>
                    </a:lnTo>
                    <a:lnTo>
                      <a:pt x="2596223" y="925080"/>
                    </a:lnTo>
                    <a:lnTo>
                      <a:pt x="2596223" y="939546"/>
                    </a:lnTo>
                    <a:lnTo>
                      <a:pt x="2581745" y="939546"/>
                    </a:lnTo>
                    <a:lnTo>
                      <a:pt x="2581745" y="979170"/>
                    </a:lnTo>
                    <a:lnTo>
                      <a:pt x="2609939" y="979170"/>
                    </a:lnTo>
                    <a:lnTo>
                      <a:pt x="2609939" y="954024"/>
                    </a:lnTo>
                    <a:lnTo>
                      <a:pt x="3867239" y="954024"/>
                    </a:lnTo>
                    <a:lnTo>
                      <a:pt x="3867239" y="979170"/>
                    </a:lnTo>
                    <a:lnTo>
                      <a:pt x="3873385" y="979170"/>
                    </a:lnTo>
                    <a:lnTo>
                      <a:pt x="3881717" y="975055"/>
                    </a:lnTo>
                    <a:lnTo>
                      <a:pt x="3953345" y="9395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42019" y="3442620"/>
                <a:ext cx="31120" cy="87850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83650" y="3394709"/>
                <a:ext cx="301243" cy="219456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7383650" y="3394709"/>
                <a:ext cx="301625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301625" h="219710">
                    <a:moveTo>
                      <a:pt x="301243" y="0"/>
                    </a:moveTo>
                    <a:lnTo>
                      <a:pt x="288577" y="0"/>
                    </a:lnTo>
                    <a:lnTo>
                      <a:pt x="284617" y="39657"/>
                    </a:lnTo>
                    <a:lnTo>
                      <a:pt x="275538" y="80534"/>
                    </a:lnTo>
                    <a:lnTo>
                      <a:pt x="261650" y="118060"/>
                    </a:lnTo>
                    <a:lnTo>
                      <a:pt x="219416" y="177427"/>
                    </a:lnTo>
                    <a:lnTo>
                      <a:pt x="157863" y="206502"/>
                    </a:lnTo>
                    <a:lnTo>
                      <a:pt x="151005" y="207264"/>
                    </a:lnTo>
                    <a:lnTo>
                      <a:pt x="105970" y="194630"/>
                    </a:lnTo>
                    <a:lnTo>
                      <a:pt x="70131" y="164524"/>
                    </a:lnTo>
                    <a:lnTo>
                      <a:pt x="43168" y="122448"/>
                    </a:lnTo>
                    <a:lnTo>
                      <a:pt x="24758" y="73905"/>
                    </a:lnTo>
                    <a:lnTo>
                      <a:pt x="14583" y="24397"/>
                    </a:lnTo>
                    <a:lnTo>
                      <a:pt x="13356" y="0"/>
                    </a:lnTo>
                    <a:lnTo>
                      <a:pt x="0" y="0"/>
                    </a:lnTo>
                    <a:lnTo>
                      <a:pt x="11727" y="74523"/>
                    </a:lnTo>
                    <a:lnTo>
                      <a:pt x="26816" y="117168"/>
                    </a:lnTo>
                    <a:lnTo>
                      <a:pt x="48099" y="156361"/>
                    </a:lnTo>
                    <a:lnTo>
                      <a:pt x="75765" y="188723"/>
                    </a:lnTo>
                    <a:lnTo>
                      <a:pt x="110003" y="210880"/>
                    </a:lnTo>
                    <a:lnTo>
                      <a:pt x="151005" y="219456"/>
                    </a:lnTo>
                    <a:lnTo>
                      <a:pt x="159387" y="219456"/>
                    </a:lnTo>
                    <a:lnTo>
                      <a:pt x="220500" y="192936"/>
                    </a:lnTo>
                    <a:lnTo>
                      <a:pt x="264583" y="140100"/>
                    </a:lnTo>
                    <a:lnTo>
                      <a:pt x="291732" y="69418"/>
                    </a:lnTo>
                    <a:lnTo>
                      <a:pt x="298986" y="30031"/>
                    </a:lnTo>
                    <a:lnTo>
                      <a:pt x="30124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05877" y="4283963"/>
                <a:ext cx="209817" cy="89916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7405877" y="4283963"/>
                <a:ext cx="21209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212090" h="90170">
                    <a:moveTo>
                      <a:pt x="6299" y="6096"/>
                    </a:moveTo>
                    <a:lnTo>
                      <a:pt x="0" y="6096"/>
                    </a:lnTo>
                    <a:lnTo>
                      <a:pt x="0" y="89915"/>
                    </a:lnTo>
                    <a:lnTo>
                      <a:pt x="3810" y="89915"/>
                    </a:lnTo>
                    <a:lnTo>
                      <a:pt x="3810" y="11430"/>
                    </a:lnTo>
                    <a:lnTo>
                      <a:pt x="6299" y="6096"/>
                    </a:lnTo>
                    <a:close/>
                  </a:path>
                  <a:path w="212090" h="90170">
                    <a:moveTo>
                      <a:pt x="12953" y="15492"/>
                    </a:moveTo>
                    <a:lnTo>
                      <a:pt x="12953" y="6096"/>
                    </a:lnTo>
                    <a:lnTo>
                      <a:pt x="6299" y="6096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212090" h="90170">
                    <a:moveTo>
                      <a:pt x="12953" y="89915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89915"/>
                    </a:lnTo>
                    <a:lnTo>
                      <a:pt x="12953" y="89915"/>
                    </a:lnTo>
                    <a:close/>
                  </a:path>
                  <a:path w="212090" h="90170">
                    <a:moveTo>
                      <a:pt x="211519" y="89915"/>
                    </a:moveTo>
                    <a:lnTo>
                      <a:pt x="9144" y="0"/>
                    </a:lnTo>
                    <a:lnTo>
                      <a:pt x="6299" y="6096"/>
                    </a:lnTo>
                    <a:lnTo>
                      <a:pt x="12953" y="6096"/>
                    </a:lnTo>
                    <a:lnTo>
                      <a:pt x="12953" y="15492"/>
                    </a:lnTo>
                    <a:lnTo>
                      <a:pt x="180460" y="89915"/>
                    </a:lnTo>
                    <a:lnTo>
                      <a:pt x="211519" y="8991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8202873" y="2864385"/>
              <a:ext cx="232884" cy="18937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4" dirty="0">
                  <a:latin typeface="Calibri"/>
                  <a:cs typeface="Calibri"/>
                </a:rPr>
                <a:t>s</a:t>
              </a:r>
              <a:r>
                <a:rPr sz="1235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733141" y="2995332"/>
              <a:ext cx="3959599" cy="863973"/>
            </a:xfrm>
            <a:custGeom>
              <a:avLst/>
              <a:gdLst/>
              <a:ahLst/>
              <a:cxnLst/>
              <a:rect l="l" t="t" r="r" b="b"/>
              <a:pathLst>
                <a:path w="4487545" h="979170">
                  <a:moveTo>
                    <a:pt x="86106" y="939546"/>
                  </a:moveTo>
                  <a:lnTo>
                    <a:pt x="82753" y="922921"/>
                  </a:lnTo>
                  <a:lnTo>
                    <a:pt x="73621" y="909358"/>
                  </a:lnTo>
                  <a:lnTo>
                    <a:pt x="60058" y="900226"/>
                  </a:lnTo>
                  <a:lnTo>
                    <a:pt x="57150" y="899642"/>
                  </a:lnTo>
                  <a:lnTo>
                    <a:pt x="57150" y="0"/>
                  </a:lnTo>
                  <a:lnTo>
                    <a:pt x="28956" y="0"/>
                  </a:lnTo>
                  <a:lnTo>
                    <a:pt x="28956" y="899769"/>
                  </a:lnTo>
                  <a:lnTo>
                    <a:pt x="26670" y="900226"/>
                  </a:lnTo>
                  <a:lnTo>
                    <a:pt x="12852" y="909358"/>
                  </a:lnTo>
                  <a:lnTo>
                    <a:pt x="3454" y="922921"/>
                  </a:lnTo>
                  <a:lnTo>
                    <a:pt x="0" y="939546"/>
                  </a:lnTo>
                  <a:lnTo>
                    <a:pt x="3454" y="956183"/>
                  </a:lnTo>
                  <a:lnTo>
                    <a:pt x="12852" y="969746"/>
                  </a:lnTo>
                  <a:lnTo>
                    <a:pt x="26670" y="978877"/>
                  </a:lnTo>
                  <a:lnTo>
                    <a:pt x="28168" y="979170"/>
                  </a:lnTo>
                  <a:lnTo>
                    <a:pt x="28956" y="979170"/>
                  </a:lnTo>
                  <a:lnTo>
                    <a:pt x="57150" y="979170"/>
                  </a:lnTo>
                  <a:lnTo>
                    <a:pt x="58585" y="979170"/>
                  </a:lnTo>
                  <a:lnTo>
                    <a:pt x="60058" y="978877"/>
                  </a:lnTo>
                  <a:lnTo>
                    <a:pt x="73621" y="969746"/>
                  </a:lnTo>
                  <a:lnTo>
                    <a:pt x="82753" y="956183"/>
                  </a:lnTo>
                  <a:lnTo>
                    <a:pt x="86106" y="939546"/>
                  </a:lnTo>
                  <a:close/>
                </a:path>
                <a:path w="4487545" h="979170">
                  <a:moveTo>
                    <a:pt x="4473194" y="9309"/>
                  </a:moveTo>
                  <a:lnTo>
                    <a:pt x="4459224" y="9309"/>
                  </a:lnTo>
                  <a:lnTo>
                    <a:pt x="4445254" y="9271"/>
                  </a:lnTo>
                  <a:lnTo>
                    <a:pt x="4445254" y="374142"/>
                  </a:lnTo>
                  <a:lnTo>
                    <a:pt x="3313176" y="374142"/>
                  </a:lnTo>
                  <a:lnTo>
                    <a:pt x="3313176" y="403098"/>
                  </a:lnTo>
                  <a:lnTo>
                    <a:pt x="4459224" y="403098"/>
                  </a:lnTo>
                  <a:lnTo>
                    <a:pt x="4459224" y="401574"/>
                  </a:lnTo>
                  <a:lnTo>
                    <a:pt x="4473194" y="401574"/>
                  </a:lnTo>
                  <a:lnTo>
                    <a:pt x="4473194" y="9309"/>
                  </a:lnTo>
                  <a:close/>
                </a:path>
                <a:path w="4487545" h="979170">
                  <a:moveTo>
                    <a:pt x="4487164" y="0"/>
                  </a:moveTo>
                  <a:lnTo>
                    <a:pt x="4475734" y="0"/>
                  </a:lnTo>
                  <a:lnTo>
                    <a:pt x="4459224" y="0"/>
                  </a:lnTo>
                  <a:lnTo>
                    <a:pt x="4442714" y="0"/>
                  </a:lnTo>
                  <a:lnTo>
                    <a:pt x="4431284" y="0"/>
                  </a:lnTo>
                  <a:lnTo>
                    <a:pt x="4431284" y="3568"/>
                  </a:lnTo>
                  <a:lnTo>
                    <a:pt x="4442714" y="3568"/>
                  </a:lnTo>
                  <a:lnTo>
                    <a:pt x="4442714" y="9017"/>
                  </a:lnTo>
                  <a:lnTo>
                    <a:pt x="4459224" y="9017"/>
                  </a:lnTo>
                  <a:lnTo>
                    <a:pt x="4475734" y="9055"/>
                  </a:lnTo>
                  <a:lnTo>
                    <a:pt x="4475734" y="3911"/>
                  </a:lnTo>
                  <a:lnTo>
                    <a:pt x="4487164" y="3911"/>
                  </a:lnTo>
                  <a:lnTo>
                    <a:pt x="4487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815392" y="3563022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25‐21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3360643" y="2995332"/>
              <a:ext cx="5173756" cy="863973"/>
              <a:chOff x="1929129" y="3394709"/>
              <a:chExt cx="586359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7761732" y="3394709"/>
                <a:ext cx="31115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31115" h="46989">
                    <a:moveTo>
                      <a:pt x="30648" y="0"/>
                    </a:moveTo>
                    <a:lnTo>
                      <a:pt x="16846" y="0"/>
                    </a:lnTo>
                    <a:lnTo>
                      <a:pt x="0" y="41910"/>
                    </a:lnTo>
                    <a:lnTo>
                      <a:pt x="12192" y="46482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35479" y="4194809"/>
                <a:ext cx="1066800" cy="179069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1929130" y="4187951"/>
                <a:ext cx="107950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6054">
                    <a:moveTo>
                      <a:pt x="1079500" y="1701"/>
                    </a:moveTo>
                    <a:lnTo>
                      <a:pt x="1076960" y="1701"/>
                    </a:lnTo>
                    <a:lnTo>
                      <a:pt x="10769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701"/>
                    </a:lnTo>
                    <a:lnTo>
                      <a:pt x="0" y="1701"/>
                    </a:lnTo>
                    <a:lnTo>
                      <a:pt x="0" y="185928"/>
                    </a:lnTo>
                    <a:lnTo>
                      <a:pt x="2540" y="185928"/>
                    </a:lnTo>
                    <a:lnTo>
                      <a:pt x="6350" y="185928"/>
                    </a:lnTo>
                    <a:lnTo>
                      <a:pt x="6350" y="6858"/>
                    </a:lnTo>
                    <a:lnTo>
                      <a:pt x="1076960" y="6858"/>
                    </a:lnTo>
                    <a:lnTo>
                      <a:pt x="1079500" y="6858"/>
                    </a:lnTo>
                    <a:lnTo>
                      <a:pt x="1079500" y="17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35479" y="4194809"/>
                <a:ext cx="1072895" cy="179069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29383" y="4187951"/>
                <a:ext cx="107950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6054">
                    <a:moveTo>
                      <a:pt x="1078992" y="185927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185927"/>
                    </a:lnTo>
                    <a:lnTo>
                      <a:pt x="6096" y="185927"/>
                    </a:lnTo>
                    <a:lnTo>
                      <a:pt x="6096" y="12953"/>
                    </a:lnTo>
                    <a:lnTo>
                      <a:pt x="12192" y="6858"/>
                    </a:lnTo>
                    <a:lnTo>
                      <a:pt x="12192" y="12953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2896" y="12953"/>
                    </a:lnTo>
                    <a:lnTo>
                      <a:pt x="1072896" y="185927"/>
                    </a:lnTo>
                    <a:lnTo>
                      <a:pt x="1078992" y="185927"/>
                    </a:lnTo>
                    <a:close/>
                  </a:path>
                  <a:path w="1079500" h="186054">
                    <a:moveTo>
                      <a:pt x="12192" y="12953"/>
                    </a:moveTo>
                    <a:lnTo>
                      <a:pt x="12192" y="6858"/>
                    </a:lnTo>
                    <a:lnTo>
                      <a:pt x="6096" y="12953"/>
                    </a:lnTo>
                    <a:lnTo>
                      <a:pt x="12192" y="12953"/>
                    </a:lnTo>
                    <a:close/>
                  </a:path>
                  <a:path w="1079500" h="186054">
                    <a:moveTo>
                      <a:pt x="12192" y="185927"/>
                    </a:moveTo>
                    <a:lnTo>
                      <a:pt x="12192" y="12953"/>
                    </a:lnTo>
                    <a:lnTo>
                      <a:pt x="6096" y="12953"/>
                    </a:lnTo>
                    <a:lnTo>
                      <a:pt x="6096" y="185927"/>
                    </a:lnTo>
                    <a:lnTo>
                      <a:pt x="12192" y="185927"/>
                    </a:lnTo>
                    <a:close/>
                  </a:path>
                  <a:path w="1079500" h="186054">
                    <a:moveTo>
                      <a:pt x="1072896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2896" y="12953"/>
                    </a:lnTo>
                    <a:close/>
                  </a:path>
                  <a:path w="1079500" h="186054">
                    <a:moveTo>
                      <a:pt x="1072896" y="185927"/>
                    </a:moveTo>
                    <a:lnTo>
                      <a:pt x="1072896" y="12953"/>
                    </a:lnTo>
                    <a:lnTo>
                      <a:pt x="1066800" y="12953"/>
                    </a:lnTo>
                    <a:lnTo>
                      <a:pt x="1066800" y="185927"/>
                    </a:lnTo>
                    <a:lnTo>
                      <a:pt x="1072896" y="18592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4483250" y="3682028"/>
              <a:ext cx="18377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IR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7034605" y="3545880"/>
              <a:ext cx="2451847" cy="313765"/>
              <a:chOff x="6092952" y="4018664"/>
              <a:chExt cx="2778760" cy="355600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99810" y="4183379"/>
                <a:ext cx="88392" cy="190500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93460" y="4177283"/>
                <a:ext cx="10160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196850">
                    <a:moveTo>
                      <a:pt x="101600" y="1333"/>
                    </a:moveTo>
                    <a:lnTo>
                      <a:pt x="99060" y="1333"/>
                    </a:lnTo>
                    <a:lnTo>
                      <a:pt x="990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952"/>
                    </a:lnTo>
                    <a:lnTo>
                      <a:pt x="0" y="952"/>
                    </a:lnTo>
                    <a:lnTo>
                      <a:pt x="0" y="196596"/>
                    </a:lnTo>
                    <a:lnTo>
                      <a:pt x="2540" y="196596"/>
                    </a:lnTo>
                    <a:lnTo>
                      <a:pt x="6350" y="196596"/>
                    </a:lnTo>
                    <a:lnTo>
                      <a:pt x="6350" y="6096"/>
                    </a:lnTo>
                    <a:lnTo>
                      <a:pt x="99060" y="6096"/>
                    </a:lnTo>
                    <a:lnTo>
                      <a:pt x="101600" y="6096"/>
                    </a:lnTo>
                    <a:lnTo>
                      <a:pt x="101600" y="133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3" name="object 43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99810" y="4183379"/>
                <a:ext cx="95250" cy="190500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6092952" y="4177283"/>
                <a:ext cx="102235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196850">
                    <a:moveTo>
                      <a:pt x="102108" y="196595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196595"/>
                    </a:lnTo>
                    <a:lnTo>
                      <a:pt x="6858" y="196595"/>
                    </a:lnTo>
                    <a:lnTo>
                      <a:pt x="6858" y="12191"/>
                    </a:lnTo>
                    <a:lnTo>
                      <a:pt x="12953" y="6095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5"/>
                    </a:lnTo>
                    <a:lnTo>
                      <a:pt x="95250" y="12191"/>
                    </a:lnTo>
                    <a:lnTo>
                      <a:pt x="95250" y="196595"/>
                    </a:lnTo>
                    <a:lnTo>
                      <a:pt x="102108" y="196595"/>
                    </a:lnTo>
                    <a:close/>
                  </a:path>
                  <a:path w="102235" h="196850">
                    <a:moveTo>
                      <a:pt x="12953" y="12191"/>
                    </a:moveTo>
                    <a:lnTo>
                      <a:pt x="12953" y="6095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196850">
                    <a:moveTo>
                      <a:pt x="12953" y="196595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196595"/>
                    </a:lnTo>
                    <a:lnTo>
                      <a:pt x="12953" y="196595"/>
                    </a:lnTo>
                    <a:close/>
                  </a:path>
                  <a:path w="102235" h="196850">
                    <a:moveTo>
                      <a:pt x="95250" y="12191"/>
                    </a:moveTo>
                    <a:lnTo>
                      <a:pt x="89153" y="6095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196850">
                    <a:moveTo>
                      <a:pt x="95250" y="196595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196595"/>
                    </a:lnTo>
                    <a:lnTo>
                      <a:pt x="95250" y="196595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82228" y="4018664"/>
                <a:ext cx="188975" cy="355215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8682228" y="4018664"/>
                <a:ext cx="18923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55600">
                    <a:moveTo>
                      <a:pt x="188975" y="355215"/>
                    </a:moveTo>
                    <a:lnTo>
                      <a:pt x="188975" y="93849"/>
                    </a:lnTo>
                    <a:lnTo>
                      <a:pt x="179516" y="52724"/>
                    </a:lnTo>
                    <a:lnTo>
                      <a:pt x="158000" y="23387"/>
                    </a:lnTo>
                    <a:lnTo>
                      <a:pt x="128431" y="5818"/>
                    </a:lnTo>
                    <a:lnTo>
                      <a:pt x="94816" y="0"/>
                    </a:lnTo>
                    <a:lnTo>
                      <a:pt x="61160" y="5912"/>
                    </a:lnTo>
                    <a:lnTo>
                      <a:pt x="31468" y="23537"/>
                    </a:lnTo>
                    <a:lnTo>
                      <a:pt x="9746" y="52856"/>
                    </a:lnTo>
                    <a:lnTo>
                      <a:pt x="0" y="93849"/>
                    </a:lnTo>
                    <a:lnTo>
                      <a:pt x="0" y="355215"/>
                    </a:lnTo>
                    <a:lnTo>
                      <a:pt x="12953" y="355215"/>
                    </a:lnTo>
                    <a:lnTo>
                      <a:pt x="12953" y="93849"/>
                    </a:lnTo>
                    <a:lnTo>
                      <a:pt x="20275" y="59921"/>
                    </a:lnTo>
                    <a:lnTo>
                      <a:pt x="40166" y="33094"/>
                    </a:lnTo>
                    <a:lnTo>
                      <a:pt x="69121" y="16452"/>
                    </a:lnTo>
                    <a:lnTo>
                      <a:pt x="103631" y="13077"/>
                    </a:lnTo>
                    <a:lnTo>
                      <a:pt x="119061" y="15984"/>
                    </a:lnTo>
                    <a:lnTo>
                      <a:pt x="157733" y="42033"/>
                    </a:lnTo>
                    <a:lnTo>
                      <a:pt x="174498" y="77847"/>
                    </a:lnTo>
                    <a:lnTo>
                      <a:pt x="176783" y="94611"/>
                    </a:lnTo>
                    <a:lnTo>
                      <a:pt x="176783" y="355215"/>
                    </a:lnTo>
                    <a:lnTo>
                      <a:pt x="188975" y="35521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7220398" y="3513940"/>
              <a:ext cx="13951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A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9344361" y="3567729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49" name="object 49"/>
            <p:cNvGrpSpPr/>
            <p:nvPr/>
          </p:nvGrpSpPr>
          <p:grpSpPr>
            <a:xfrm>
              <a:off x="7851513" y="2995332"/>
              <a:ext cx="1796303" cy="863973"/>
              <a:chOff x="7018781" y="3394709"/>
              <a:chExt cx="2035810" cy="979169"/>
            </a:xfrm>
          </p:grpSpPr>
          <p:sp>
            <p:nvSpPr>
              <p:cNvPr id="50" name="object 50"/>
              <p:cNvSpPr/>
              <p:nvPr/>
            </p:nvSpPr>
            <p:spPr>
              <a:xfrm>
                <a:off x="8233410" y="3394709"/>
                <a:ext cx="82105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821054" h="979170">
                    <a:moveTo>
                      <a:pt x="455676" y="749046"/>
                    </a:moveTo>
                    <a:lnTo>
                      <a:pt x="369570" y="706374"/>
                    </a:lnTo>
                    <a:lnTo>
                      <a:pt x="369570" y="734568"/>
                    </a:lnTo>
                    <a:lnTo>
                      <a:pt x="28194" y="734568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749046"/>
                    </a:lnTo>
                    <a:lnTo>
                      <a:pt x="17526" y="749046"/>
                    </a:lnTo>
                    <a:lnTo>
                      <a:pt x="17526" y="763524"/>
                    </a:lnTo>
                    <a:lnTo>
                      <a:pt x="369570" y="763524"/>
                    </a:lnTo>
                    <a:lnTo>
                      <a:pt x="369570" y="791718"/>
                    </a:lnTo>
                    <a:lnTo>
                      <a:pt x="384048" y="784555"/>
                    </a:lnTo>
                    <a:lnTo>
                      <a:pt x="455676" y="749046"/>
                    </a:lnTo>
                    <a:close/>
                  </a:path>
                  <a:path w="821054" h="979170">
                    <a:moveTo>
                      <a:pt x="820674" y="0"/>
                    </a:moveTo>
                    <a:lnTo>
                      <a:pt x="791718" y="0"/>
                    </a:lnTo>
                    <a:lnTo>
                      <a:pt x="791718" y="979170"/>
                    </a:lnTo>
                    <a:lnTo>
                      <a:pt x="820674" y="979170"/>
                    </a:lnTo>
                    <a:lnTo>
                      <a:pt x="8206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18781" y="4059940"/>
                <a:ext cx="188975" cy="313939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7018781" y="4059940"/>
                <a:ext cx="18923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14325">
                    <a:moveTo>
                      <a:pt x="188975" y="313939"/>
                    </a:moveTo>
                    <a:lnTo>
                      <a:pt x="188975" y="93721"/>
                    </a:lnTo>
                    <a:lnTo>
                      <a:pt x="179092" y="52629"/>
                    </a:lnTo>
                    <a:lnTo>
                      <a:pt x="157282" y="23315"/>
                    </a:lnTo>
                    <a:lnTo>
                      <a:pt x="127545" y="5773"/>
                    </a:lnTo>
                    <a:lnTo>
                      <a:pt x="93883" y="0"/>
                    </a:lnTo>
                    <a:lnTo>
                      <a:pt x="60296" y="5988"/>
                    </a:lnTo>
                    <a:lnTo>
                      <a:pt x="30786" y="23735"/>
                    </a:lnTo>
                    <a:lnTo>
                      <a:pt x="9354" y="53235"/>
                    </a:lnTo>
                    <a:lnTo>
                      <a:pt x="0" y="94483"/>
                    </a:lnTo>
                    <a:lnTo>
                      <a:pt x="0" y="313939"/>
                    </a:lnTo>
                    <a:lnTo>
                      <a:pt x="12953" y="313939"/>
                    </a:lnTo>
                    <a:lnTo>
                      <a:pt x="12953" y="94483"/>
                    </a:lnTo>
                    <a:lnTo>
                      <a:pt x="19548" y="60656"/>
                    </a:lnTo>
                    <a:lnTo>
                      <a:pt x="39262" y="33470"/>
                    </a:lnTo>
                    <a:lnTo>
                      <a:pt x="68300" y="16407"/>
                    </a:lnTo>
                    <a:lnTo>
                      <a:pt x="102870" y="12949"/>
                    </a:lnTo>
                    <a:lnTo>
                      <a:pt x="118941" y="16219"/>
                    </a:lnTo>
                    <a:lnTo>
                      <a:pt x="157734" y="42667"/>
                    </a:lnTo>
                    <a:lnTo>
                      <a:pt x="174498" y="77719"/>
                    </a:lnTo>
                    <a:lnTo>
                      <a:pt x="176022" y="86101"/>
                    </a:lnTo>
                    <a:lnTo>
                      <a:pt x="176022" y="313939"/>
                    </a:lnTo>
                    <a:lnTo>
                      <a:pt x="188975" y="31393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3" name="object 53"/>
            <p:cNvSpPr txBox="1"/>
            <p:nvPr/>
          </p:nvSpPr>
          <p:spPr>
            <a:xfrm>
              <a:off x="7807367" y="3245048"/>
              <a:ext cx="595032" cy="529565"/>
            </a:xfrm>
            <a:prstGeom prst="rect">
              <a:avLst/>
            </a:prstGeom>
          </p:spPr>
          <p:txBody>
            <a:bodyPr vert="horz" wrap="square" lIns="0" tIns="98612" rIns="0" bIns="0" rtlCol="0">
              <a:spAutoFit/>
            </a:bodyPr>
            <a:lstStyle/>
            <a:p>
              <a:pPr marL="11206">
                <a:spcBef>
                  <a:spcPts val="777"/>
                </a:spcBef>
              </a:pPr>
              <a:r>
                <a:rPr sz="1235" spc="-9" dirty="0">
                  <a:latin typeface="Calibri"/>
                  <a:cs typeface="Calibri"/>
                </a:rPr>
                <a:t>PC[</a:t>
              </a:r>
              <a:r>
                <a:rPr sz="1059" spc="-4" dirty="0">
                  <a:latin typeface="Calibri"/>
                  <a:cs typeface="Calibri"/>
                </a:rPr>
                <a:t>31‐28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  <a:p>
              <a:pPr marL="80126">
                <a:spcBef>
                  <a:spcPts val="596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54" name="object 54"/>
            <p:cNvGrpSpPr/>
            <p:nvPr/>
          </p:nvGrpSpPr>
          <p:grpSpPr>
            <a:xfrm>
              <a:off x="2061883" y="3299236"/>
              <a:ext cx="8068235" cy="1424268"/>
              <a:chOff x="457200" y="3739134"/>
              <a:chExt cx="9144000" cy="1614170"/>
            </a:xfrm>
          </p:grpSpPr>
          <p:sp>
            <p:nvSpPr>
              <p:cNvPr id="55" name="object 55"/>
              <p:cNvSpPr/>
              <p:nvPr/>
            </p:nvSpPr>
            <p:spPr>
              <a:xfrm>
                <a:off x="1478280" y="3739133"/>
                <a:ext cx="5372100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5372100" h="416560">
                    <a:moveTo>
                      <a:pt x="5372100" y="42672"/>
                    </a:moveTo>
                    <a:lnTo>
                      <a:pt x="5368747" y="26047"/>
                    </a:lnTo>
                    <a:lnTo>
                      <a:pt x="5359616" y="12484"/>
                    </a:lnTo>
                    <a:lnTo>
                      <a:pt x="5346052" y="3352"/>
                    </a:lnTo>
                    <a:lnTo>
                      <a:pt x="5329428" y="0"/>
                    </a:lnTo>
                    <a:lnTo>
                      <a:pt x="5312791" y="3352"/>
                    </a:lnTo>
                    <a:lnTo>
                      <a:pt x="5299227" y="12484"/>
                    </a:lnTo>
                    <a:lnTo>
                      <a:pt x="5290096" y="26047"/>
                    </a:lnTo>
                    <a:lnTo>
                      <a:pt x="5289664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5289651" y="57150"/>
                    </a:lnTo>
                    <a:lnTo>
                      <a:pt x="5290096" y="59309"/>
                    </a:lnTo>
                    <a:lnTo>
                      <a:pt x="5299227" y="72872"/>
                    </a:lnTo>
                    <a:lnTo>
                      <a:pt x="5312791" y="82003"/>
                    </a:lnTo>
                    <a:lnTo>
                      <a:pt x="5314950" y="82435"/>
                    </a:lnTo>
                    <a:lnTo>
                      <a:pt x="5314950" y="416052"/>
                    </a:lnTo>
                    <a:lnTo>
                      <a:pt x="5343906" y="416052"/>
                    </a:lnTo>
                    <a:lnTo>
                      <a:pt x="5343906" y="82435"/>
                    </a:lnTo>
                    <a:lnTo>
                      <a:pt x="5346052" y="82003"/>
                    </a:lnTo>
                    <a:lnTo>
                      <a:pt x="5359616" y="72872"/>
                    </a:lnTo>
                    <a:lnTo>
                      <a:pt x="5368747" y="59309"/>
                    </a:lnTo>
                    <a:lnTo>
                      <a:pt x="53721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6" name="object 5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07708" y="4111752"/>
                <a:ext cx="217170" cy="86106"/>
              </a:xfrm>
              <a:prstGeom prst="rect">
                <a:avLst/>
              </a:prstGeom>
            </p:spPr>
          </p:pic>
          <p:pic>
            <p:nvPicPr>
              <p:cNvPr id="57" name="object 57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01022" y="4302895"/>
                <a:ext cx="178168" cy="70985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1601022" y="4302895"/>
                <a:ext cx="178435" cy="71120"/>
              </a:xfrm>
              <a:custGeom>
                <a:avLst/>
                <a:gdLst/>
                <a:ahLst/>
                <a:cxnLst/>
                <a:rect l="l" t="t" r="r" b="b"/>
                <a:pathLst>
                  <a:path w="178435" h="71120">
                    <a:moveTo>
                      <a:pt x="178343" y="70985"/>
                    </a:moveTo>
                    <a:lnTo>
                      <a:pt x="174166" y="52761"/>
                    </a:lnTo>
                    <a:lnTo>
                      <a:pt x="152650" y="23430"/>
                    </a:lnTo>
                    <a:lnTo>
                      <a:pt x="123054" y="5846"/>
                    </a:lnTo>
                    <a:lnTo>
                      <a:pt x="89398" y="0"/>
                    </a:lnTo>
                    <a:lnTo>
                      <a:pt x="55705" y="5884"/>
                    </a:lnTo>
                    <a:lnTo>
                      <a:pt x="25994" y="23491"/>
                    </a:lnTo>
                    <a:lnTo>
                      <a:pt x="4287" y="52814"/>
                    </a:lnTo>
                    <a:lnTo>
                      <a:pt x="0" y="70985"/>
                    </a:lnTo>
                    <a:lnTo>
                      <a:pt x="12491" y="70985"/>
                    </a:lnTo>
                    <a:lnTo>
                      <a:pt x="14881" y="59911"/>
                    </a:lnTo>
                    <a:lnTo>
                      <a:pt x="34772" y="33085"/>
                    </a:lnTo>
                    <a:lnTo>
                      <a:pt x="63727" y="16446"/>
                    </a:lnTo>
                    <a:lnTo>
                      <a:pt x="98237" y="13073"/>
                    </a:lnTo>
                    <a:lnTo>
                      <a:pt x="113667" y="15979"/>
                    </a:lnTo>
                    <a:lnTo>
                      <a:pt x="152339" y="42029"/>
                    </a:lnTo>
                    <a:lnTo>
                      <a:pt x="167732" y="70985"/>
                    </a:lnTo>
                    <a:lnTo>
                      <a:pt x="178343" y="7098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1463802" y="3781806"/>
                <a:ext cx="29209" cy="592455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592454">
                    <a:moveTo>
                      <a:pt x="28956" y="0"/>
                    </a:moveTo>
                    <a:lnTo>
                      <a:pt x="28956" y="592074"/>
                    </a:lnTo>
                    <a:lnTo>
                      <a:pt x="0" y="592074"/>
                    </a:lnTo>
                    <a:lnTo>
                      <a:pt x="0" y="0"/>
                    </a:lnTo>
                    <a:lnTo>
                      <a:pt x="2895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1" name="object 6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23409" y="4655253"/>
                <a:ext cx="188975" cy="615500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4423409" y="4655253"/>
                <a:ext cx="189230" cy="62166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21664">
                    <a:moveTo>
                      <a:pt x="188975" y="527870"/>
                    </a:moveTo>
                    <a:lnTo>
                      <a:pt x="188975" y="93530"/>
                    </a:lnTo>
                    <a:lnTo>
                      <a:pt x="178902" y="52459"/>
                    </a:lnTo>
                    <a:lnTo>
                      <a:pt x="156971" y="23196"/>
                    </a:lnTo>
                    <a:lnTo>
                      <a:pt x="127176" y="5717"/>
                    </a:lnTo>
                    <a:lnTo>
                      <a:pt x="93511" y="0"/>
                    </a:lnTo>
                    <a:lnTo>
                      <a:pt x="59968" y="6021"/>
                    </a:lnTo>
                    <a:lnTo>
                      <a:pt x="30540" y="23759"/>
                    </a:lnTo>
                    <a:lnTo>
                      <a:pt x="9219" y="53190"/>
                    </a:lnTo>
                    <a:lnTo>
                      <a:pt x="0" y="94292"/>
                    </a:lnTo>
                    <a:lnTo>
                      <a:pt x="0" y="527870"/>
                    </a:lnTo>
                    <a:lnTo>
                      <a:pt x="8117" y="566652"/>
                    </a:lnTo>
                    <a:lnTo>
                      <a:pt x="12191" y="572182"/>
                    </a:lnTo>
                    <a:lnTo>
                      <a:pt x="12191" y="94292"/>
                    </a:lnTo>
                    <a:lnTo>
                      <a:pt x="19702" y="60418"/>
                    </a:lnTo>
                    <a:lnTo>
                      <a:pt x="39576" y="33466"/>
                    </a:lnTo>
                    <a:lnTo>
                      <a:pt x="68427" y="16543"/>
                    </a:lnTo>
                    <a:lnTo>
                      <a:pt x="102869" y="12758"/>
                    </a:lnTo>
                    <a:lnTo>
                      <a:pt x="118245" y="15873"/>
                    </a:lnTo>
                    <a:lnTo>
                      <a:pt x="157734" y="42476"/>
                    </a:lnTo>
                    <a:lnTo>
                      <a:pt x="174498" y="78290"/>
                    </a:lnTo>
                    <a:lnTo>
                      <a:pt x="176022" y="94292"/>
                    </a:lnTo>
                    <a:lnTo>
                      <a:pt x="176022" y="574860"/>
                    </a:lnTo>
                    <a:lnTo>
                      <a:pt x="177545" y="572066"/>
                    </a:lnTo>
                    <a:lnTo>
                      <a:pt x="181355" y="563684"/>
                    </a:lnTo>
                    <a:lnTo>
                      <a:pt x="184403" y="555302"/>
                    </a:lnTo>
                    <a:lnTo>
                      <a:pt x="186689" y="546158"/>
                    </a:lnTo>
                    <a:lnTo>
                      <a:pt x="188213" y="537014"/>
                    </a:lnTo>
                    <a:lnTo>
                      <a:pt x="188975" y="527870"/>
                    </a:lnTo>
                    <a:close/>
                  </a:path>
                  <a:path w="189229" h="621664">
                    <a:moveTo>
                      <a:pt x="176022" y="574860"/>
                    </a:moveTo>
                    <a:lnTo>
                      <a:pt x="176022" y="527870"/>
                    </a:lnTo>
                    <a:lnTo>
                      <a:pt x="165322" y="567788"/>
                    </a:lnTo>
                    <a:lnTo>
                      <a:pt x="141853" y="594321"/>
                    </a:lnTo>
                    <a:lnTo>
                      <a:pt x="110734" y="607495"/>
                    </a:lnTo>
                    <a:lnTo>
                      <a:pt x="77087" y="607336"/>
                    </a:lnTo>
                    <a:lnTo>
                      <a:pt x="46034" y="593868"/>
                    </a:lnTo>
                    <a:lnTo>
                      <a:pt x="22695" y="567117"/>
                    </a:lnTo>
                    <a:lnTo>
                      <a:pt x="12191" y="527108"/>
                    </a:lnTo>
                    <a:lnTo>
                      <a:pt x="12191" y="572182"/>
                    </a:lnTo>
                    <a:lnTo>
                      <a:pt x="30937" y="597627"/>
                    </a:lnTo>
                    <a:lnTo>
                      <a:pt x="64386" y="617155"/>
                    </a:lnTo>
                    <a:lnTo>
                      <a:pt x="104393" y="621596"/>
                    </a:lnTo>
                    <a:lnTo>
                      <a:pt x="122427" y="617837"/>
                    </a:lnTo>
                    <a:lnTo>
                      <a:pt x="139236" y="610485"/>
                    </a:lnTo>
                    <a:lnTo>
                      <a:pt x="154435" y="600117"/>
                    </a:lnTo>
                    <a:lnTo>
                      <a:pt x="167639" y="587306"/>
                    </a:lnTo>
                    <a:lnTo>
                      <a:pt x="172974" y="580448"/>
                    </a:lnTo>
                    <a:lnTo>
                      <a:pt x="176022" y="5748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3" name="object 63"/>
            <p:cNvSpPr txBox="1"/>
            <p:nvPr/>
          </p:nvSpPr>
          <p:spPr>
            <a:xfrm>
              <a:off x="5585908" y="411973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5585908" y="4442460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65" name="object 65"/>
            <p:cNvGrpSpPr/>
            <p:nvPr/>
          </p:nvGrpSpPr>
          <p:grpSpPr>
            <a:xfrm>
              <a:off x="2612090" y="3859305"/>
              <a:ext cx="264459" cy="491938"/>
              <a:chOff x="1080769" y="4373879"/>
              <a:chExt cx="299720" cy="557530"/>
            </a:xfrm>
          </p:grpSpPr>
          <p:pic>
            <p:nvPicPr>
              <p:cNvPr id="66" name="object 66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88135" y="4373879"/>
                <a:ext cx="285750" cy="550926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080770" y="4373879"/>
                <a:ext cx="299720" cy="55753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557529">
                    <a:moveTo>
                      <a:pt x="299720" y="550926"/>
                    </a:moveTo>
                    <a:lnTo>
                      <a:pt x="295910" y="550926"/>
                    </a:lnTo>
                    <a:lnTo>
                      <a:pt x="7620" y="550926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555790"/>
                    </a:lnTo>
                    <a:lnTo>
                      <a:pt x="3810" y="555790"/>
                    </a:lnTo>
                    <a:lnTo>
                      <a:pt x="3810" y="557022"/>
                    </a:lnTo>
                    <a:lnTo>
                      <a:pt x="7620" y="557022"/>
                    </a:lnTo>
                    <a:lnTo>
                      <a:pt x="295910" y="557022"/>
                    </a:lnTo>
                    <a:lnTo>
                      <a:pt x="295910" y="555790"/>
                    </a:lnTo>
                    <a:lnTo>
                      <a:pt x="299720" y="555790"/>
                    </a:lnTo>
                    <a:lnTo>
                      <a:pt x="299720" y="5509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8" name="object 68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88135" y="4373879"/>
                <a:ext cx="291846" cy="550926"/>
              </a:xfrm>
              <a:prstGeom prst="rect">
                <a:avLst/>
              </a:prstGeom>
            </p:spPr>
          </p:pic>
          <p:sp>
            <p:nvSpPr>
              <p:cNvPr id="69" name="object 69"/>
              <p:cNvSpPr/>
              <p:nvPr/>
            </p:nvSpPr>
            <p:spPr>
              <a:xfrm>
                <a:off x="1081277" y="4373879"/>
                <a:ext cx="299085" cy="557530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557529">
                    <a:moveTo>
                      <a:pt x="12954" y="54483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554736"/>
                    </a:lnTo>
                    <a:lnTo>
                      <a:pt x="3048" y="557022"/>
                    </a:lnTo>
                    <a:lnTo>
                      <a:pt x="6858" y="557022"/>
                    </a:lnTo>
                    <a:lnTo>
                      <a:pt x="6858" y="544830"/>
                    </a:lnTo>
                    <a:lnTo>
                      <a:pt x="12954" y="544830"/>
                    </a:lnTo>
                    <a:close/>
                  </a:path>
                  <a:path w="299084" h="557529">
                    <a:moveTo>
                      <a:pt x="292608" y="544830"/>
                    </a:moveTo>
                    <a:lnTo>
                      <a:pt x="6858" y="544830"/>
                    </a:lnTo>
                    <a:lnTo>
                      <a:pt x="12954" y="550926"/>
                    </a:lnTo>
                    <a:lnTo>
                      <a:pt x="12954" y="557022"/>
                    </a:lnTo>
                    <a:lnTo>
                      <a:pt x="285750" y="557022"/>
                    </a:lnTo>
                    <a:lnTo>
                      <a:pt x="285750" y="550926"/>
                    </a:lnTo>
                    <a:lnTo>
                      <a:pt x="292608" y="544830"/>
                    </a:lnTo>
                    <a:close/>
                  </a:path>
                  <a:path w="299084" h="557529">
                    <a:moveTo>
                      <a:pt x="12954" y="557022"/>
                    </a:moveTo>
                    <a:lnTo>
                      <a:pt x="12954" y="550926"/>
                    </a:lnTo>
                    <a:lnTo>
                      <a:pt x="6858" y="544830"/>
                    </a:lnTo>
                    <a:lnTo>
                      <a:pt x="6858" y="557022"/>
                    </a:lnTo>
                    <a:lnTo>
                      <a:pt x="12954" y="557022"/>
                    </a:lnTo>
                    <a:close/>
                  </a:path>
                  <a:path w="299084" h="557529">
                    <a:moveTo>
                      <a:pt x="298704" y="55473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544830"/>
                    </a:lnTo>
                    <a:lnTo>
                      <a:pt x="292608" y="544830"/>
                    </a:lnTo>
                    <a:lnTo>
                      <a:pt x="292608" y="557022"/>
                    </a:lnTo>
                    <a:lnTo>
                      <a:pt x="295656" y="557022"/>
                    </a:lnTo>
                    <a:lnTo>
                      <a:pt x="298704" y="554736"/>
                    </a:lnTo>
                    <a:close/>
                  </a:path>
                  <a:path w="299084" h="557529">
                    <a:moveTo>
                      <a:pt x="292608" y="557022"/>
                    </a:moveTo>
                    <a:lnTo>
                      <a:pt x="292608" y="544830"/>
                    </a:lnTo>
                    <a:lnTo>
                      <a:pt x="285750" y="550926"/>
                    </a:lnTo>
                    <a:lnTo>
                      <a:pt x="285750" y="557022"/>
                    </a:lnTo>
                    <a:lnTo>
                      <a:pt x="292608" y="55702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0" name="object 70"/>
            <p:cNvSpPr txBox="1"/>
            <p:nvPr/>
          </p:nvSpPr>
          <p:spPr>
            <a:xfrm>
              <a:off x="2658987" y="4064819"/>
              <a:ext cx="182422" cy="21123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429"/>
                </a:lnSpc>
              </a:pPr>
              <a:r>
                <a:rPr sz="1412" dirty="0">
                  <a:latin typeface="Calibri"/>
                  <a:cs typeface="Calibri"/>
                </a:rPr>
                <a:t>PC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5963546" y="3859306"/>
              <a:ext cx="952500" cy="836519"/>
              <a:chOff x="4879085" y="4373879"/>
              <a:chExt cx="1079500" cy="948055"/>
            </a:xfrm>
          </p:grpSpPr>
          <p:pic>
            <p:nvPicPr>
              <p:cNvPr id="72" name="object 72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885181" y="4373879"/>
                <a:ext cx="1066800" cy="941070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4879340" y="4373879"/>
                <a:ext cx="1078230" cy="948055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48054">
                    <a:moveTo>
                      <a:pt x="1078230" y="941070"/>
                    </a:moveTo>
                    <a:lnTo>
                      <a:pt x="1075690" y="941070"/>
                    </a:lnTo>
                    <a:lnTo>
                      <a:pt x="6350" y="94107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46924"/>
                    </a:lnTo>
                    <a:lnTo>
                      <a:pt x="2540" y="946924"/>
                    </a:lnTo>
                    <a:lnTo>
                      <a:pt x="2540" y="947928"/>
                    </a:lnTo>
                    <a:lnTo>
                      <a:pt x="6350" y="947928"/>
                    </a:lnTo>
                    <a:lnTo>
                      <a:pt x="1075690" y="947928"/>
                    </a:lnTo>
                    <a:lnTo>
                      <a:pt x="1075690" y="946658"/>
                    </a:lnTo>
                    <a:lnTo>
                      <a:pt x="1078230" y="946658"/>
                    </a:lnTo>
                    <a:lnTo>
                      <a:pt x="1078230" y="9410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4" name="object 74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885181" y="4373879"/>
                <a:ext cx="1072895" cy="941070"/>
              </a:xfrm>
              <a:prstGeom prst="rect">
                <a:avLst/>
              </a:prstGeom>
            </p:spPr>
          </p:pic>
          <p:sp>
            <p:nvSpPr>
              <p:cNvPr id="75" name="object 75"/>
              <p:cNvSpPr/>
              <p:nvPr/>
            </p:nvSpPr>
            <p:spPr>
              <a:xfrm>
                <a:off x="4879085" y="4373879"/>
                <a:ext cx="1079500" cy="948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8054">
                    <a:moveTo>
                      <a:pt x="12191" y="934974"/>
                    </a:moveTo>
                    <a:lnTo>
                      <a:pt x="12191" y="0"/>
                    </a:lnTo>
                    <a:lnTo>
                      <a:pt x="0" y="0"/>
                    </a:lnTo>
                    <a:lnTo>
                      <a:pt x="0" y="944880"/>
                    </a:lnTo>
                    <a:lnTo>
                      <a:pt x="2286" y="947928"/>
                    </a:lnTo>
                    <a:lnTo>
                      <a:pt x="6096" y="947928"/>
                    </a:lnTo>
                    <a:lnTo>
                      <a:pt x="6096" y="934974"/>
                    </a:lnTo>
                    <a:lnTo>
                      <a:pt x="12191" y="934974"/>
                    </a:lnTo>
                    <a:close/>
                  </a:path>
                  <a:path w="1079500" h="948054">
                    <a:moveTo>
                      <a:pt x="1072896" y="934974"/>
                    </a:moveTo>
                    <a:lnTo>
                      <a:pt x="6096" y="934974"/>
                    </a:lnTo>
                    <a:lnTo>
                      <a:pt x="12191" y="941070"/>
                    </a:lnTo>
                    <a:lnTo>
                      <a:pt x="12191" y="947928"/>
                    </a:lnTo>
                    <a:lnTo>
                      <a:pt x="1066800" y="947928"/>
                    </a:lnTo>
                    <a:lnTo>
                      <a:pt x="1066800" y="941070"/>
                    </a:lnTo>
                    <a:lnTo>
                      <a:pt x="1072896" y="934974"/>
                    </a:lnTo>
                    <a:close/>
                  </a:path>
                  <a:path w="1079500" h="948054">
                    <a:moveTo>
                      <a:pt x="12191" y="947928"/>
                    </a:moveTo>
                    <a:lnTo>
                      <a:pt x="12191" y="941070"/>
                    </a:lnTo>
                    <a:lnTo>
                      <a:pt x="6096" y="934974"/>
                    </a:lnTo>
                    <a:lnTo>
                      <a:pt x="6096" y="947928"/>
                    </a:lnTo>
                    <a:lnTo>
                      <a:pt x="12191" y="947928"/>
                    </a:lnTo>
                    <a:close/>
                  </a:path>
                  <a:path w="1079500" h="948054">
                    <a:moveTo>
                      <a:pt x="1078991" y="944880"/>
                    </a:moveTo>
                    <a:lnTo>
                      <a:pt x="1078991" y="0"/>
                    </a:lnTo>
                    <a:lnTo>
                      <a:pt x="1066800" y="0"/>
                    </a:lnTo>
                    <a:lnTo>
                      <a:pt x="1066800" y="934974"/>
                    </a:lnTo>
                    <a:lnTo>
                      <a:pt x="1072896" y="934974"/>
                    </a:lnTo>
                    <a:lnTo>
                      <a:pt x="1072896" y="947928"/>
                    </a:lnTo>
                    <a:lnTo>
                      <a:pt x="1075943" y="947928"/>
                    </a:lnTo>
                    <a:lnTo>
                      <a:pt x="1078991" y="944880"/>
                    </a:lnTo>
                    <a:close/>
                  </a:path>
                  <a:path w="1079500" h="948054">
                    <a:moveTo>
                      <a:pt x="1072896" y="947928"/>
                    </a:moveTo>
                    <a:lnTo>
                      <a:pt x="1072896" y="934974"/>
                    </a:lnTo>
                    <a:lnTo>
                      <a:pt x="1066800" y="941070"/>
                    </a:lnTo>
                    <a:lnTo>
                      <a:pt x="1066800" y="947928"/>
                    </a:lnTo>
                    <a:lnTo>
                      <a:pt x="1072896" y="9479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6" name="object 76"/>
            <p:cNvSpPr txBox="1"/>
            <p:nvPr/>
          </p:nvSpPr>
          <p:spPr>
            <a:xfrm>
              <a:off x="6383991" y="4278405"/>
              <a:ext cx="24765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spc="-4" dirty="0">
                  <a:latin typeface="Calibri"/>
                  <a:cs typeface="Calibri"/>
                </a:rPr>
                <a:t>RF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5992009" y="3945591"/>
              <a:ext cx="329453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35" dirty="0">
                  <a:latin typeface="Calibri"/>
                  <a:cs typeface="Calibri"/>
                </a:rPr>
                <a:t>r</a:t>
              </a:r>
              <a:r>
                <a:rPr sz="1412" dirty="0">
                  <a:latin typeface="Calibri"/>
                  <a:cs typeface="Calibri"/>
                </a:rPr>
                <a:t>a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5992009" y="4148906"/>
              <a:ext cx="329453" cy="496385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14999"/>
                </a:lnSpc>
                <a:spcBef>
                  <a:spcPts val="88"/>
                </a:spcBef>
              </a:pPr>
              <a:r>
                <a:rPr sz="1412" spc="-18" dirty="0">
                  <a:latin typeface="Calibri"/>
                  <a:cs typeface="Calibri"/>
                </a:rPr>
                <a:t>w</a:t>
              </a:r>
              <a:r>
                <a:rPr sz="1412" dirty="0">
                  <a:latin typeface="Calibri"/>
                  <a:cs typeface="Calibri"/>
                </a:rPr>
                <a:t>ad  </a:t>
              </a:r>
              <a:r>
                <a:rPr sz="1412" spc="-13" dirty="0">
                  <a:latin typeface="Calibri"/>
                  <a:cs typeface="Calibri"/>
                </a:rPr>
                <a:t>wd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6652259" y="3802382"/>
              <a:ext cx="24484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6648225" y="4125781"/>
              <a:ext cx="24484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8193069" y="3859305"/>
              <a:ext cx="536762" cy="763120"/>
              <a:chOff x="7405878" y="4373879"/>
              <a:chExt cx="608330" cy="8648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35178" y="4553711"/>
                <a:ext cx="572679" cy="668208"/>
              </a:xfrm>
              <a:prstGeom prst="rect">
                <a:avLst/>
              </a:prstGeom>
            </p:spPr>
          </p:pic>
          <p:pic>
            <p:nvPicPr>
              <p:cNvPr id="83" name="object 83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405878" y="4373879"/>
                <a:ext cx="608076" cy="864870"/>
              </a:xfrm>
              <a:prstGeom prst="rect">
                <a:avLst/>
              </a:prstGeom>
            </p:spPr>
          </p:pic>
          <p:sp>
            <p:nvSpPr>
              <p:cNvPr id="84" name="object 84"/>
              <p:cNvSpPr/>
              <p:nvPr/>
            </p:nvSpPr>
            <p:spPr>
              <a:xfrm>
                <a:off x="7405878" y="4373879"/>
                <a:ext cx="608330" cy="864869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64870">
                    <a:moveTo>
                      <a:pt x="12953" y="278538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84225"/>
                    </a:lnTo>
                    <a:lnTo>
                      <a:pt x="1524" y="286512"/>
                    </a:lnTo>
                    <a:lnTo>
                      <a:pt x="3048" y="287274"/>
                    </a:lnTo>
                    <a:lnTo>
                      <a:pt x="9905" y="291621"/>
                    </a:lnTo>
                    <a:lnTo>
                      <a:pt x="9905" y="276606"/>
                    </a:lnTo>
                    <a:lnTo>
                      <a:pt x="12953" y="278538"/>
                    </a:lnTo>
                    <a:close/>
                  </a:path>
                  <a:path w="608329" h="864870">
                    <a:moveTo>
                      <a:pt x="173736" y="399549"/>
                    </a:moveTo>
                    <a:lnTo>
                      <a:pt x="173736" y="395478"/>
                    </a:lnTo>
                    <a:lnTo>
                      <a:pt x="165046" y="389969"/>
                    </a:lnTo>
                    <a:lnTo>
                      <a:pt x="3048" y="486156"/>
                    </a:lnTo>
                    <a:lnTo>
                      <a:pt x="0" y="489204"/>
                    </a:lnTo>
                    <a:lnTo>
                      <a:pt x="0" y="860298"/>
                    </a:lnTo>
                    <a:lnTo>
                      <a:pt x="3810" y="864108"/>
                    </a:lnTo>
                    <a:lnTo>
                      <a:pt x="3810" y="851916"/>
                    </a:lnTo>
                    <a:lnTo>
                      <a:pt x="9905" y="849215"/>
                    </a:lnTo>
                    <a:lnTo>
                      <a:pt x="9905" y="496824"/>
                    </a:lnTo>
                    <a:lnTo>
                      <a:pt x="12953" y="491490"/>
                    </a:lnTo>
                    <a:lnTo>
                      <a:pt x="12953" y="495014"/>
                    </a:lnTo>
                    <a:lnTo>
                      <a:pt x="173736" y="399549"/>
                    </a:lnTo>
                    <a:close/>
                  </a:path>
                  <a:path w="608329" h="864870">
                    <a:moveTo>
                      <a:pt x="598931" y="588264"/>
                    </a:moveTo>
                    <a:lnTo>
                      <a:pt x="3810" y="851916"/>
                    </a:lnTo>
                    <a:lnTo>
                      <a:pt x="12953" y="858012"/>
                    </a:lnTo>
                    <a:lnTo>
                      <a:pt x="12953" y="862415"/>
                    </a:lnTo>
                    <a:lnTo>
                      <a:pt x="595883" y="603418"/>
                    </a:lnTo>
                    <a:lnTo>
                      <a:pt x="595883" y="593598"/>
                    </a:lnTo>
                    <a:lnTo>
                      <a:pt x="598931" y="588264"/>
                    </a:lnTo>
                    <a:close/>
                  </a:path>
                  <a:path w="608329" h="864870">
                    <a:moveTo>
                      <a:pt x="12953" y="862415"/>
                    </a:moveTo>
                    <a:lnTo>
                      <a:pt x="12953" y="858012"/>
                    </a:lnTo>
                    <a:lnTo>
                      <a:pt x="3810" y="851916"/>
                    </a:lnTo>
                    <a:lnTo>
                      <a:pt x="3810" y="864108"/>
                    </a:lnTo>
                    <a:lnTo>
                      <a:pt x="4572" y="864870"/>
                    </a:lnTo>
                    <a:lnTo>
                      <a:pt x="6857" y="864870"/>
                    </a:lnTo>
                    <a:lnTo>
                      <a:pt x="9144" y="864108"/>
                    </a:lnTo>
                    <a:lnTo>
                      <a:pt x="12953" y="862415"/>
                    </a:lnTo>
                    <a:close/>
                  </a:path>
                  <a:path w="608329" h="864870">
                    <a:moveTo>
                      <a:pt x="183642" y="392430"/>
                    </a:moveTo>
                    <a:lnTo>
                      <a:pt x="183642" y="388620"/>
                    </a:lnTo>
                    <a:lnTo>
                      <a:pt x="182879" y="386334"/>
                    </a:lnTo>
                    <a:lnTo>
                      <a:pt x="180460" y="384725"/>
                    </a:lnTo>
                    <a:lnTo>
                      <a:pt x="9905" y="276606"/>
                    </a:lnTo>
                    <a:lnTo>
                      <a:pt x="12953" y="281940"/>
                    </a:lnTo>
                    <a:lnTo>
                      <a:pt x="12953" y="293553"/>
                    </a:lnTo>
                    <a:lnTo>
                      <a:pt x="165046" y="389969"/>
                    </a:lnTo>
                    <a:lnTo>
                      <a:pt x="173736" y="384810"/>
                    </a:lnTo>
                    <a:lnTo>
                      <a:pt x="173736" y="399549"/>
                    </a:lnTo>
                    <a:lnTo>
                      <a:pt x="180594" y="395478"/>
                    </a:lnTo>
                    <a:lnTo>
                      <a:pt x="182118" y="394716"/>
                    </a:lnTo>
                    <a:lnTo>
                      <a:pt x="183642" y="392430"/>
                    </a:lnTo>
                    <a:close/>
                  </a:path>
                  <a:path w="608329" h="864870">
                    <a:moveTo>
                      <a:pt x="12953" y="293553"/>
                    </a:moveTo>
                    <a:lnTo>
                      <a:pt x="12953" y="281940"/>
                    </a:lnTo>
                    <a:lnTo>
                      <a:pt x="9905" y="276606"/>
                    </a:lnTo>
                    <a:lnTo>
                      <a:pt x="9905" y="291621"/>
                    </a:lnTo>
                    <a:lnTo>
                      <a:pt x="12953" y="293553"/>
                    </a:lnTo>
                    <a:close/>
                  </a:path>
                  <a:path w="608329" h="864870">
                    <a:moveTo>
                      <a:pt x="12953" y="495014"/>
                    </a:moveTo>
                    <a:lnTo>
                      <a:pt x="12953" y="491490"/>
                    </a:lnTo>
                    <a:lnTo>
                      <a:pt x="9905" y="496824"/>
                    </a:lnTo>
                    <a:lnTo>
                      <a:pt x="12953" y="495014"/>
                    </a:lnTo>
                    <a:close/>
                  </a:path>
                  <a:path w="608329" h="864870">
                    <a:moveTo>
                      <a:pt x="12953" y="847865"/>
                    </a:moveTo>
                    <a:lnTo>
                      <a:pt x="12953" y="495014"/>
                    </a:lnTo>
                    <a:lnTo>
                      <a:pt x="9905" y="496824"/>
                    </a:lnTo>
                    <a:lnTo>
                      <a:pt x="9905" y="849215"/>
                    </a:lnTo>
                    <a:lnTo>
                      <a:pt x="12953" y="847865"/>
                    </a:lnTo>
                    <a:close/>
                  </a:path>
                  <a:path w="608329" h="864870">
                    <a:moveTo>
                      <a:pt x="173736" y="395478"/>
                    </a:moveTo>
                    <a:lnTo>
                      <a:pt x="173736" y="384810"/>
                    </a:lnTo>
                    <a:lnTo>
                      <a:pt x="165046" y="389969"/>
                    </a:lnTo>
                    <a:lnTo>
                      <a:pt x="173736" y="395478"/>
                    </a:lnTo>
                    <a:close/>
                  </a:path>
                  <a:path w="608329" h="864870">
                    <a:moveTo>
                      <a:pt x="608076" y="595884"/>
                    </a:moveTo>
                    <a:lnTo>
                      <a:pt x="608076" y="177546"/>
                    </a:lnTo>
                    <a:lnTo>
                      <a:pt x="606551" y="175260"/>
                    </a:lnTo>
                    <a:lnTo>
                      <a:pt x="604266" y="174498"/>
                    </a:lnTo>
                    <a:lnTo>
                      <a:pt x="211519" y="0"/>
                    </a:lnTo>
                    <a:lnTo>
                      <a:pt x="180460" y="0"/>
                    </a:lnTo>
                    <a:lnTo>
                      <a:pt x="595883" y="184573"/>
                    </a:lnTo>
                    <a:lnTo>
                      <a:pt x="595883" y="179832"/>
                    </a:lnTo>
                    <a:lnTo>
                      <a:pt x="598931" y="185928"/>
                    </a:lnTo>
                    <a:lnTo>
                      <a:pt x="598931" y="602063"/>
                    </a:lnTo>
                    <a:lnTo>
                      <a:pt x="604266" y="599694"/>
                    </a:lnTo>
                    <a:lnTo>
                      <a:pt x="606551" y="598170"/>
                    </a:lnTo>
                    <a:lnTo>
                      <a:pt x="608076" y="595884"/>
                    </a:lnTo>
                    <a:close/>
                  </a:path>
                  <a:path w="608329" h="864870">
                    <a:moveTo>
                      <a:pt x="598931" y="185928"/>
                    </a:moveTo>
                    <a:lnTo>
                      <a:pt x="595883" y="179832"/>
                    </a:lnTo>
                    <a:lnTo>
                      <a:pt x="595883" y="184573"/>
                    </a:lnTo>
                    <a:lnTo>
                      <a:pt x="598931" y="185928"/>
                    </a:lnTo>
                    <a:close/>
                  </a:path>
                  <a:path w="608329" h="864870">
                    <a:moveTo>
                      <a:pt x="598931" y="588264"/>
                    </a:moveTo>
                    <a:lnTo>
                      <a:pt x="598931" y="185928"/>
                    </a:lnTo>
                    <a:lnTo>
                      <a:pt x="595883" y="184573"/>
                    </a:lnTo>
                    <a:lnTo>
                      <a:pt x="595883" y="589614"/>
                    </a:lnTo>
                    <a:lnTo>
                      <a:pt x="598931" y="588264"/>
                    </a:lnTo>
                    <a:close/>
                  </a:path>
                  <a:path w="608329" h="864870">
                    <a:moveTo>
                      <a:pt x="598931" y="602063"/>
                    </a:moveTo>
                    <a:lnTo>
                      <a:pt x="598931" y="588264"/>
                    </a:lnTo>
                    <a:lnTo>
                      <a:pt x="595883" y="593598"/>
                    </a:lnTo>
                    <a:lnTo>
                      <a:pt x="595883" y="603418"/>
                    </a:lnTo>
                    <a:lnTo>
                      <a:pt x="598931" y="6020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5" name="object 85"/>
            <p:cNvSpPr txBox="1"/>
            <p:nvPr/>
          </p:nvSpPr>
          <p:spPr>
            <a:xfrm>
              <a:off x="8365010" y="4081539"/>
              <a:ext cx="232884" cy="3854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dirty="0">
                  <a:latin typeface="Calibri"/>
                  <a:cs typeface="Calibri"/>
                </a:rPr>
                <a:t>A</a:t>
              </a:r>
              <a:r>
                <a:rPr sz="1765" spc="-40" dirty="0">
                  <a:latin typeface="Calibri"/>
                  <a:cs typeface="Calibri"/>
                </a:rPr>
                <a:t>L</a:t>
              </a:r>
              <a:r>
                <a:rPr sz="1765" dirty="0">
                  <a:latin typeface="Calibri"/>
                  <a:cs typeface="Calibri"/>
                </a:rPr>
                <a:t>U</a:t>
              </a:r>
            </a:p>
          </p:txBody>
        </p:sp>
        <p:grpSp>
          <p:nvGrpSpPr>
            <p:cNvPr id="86" name="object 86"/>
            <p:cNvGrpSpPr/>
            <p:nvPr/>
          </p:nvGrpSpPr>
          <p:grpSpPr>
            <a:xfrm>
              <a:off x="2483623" y="3859305"/>
              <a:ext cx="6716806" cy="863973"/>
              <a:chOff x="935173" y="4373879"/>
              <a:chExt cx="7612380" cy="979169"/>
            </a:xfrm>
          </p:grpSpPr>
          <p:sp>
            <p:nvSpPr>
              <p:cNvPr id="87" name="object 87"/>
              <p:cNvSpPr/>
              <p:nvPr/>
            </p:nvSpPr>
            <p:spPr>
              <a:xfrm>
                <a:off x="935164" y="4373879"/>
                <a:ext cx="39503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50335" h="979170">
                    <a:moveTo>
                      <a:pt x="152971" y="169926"/>
                    </a:moveTo>
                    <a:lnTo>
                      <a:pt x="66865" y="127254"/>
                    </a:lnTo>
                    <a:lnTo>
                      <a:pt x="66865" y="155460"/>
                    </a:lnTo>
                    <a:lnTo>
                      <a:pt x="28727" y="155460"/>
                    </a:lnTo>
                    <a:lnTo>
                      <a:pt x="28282" y="0"/>
                    </a:lnTo>
                    <a:lnTo>
                      <a:pt x="0" y="0"/>
                    </a:lnTo>
                    <a:lnTo>
                      <a:pt x="571" y="165354"/>
                    </a:lnTo>
                    <a:lnTo>
                      <a:pt x="9715" y="165354"/>
                    </a:lnTo>
                    <a:lnTo>
                      <a:pt x="9715" y="184404"/>
                    </a:lnTo>
                    <a:lnTo>
                      <a:pt x="66865" y="184404"/>
                    </a:lnTo>
                    <a:lnTo>
                      <a:pt x="66865" y="212598"/>
                    </a:lnTo>
                    <a:lnTo>
                      <a:pt x="81343" y="205435"/>
                    </a:lnTo>
                    <a:lnTo>
                      <a:pt x="152971" y="169926"/>
                    </a:lnTo>
                    <a:close/>
                  </a:path>
                  <a:path w="3950335" h="979170">
                    <a:moveTo>
                      <a:pt x="3870058" y="0"/>
                    </a:moveTo>
                    <a:lnTo>
                      <a:pt x="3863911" y="0"/>
                    </a:lnTo>
                    <a:lnTo>
                      <a:pt x="3863911" y="3048"/>
                    </a:lnTo>
                    <a:lnTo>
                      <a:pt x="3870058" y="0"/>
                    </a:lnTo>
                    <a:close/>
                  </a:path>
                  <a:path w="3950335" h="979170">
                    <a:moveTo>
                      <a:pt x="3950017" y="246126"/>
                    </a:moveTo>
                    <a:lnTo>
                      <a:pt x="3863911" y="203454"/>
                    </a:lnTo>
                    <a:lnTo>
                      <a:pt x="3863911" y="231660"/>
                    </a:lnTo>
                    <a:lnTo>
                      <a:pt x="2632646" y="231660"/>
                    </a:lnTo>
                    <a:lnTo>
                      <a:pt x="2632214" y="229501"/>
                    </a:lnTo>
                    <a:lnTo>
                      <a:pt x="2623083" y="215938"/>
                    </a:lnTo>
                    <a:lnTo>
                      <a:pt x="2609519" y="206806"/>
                    </a:lnTo>
                    <a:lnTo>
                      <a:pt x="2606611" y="206222"/>
                    </a:lnTo>
                    <a:lnTo>
                      <a:pt x="2606611" y="0"/>
                    </a:lnTo>
                    <a:lnTo>
                      <a:pt x="2578417" y="0"/>
                    </a:lnTo>
                    <a:lnTo>
                      <a:pt x="2578417" y="206349"/>
                    </a:lnTo>
                    <a:lnTo>
                      <a:pt x="2576131" y="206806"/>
                    </a:lnTo>
                    <a:lnTo>
                      <a:pt x="2562314" y="215938"/>
                    </a:lnTo>
                    <a:lnTo>
                      <a:pt x="2552916" y="229501"/>
                    </a:lnTo>
                    <a:lnTo>
                      <a:pt x="2549461" y="246126"/>
                    </a:lnTo>
                    <a:lnTo>
                      <a:pt x="2552916" y="262763"/>
                    </a:lnTo>
                    <a:lnTo>
                      <a:pt x="2562314" y="276326"/>
                    </a:lnTo>
                    <a:lnTo>
                      <a:pt x="2576131" y="285457"/>
                    </a:lnTo>
                    <a:lnTo>
                      <a:pt x="2578417" y="285915"/>
                    </a:lnTo>
                    <a:lnTo>
                      <a:pt x="2578417" y="341782"/>
                    </a:lnTo>
                    <a:lnTo>
                      <a:pt x="2567267" y="349288"/>
                    </a:lnTo>
                    <a:lnTo>
                      <a:pt x="2558135" y="362851"/>
                    </a:lnTo>
                    <a:lnTo>
                      <a:pt x="2557703" y="365010"/>
                    </a:lnTo>
                    <a:lnTo>
                      <a:pt x="2067115" y="365010"/>
                    </a:lnTo>
                    <a:lnTo>
                      <a:pt x="2067115" y="393954"/>
                    </a:lnTo>
                    <a:lnTo>
                      <a:pt x="2554795" y="393954"/>
                    </a:lnTo>
                    <a:lnTo>
                      <a:pt x="2557703" y="393954"/>
                    </a:lnTo>
                    <a:lnTo>
                      <a:pt x="2558135" y="396113"/>
                    </a:lnTo>
                    <a:lnTo>
                      <a:pt x="2567267" y="409676"/>
                    </a:lnTo>
                    <a:lnTo>
                      <a:pt x="2578417" y="417195"/>
                    </a:lnTo>
                    <a:lnTo>
                      <a:pt x="2578417" y="774763"/>
                    </a:lnTo>
                    <a:lnTo>
                      <a:pt x="2567267" y="782485"/>
                    </a:lnTo>
                    <a:lnTo>
                      <a:pt x="2558135" y="796302"/>
                    </a:lnTo>
                    <a:lnTo>
                      <a:pt x="2554795" y="813054"/>
                    </a:lnTo>
                    <a:lnTo>
                      <a:pt x="2558135" y="829691"/>
                    </a:lnTo>
                    <a:lnTo>
                      <a:pt x="2567267" y="843254"/>
                    </a:lnTo>
                    <a:lnTo>
                      <a:pt x="2578417" y="850773"/>
                    </a:lnTo>
                    <a:lnTo>
                      <a:pt x="2578417" y="979170"/>
                    </a:lnTo>
                    <a:lnTo>
                      <a:pt x="2606611" y="979170"/>
                    </a:lnTo>
                    <a:lnTo>
                      <a:pt x="2606611" y="853897"/>
                    </a:lnTo>
                    <a:lnTo>
                      <a:pt x="2614091" y="852385"/>
                    </a:lnTo>
                    <a:lnTo>
                      <a:pt x="2627655" y="843254"/>
                    </a:lnTo>
                    <a:lnTo>
                      <a:pt x="2636786" y="829691"/>
                    </a:lnTo>
                    <a:lnTo>
                      <a:pt x="2637371" y="826770"/>
                    </a:lnTo>
                    <a:lnTo>
                      <a:pt x="2640139" y="826770"/>
                    </a:lnTo>
                    <a:lnTo>
                      <a:pt x="3406711" y="826770"/>
                    </a:lnTo>
                    <a:lnTo>
                      <a:pt x="3406711" y="855726"/>
                    </a:lnTo>
                    <a:lnTo>
                      <a:pt x="3421189" y="848563"/>
                    </a:lnTo>
                    <a:lnTo>
                      <a:pt x="3492817" y="813054"/>
                    </a:lnTo>
                    <a:lnTo>
                      <a:pt x="3406711" y="769620"/>
                    </a:lnTo>
                    <a:lnTo>
                      <a:pt x="3406711" y="798576"/>
                    </a:lnTo>
                    <a:lnTo>
                      <a:pt x="2637244" y="798576"/>
                    </a:lnTo>
                    <a:lnTo>
                      <a:pt x="2636786" y="796302"/>
                    </a:lnTo>
                    <a:lnTo>
                      <a:pt x="2627655" y="782485"/>
                    </a:lnTo>
                    <a:lnTo>
                      <a:pt x="2614091" y="773087"/>
                    </a:lnTo>
                    <a:lnTo>
                      <a:pt x="2606611" y="771537"/>
                    </a:lnTo>
                    <a:lnTo>
                      <a:pt x="2606611" y="420319"/>
                    </a:lnTo>
                    <a:lnTo>
                      <a:pt x="2614091" y="418807"/>
                    </a:lnTo>
                    <a:lnTo>
                      <a:pt x="2627655" y="409676"/>
                    </a:lnTo>
                    <a:lnTo>
                      <a:pt x="2636786" y="396113"/>
                    </a:lnTo>
                    <a:lnTo>
                      <a:pt x="2640139" y="379476"/>
                    </a:lnTo>
                    <a:lnTo>
                      <a:pt x="2636786" y="362851"/>
                    </a:lnTo>
                    <a:lnTo>
                      <a:pt x="2627655" y="349288"/>
                    </a:lnTo>
                    <a:lnTo>
                      <a:pt x="2614091" y="340156"/>
                    </a:lnTo>
                    <a:lnTo>
                      <a:pt x="2606611" y="338658"/>
                    </a:lnTo>
                    <a:lnTo>
                      <a:pt x="2606611" y="286054"/>
                    </a:lnTo>
                    <a:lnTo>
                      <a:pt x="2609519" y="285457"/>
                    </a:lnTo>
                    <a:lnTo>
                      <a:pt x="2623083" y="276326"/>
                    </a:lnTo>
                    <a:lnTo>
                      <a:pt x="2632214" y="262763"/>
                    </a:lnTo>
                    <a:lnTo>
                      <a:pt x="2632646" y="260604"/>
                    </a:lnTo>
                    <a:lnTo>
                      <a:pt x="2635567" y="260604"/>
                    </a:lnTo>
                    <a:lnTo>
                      <a:pt x="3863911" y="260604"/>
                    </a:lnTo>
                    <a:lnTo>
                      <a:pt x="3863911" y="288798"/>
                    </a:lnTo>
                    <a:lnTo>
                      <a:pt x="3878389" y="281635"/>
                    </a:lnTo>
                    <a:lnTo>
                      <a:pt x="3950017" y="2461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161281" y="4571999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4604004" y="4853177"/>
                <a:ext cx="281305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281304" h="86360">
                    <a:moveTo>
                      <a:pt x="209550" y="57150"/>
                    </a:moveTo>
                    <a:lnTo>
                      <a:pt x="209550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09550" y="57150"/>
                    </a:lnTo>
                    <a:close/>
                  </a:path>
                  <a:path w="281304" h="86360">
                    <a:moveTo>
                      <a:pt x="281178" y="42672"/>
                    </a:moveTo>
                    <a:lnTo>
                      <a:pt x="195072" y="0"/>
                    </a:lnTo>
                    <a:lnTo>
                      <a:pt x="195072" y="28955"/>
                    </a:lnTo>
                    <a:lnTo>
                      <a:pt x="209550" y="28955"/>
                    </a:lnTo>
                    <a:lnTo>
                      <a:pt x="209550" y="78802"/>
                    </a:lnTo>
                    <a:lnTo>
                      <a:pt x="281178" y="42672"/>
                    </a:lnTo>
                    <a:close/>
                  </a:path>
                  <a:path w="281304" h="86360">
                    <a:moveTo>
                      <a:pt x="209550" y="78802"/>
                    </a:moveTo>
                    <a:lnTo>
                      <a:pt x="209550" y="57150"/>
                    </a:lnTo>
                    <a:lnTo>
                      <a:pt x="195072" y="57150"/>
                    </a:lnTo>
                    <a:lnTo>
                      <a:pt x="195072" y="86106"/>
                    </a:lnTo>
                    <a:lnTo>
                      <a:pt x="209550" y="7880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0" name="object 90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665725" y="5143499"/>
                <a:ext cx="219456" cy="86105"/>
              </a:xfrm>
              <a:prstGeom prst="rect">
                <a:avLst/>
              </a:prstGeom>
            </p:spPr>
          </p:pic>
          <p:sp>
            <p:nvSpPr>
              <p:cNvPr id="91" name="object 91"/>
              <p:cNvSpPr/>
              <p:nvPr/>
            </p:nvSpPr>
            <p:spPr>
              <a:xfrm>
                <a:off x="5951981" y="4429505"/>
                <a:ext cx="146113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61134" h="85725">
                    <a:moveTo>
                      <a:pt x="1389125" y="57150"/>
                    </a:moveTo>
                    <a:lnTo>
                      <a:pt x="1389125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389125" y="57150"/>
                    </a:lnTo>
                    <a:close/>
                  </a:path>
                  <a:path w="1461134" h="85725">
                    <a:moveTo>
                      <a:pt x="1460753" y="42672"/>
                    </a:moveTo>
                    <a:lnTo>
                      <a:pt x="1374647" y="0"/>
                    </a:lnTo>
                    <a:lnTo>
                      <a:pt x="1374647" y="28194"/>
                    </a:lnTo>
                    <a:lnTo>
                      <a:pt x="1389125" y="28194"/>
                    </a:lnTo>
                    <a:lnTo>
                      <a:pt x="1389125" y="78169"/>
                    </a:lnTo>
                    <a:lnTo>
                      <a:pt x="1460753" y="42672"/>
                    </a:lnTo>
                    <a:close/>
                  </a:path>
                  <a:path w="1461134" h="85725">
                    <a:moveTo>
                      <a:pt x="1389125" y="78169"/>
                    </a:moveTo>
                    <a:lnTo>
                      <a:pt x="1389125" y="57150"/>
                    </a:lnTo>
                    <a:lnTo>
                      <a:pt x="1374647" y="57150"/>
                    </a:lnTo>
                    <a:lnTo>
                      <a:pt x="1374647" y="85344"/>
                    </a:lnTo>
                    <a:lnTo>
                      <a:pt x="1389125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2" name="object 92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94804" y="4993385"/>
                <a:ext cx="219455" cy="85343"/>
              </a:xfrm>
              <a:prstGeom prst="rect">
                <a:avLst/>
              </a:prstGeom>
            </p:spPr>
          </p:pic>
          <p:sp>
            <p:nvSpPr>
              <p:cNvPr id="93" name="object 93"/>
              <p:cNvSpPr/>
              <p:nvPr/>
            </p:nvSpPr>
            <p:spPr>
              <a:xfrm>
                <a:off x="3512794" y="4373879"/>
                <a:ext cx="5034915" cy="546735"/>
              </a:xfrm>
              <a:custGeom>
                <a:avLst/>
                <a:gdLst/>
                <a:ahLst/>
                <a:cxnLst/>
                <a:rect l="l" t="t" r="r" b="b"/>
                <a:pathLst>
                  <a:path w="5034915" h="546735">
                    <a:moveTo>
                      <a:pt x="30416" y="0"/>
                    </a:moveTo>
                    <a:lnTo>
                      <a:pt x="0" y="0"/>
                    </a:lnTo>
                    <a:lnTo>
                      <a:pt x="15265" y="3048"/>
                    </a:lnTo>
                    <a:lnTo>
                      <a:pt x="30416" y="0"/>
                    </a:lnTo>
                    <a:close/>
                  </a:path>
                  <a:path w="5034915" h="546735">
                    <a:moveTo>
                      <a:pt x="5034559" y="502920"/>
                    </a:moveTo>
                    <a:lnTo>
                      <a:pt x="4949215" y="460248"/>
                    </a:lnTo>
                    <a:lnTo>
                      <a:pt x="4949215" y="489204"/>
                    </a:lnTo>
                    <a:lnTo>
                      <a:pt x="4496587" y="489204"/>
                    </a:lnTo>
                    <a:lnTo>
                      <a:pt x="4496587" y="517398"/>
                    </a:lnTo>
                    <a:lnTo>
                      <a:pt x="4949215" y="517398"/>
                    </a:lnTo>
                    <a:lnTo>
                      <a:pt x="4949215" y="546354"/>
                    </a:lnTo>
                    <a:lnTo>
                      <a:pt x="4962931" y="539381"/>
                    </a:lnTo>
                    <a:lnTo>
                      <a:pt x="5034559" y="502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4" name="object 94"/>
            <p:cNvSpPr txBox="1"/>
            <p:nvPr/>
          </p:nvSpPr>
          <p:spPr>
            <a:xfrm>
              <a:off x="4815392" y="3819189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20‐16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4815392" y="4307989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15‐11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96" name="object 96"/>
            <p:cNvGrpSpPr/>
            <p:nvPr/>
          </p:nvGrpSpPr>
          <p:grpSpPr>
            <a:xfrm>
              <a:off x="3360643" y="3859305"/>
              <a:ext cx="952500" cy="835399"/>
              <a:chOff x="1929129" y="4373879"/>
              <a:chExt cx="1079500" cy="946785"/>
            </a:xfrm>
          </p:grpSpPr>
          <p:pic>
            <p:nvPicPr>
              <p:cNvPr id="97" name="object 97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935479" y="4373879"/>
                <a:ext cx="1066800" cy="939546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1929130" y="4373879"/>
                <a:ext cx="1079500" cy="946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6785">
                    <a:moveTo>
                      <a:pt x="1079500" y="939546"/>
                    </a:moveTo>
                    <a:lnTo>
                      <a:pt x="1076960" y="939546"/>
                    </a:lnTo>
                    <a:lnTo>
                      <a:pt x="6350" y="939546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44714"/>
                    </a:lnTo>
                    <a:lnTo>
                      <a:pt x="2540" y="944714"/>
                    </a:lnTo>
                    <a:lnTo>
                      <a:pt x="2540" y="946404"/>
                    </a:lnTo>
                    <a:lnTo>
                      <a:pt x="6350" y="946404"/>
                    </a:lnTo>
                    <a:lnTo>
                      <a:pt x="1076960" y="946404"/>
                    </a:lnTo>
                    <a:lnTo>
                      <a:pt x="1076960" y="944714"/>
                    </a:lnTo>
                    <a:lnTo>
                      <a:pt x="1079500" y="944714"/>
                    </a:lnTo>
                    <a:lnTo>
                      <a:pt x="1079500" y="93954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935479" y="4373879"/>
                <a:ext cx="1072895" cy="939546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1929383" y="4373879"/>
                <a:ext cx="1079500" cy="946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6785">
                    <a:moveTo>
                      <a:pt x="12192" y="933450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3356"/>
                    </a:lnTo>
                    <a:lnTo>
                      <a:pt x="2286" y="946404"/>
                    </a:lnTo>
                    <a:lnTo>
                      <a:pt x="6096" y="946404"/>
                    </a:lnTo>
                    <a:lnTo>
                      <a:pt x="6096" y="933450"/>
                    </a:lnTo>
                    <a:lnTo>
                      <a:pt x="12192" y="933450"/>
                    </a:lnTo>
                    <a:close/>
                  </a:path>
                  <a:path w="1079500" h="946785">
                    <a:moveTo>
                      <a:pt x="1072896" y="933450"/>
                    </a:moveTo>
                    <a:lnTo>
                      <a:pt x="6096" y="933450"/>
                    </a:lnTo>
                    <a:lnTo>
                      <a:pt x="12192" y="939546"/>
                    </a:lnTo>
                    <a:lnTo>
                      <a:pt x="12192" y="946404"/>
                    </a:lnTo>
                    <a:lnTo>
                      <a:pt x="1066800" y="946404"/>
                    </a:lnTo>
                    <a:lnTo>
                      <a:pt x="1066800" y="939546"/>
                    </a:lnTo>
                    <a:lnTo>
                      <a:pt x="1072896" y="933450"/>
                    </a:lnTo>
                    <a:close/>
                  </a:path>
                  <a:path w="1079500" h="946785">
                    <a:moveTo>
                      <a:pt x="12192" y="946404"/>
                    </a:moveTo>
                    <a:lnTo>
                      <a:pt x="12192" y="939546"/>
                    </a:lnTo>
                    <a:lnTo>
                      <a:pt x="6096" y="933450"/>
                    </a:lnTo>
                    <a:lnTo>
                      <a:pt x="6096" y="946404"/>
                    </a:lnTo>
                    <a:lnTo>
                      <a:pt x="12192" y="946404"/>
                    </a:lnTo>
                    <a:close/>
                  </a:path>
                  <a:path w="1079500" h="946785">
                    <a:moveTo>
                      <a:pt x="1078992" y="943356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933450"/>
                    </a:lnTo>
                    <a:lnTo>
                      <a:pt x="1072896" y="933450"/>
                    </a:lnTo>
                    <a:lnTo>
                      <a:pt x="1072896" y="946404"/>
                    </a:lnTo>
                    <a:lnTo>
                      <a:pt x="1076706" y="946404"/>
                    </a:lnTo>
                    <a:lnTo>
                      <a:pt x="1078992" y="943356"/>
                    </a:lnTo>
                    <a:close/>
                  </a:path>
                  <a:path w="1079500" h="946785">
                    <a:moveTo>
                      <a:pt x="1072896" y="946404"/>
                    </a:moveTo>
                    <a:lnTo>
                      <a:pt x="1072896" y="933450"/>
                    </a:lnTo>
                    <a:lnTo>
                      <a:pt x="1066800" y="939546"/>
                    </a:lnTo>
                    <a:lnTo>
                      <a:pt x="1066800" y="946404"/>
                    </a:lnTo>
                    <a:lnTo>
                      <a:pt x="1072896" y="94640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1" name="object 101"/>
            <p:cNvSpPr txBox="1"/>
            <p:nvPr/>
          </p:nvSpPr>
          <p:spPr>
            <a:xfrm>
              <a:off x="3406140" y="3901888"/>
              <a:ext cx="203386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dirty="0">
                  <a:latin typeface="Calibri"/>
                  <a:cs typeface="Calibri"/>
                </a:rPr>
                <a:t>ad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3998478" y="3889107"/>
              <a:ext cx="174251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3406140" y="4170830"/>
              <a:ext cx="658346" cy="42168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12923">
                <a:lnSpc>
                  <a:spcPts val="1716"/>
                </a:lnSpc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Mem</a:t>
              </a:r>
              <a:endParaRPr sz="1588">
                <a:latin typeface="Calibri"/>
                <a:cs typeface="Calibri"/>
              </a:endParaRPr>
            </a:p>
            <a:p>
              <a:pPr marL="11206">
                <a:lnSpc>
                  <a:spcPts val="1504"/>
                </a:lnSpc>
              </a:pPr>
              <a:r>
                <a:rPr sz="1412" spc="-13" dirty="0">
                  <a:latin typeface="Calibri"/>
                  <a:cs typeface="Calibri"/>
                </a:rPr>
                <a:t>wd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04" name="object 104"/>
            <p:cNvGrpSpPr/>
            <p:nvPr/>
          </p:nvGrpSpPr>
          <p:grpSpPr>
            <a:xfrm>
              <a:off x="3149750" y="3859305"/>
              <a:ext cx="6042772" cy="863973"/>
              <a:chOff x="1690116" y="4373879"/>
              <a:chExt cx="6848475" cy="979169"/>
            </a:xfrm>
          </p:grpSpPr>
          <p:pic>
            <p:nvPicPr>
              <p:cNvPr id="105" name="object 10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690116" y="5018531"/>
                <a:ext cx="245363" cy="86105"/>
              </a:xfrm>
              <a:prstGeom prst="rect">
                <a:avLst/>
              </a:prstGeom>
            </p:spPr>
          </p:pic>
          <p:sp>
            <p:nvSpPr>
              <p:cNvPr id="106" name="object 106"/>
              <p:cNvSpPr/>
              <p:nvPr/>
            </p:nvSpPr>
            <p:spPr>
              <a:xfrm>
                <a:off x="8507730" y="4863083"/>
                <a:ext cx="30480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30479" h="490220">
                    <a:moveTo>
                      <a:pt x="30292" y="489965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1336" y="489965"/>
                    </a:lnTo>
                    <a:lnTo>
                      <a:pt x="30292" y="4899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7" name="object 10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314700" y="4527803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8" name="object 108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308604" y="4521707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09" name="object 109"/>
              <p:cNvSpPr/>
              <p:nvPr/>
            </p:nvSpPr>
            <p:spPr>
              <a:xfrm>
                <a:off x="3308604" y="4521707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7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7"/>
                    </a:lnTo>
                    <a:lnTo>
                      <a:pt x="0" y="458724"/>
                    </a:lnTo>
                    <a:lnTo>
                      <a:pt x="3048" y="461771"/>
                    </a:lnTo>
                    <a:lnTo>
                      <a:pt x="6096" y="461771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9060" y="461771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1"/>
                    </a:lnTo>
                    <a:lnTo>
                      <a:pt x="89154" y="461771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1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1"/>
                    </a:lnTo>
                    <a:lnTo>
                      <a:pt x="12954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3002280" y="4700777"/>
                <a:ext cx="312420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86360">
                    <a:moveTo>
                      <a:pt x="241554" y="57150"/>
                    </a:moveTo>
                    <a:lnTo>
                      <a:pt x="241554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41554" y="57150"/>
                    </a:lnTo>
                    <a:close/>
                  </a:path>
                  <a:path w="312420" h="86360">
                    <a:moveTo>
                      <a:pt x="312419" y="42672"/>
                    </a:moveTo>
                    <a:lnTo>
                      <a:pt x="227075" y="0"/>
                    </a:lnTo>
                    <a:lnTo>
                      <a:pt x="227075" y="28955"/>
                    </a:lnTo>
                    <a:lnTo>
                      <a:pt x="241554" y="28955"/>
                    </a:lnTo>
                    <a:lnTo>
                      <a:pt x="241554" y="78737"/>
                    </a:lnTo>
                    <a:lnTo>
                      <a:pt x="312419" y="42672"/>
                    </a:lnTo>
                    <a:close/>
                  </a:path>
                  <a:path w="312420" h="86360">
                    <a:moveTo>
                      <a:pt x="241554" y="78737"/>
                    </a:moveTo>
                    <a:lnTo>
                      <a:pt x="241554" y="57150"/>
                    </a:lnTo>
                    <a:lnTo>
                      <a:pt x="227075" y="57150"/>
                    </a:lnTo>
                    <a:lnTo>
                      <a:pt x="227075" y="86106"/>
                    </a:lnTo>
                    <a:lnTo>
                      <a:pt x="241554" y="787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99810" y="4373879"/>
                <a:ext cx="88391" cy="259079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6093460" y="4373879"/>
                <a:ext cx="10160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265429">
                    <a:moveTo>
                      <a:pt x="101600" y="259080"/>
                    </a:moveTo>
                    <a:lnTo>
                      <a:pt x="99060" y="259080"/>
                    </a:lnTo>
                    <a:lnTo>
                      <a:pt x="6350" y="25908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63906"/>
                    </a:lnTo>
                    <a:lnTo>
                      <a:pt x="2540" y="263906"/>
                    </a:lnTo>
                    <a:lnTo>
                      <a:pt x="2540" y="265176"/>
                    </a:lnTo>
                    <a:lnTo>
                      <a:pt x="6350" y="265176"/>
                    </a:lnTo>
                    <a:lnTo>
                      <a:pt x="99060" y="265176"/>
                    </a:lnTo>
                    <a:lnTo>
                      <a:pt x="99060" y="263398"/>
                    </a:lnTo>
                    <a:lnTo>
                      <a:pt x="101600" y="263398"/>
                    </a:lnTo>
                    <a:lnTo>
                      <a:pt x="101600" y="25908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99810" y="4373879"/>
                <a:ext cx="95250" cy="259080"/>
              </a:xfrm>
              <a:prstGeom prst="rect">
                <a:avLst/>
              </a:prstGeom>
            </p:spPr>
          </p:pic>
          <p:sp>
            <p:nvSpPr>
              <p:cNvPr id="114" name="object 114"/>
              <p:cNvSpPr/>
              <p:nvPr/>
            </p:nvSpPr>
            <p:spPr>
              <a:xfrm>
                <a:off x="6092951" y="4373879"/>
                <a:ext cx="102235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265429">
                    <a:moveTo>
                      <a:pt x="12953" y="252222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62128"/>
                    </a:lnTo>
                    <a:lnTo>
                      <a:pt x="3048" y="265175"/>
                    </a:lnTo>
                    <a:lnTo>
                      <a:pt x="6858" y="265175"/>
                    </a:lnTo>
                    <a:lnTo>
                      <a:pt x="6858" y="252222"/>
                    </a:lnTo>
                    <a:lnTo>
                      <a:pt x="12953" y="252222"/>
                    </a:lnTo>
                    <a:close/>
                  </a:path>
                  <a:path w="102235" h="265429">
                    <a:moveTo>
                      <a:pt x="95250" y="252222"/>
                    </a:moveTo>
                    <a:lnTo>
                      <a:pt x="6858" y="252222"/>
                    </a:lnTo>
                    <a:lnTo>
                      <a:pt x="12953" y="259080"/>
                    </a:lnTo>
                    <a:lnTo>
                      <a:pt x="12953" y="265175"/>
                    </a:lnTo>
                    <a:lnTo>
                      <a:pt x="89153" y="265175"/>
                    </a:lnTo>
                    <a:lnTo>
                      <a:pt x="89153" y="259080"/>
                    </a:lnTo>
                    <a:lnTo>
                      <a:pt x="95250" y="252222"/>
                    </a:lnTo>
                    <a:close/>
                  </a:path>
                  <a:path w="102235" h="265429">
                    <a:moveTo>
                      <a:pt x="12953" y="265175"/>
                    </a:moveTo>
                    <a:lnTo>
                      <a:pt x="12953" y="259080"/>
                    </a:lnTo>
                    <a:lnTo>
                      <a:pt x="6858" y="252222"/>
                    </a:lnTo>
                    <a:lnTo>
                      <a:pt x="6858" y="265175"/>
                    </a:lnTo>
                    <a:lnTo>
                      <a:pt x="12953" y="265175"/>
                    </a:lnTo>
                    <a:close/>
                  </a:path>
                  <a:path w="102235" h="265429">
                    <a:moveTo>
                      <a:pt x="102108" y="262128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252222"/>
                    </a:lnTo>
                    <a:lnTo>
                      <a:pt x="95250" y="252222"/>
                    </a:lnTo>
                    <a:lnTo>
                      <a:pt x="95250" y="265175"/>
                    </a:lnTo>
                    <a:lnTo>
                      <a:pt x="99060" y="265175"/>
                    </a:lnTo>
                    <a:lnTo>
                      <a:pt x="102108" y="262128"/>
                    </a:lnTo>
                    <a:close/>
                  </a:path>
                  <a:path w="102235" h="265429">
                    <a:moveTo>
                      <a:pt x="95250" y="265175"/>
                    </a:moveTo>
                    <a:lnTo>
                      <a:pt x="95250" y="252222"/>
                    </a:lnTo>
                    <a:lnTo>
                      <a:pt x="89153" y="259080"/>
                    </a:lnTo>
                    <a:lnTo>
                      <a:pt x="89153" y="265175"/>
                    </a:lnTo>
                    <a:lnTo>
                      <a:pt x="95250" y="265175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5" name="object 115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264651" y="463905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16" name="object 116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58556" y="463295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8258556" y="463295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3" y="6095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3" y="12191"/>
                    </a:moveTo>
                    <a:lnTo>
                      <a:pt x="12953" y="6095"/>
                    </a:lnTo>
                    <a:lnTo>
                      <a:pt x="6096" y="12191"/>
                    </a:lnTo>
                    <a:lnTo>
                      <a:pt x="12953" y="12191"/>
                    </a:lnTo>
                    <a:close/>
                  </a:path>
                  <a:path w="101600" h="462279">
                    <a:moveTo>
                      <a:pt x="12953" y="448817"/>
                    </a:moveTo>
                    <a:lnTo>
                      <a:pt x="12953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3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3" y="455675"/>
                    </a:lnTo>
                    <a:lnTo>
                      <a:pt x="12953" y="461772"/>
                    </a:lnTo>
                    <a:lnTo>
                      <a:pt x="89153" y="461772"/>
                    </a:lnTo>
                    <a:lnTo>
                      <a:pt x="89153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3" y="461772"/>
                    </a:moveTo>
                    <a:lnTo>
                      <a:pt x="12953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3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3" y="6095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3" y="455675"/>
                    </a:lnTo>
                    <a:lnTo>
                      <a:pt x="89153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8" name="object 118"/>
            <p:cNvSpPr txBox="1"/>
            <p:nvPr/>
          </p:nvSpPr>
          <p:spPr>
            <a:xfrm>
              <a:off x="8730502" y="4490197"/>
              <a:ext cx="308162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spc="-26" dirty="0">
                  <a:latin typeface="Calibri"/>
                  <a:cs typeface="Calibri"/>
                </a:rPr>
                <a:t>R</a:t>
              </a:r>
              <a:r>
                <a:rPr sz="1588" spc="-4" dirty="0">
                  <a:latin typeface="Calibri"/>
                  <a:cs typeface="Calibri"/>
                </a:rPr>
                <a:t>e</a:t>
              </a:r>
              <a:r>
                <a:rPr sz="1588" dirty="0">
                  <a:latin typeface="Calibri"/>
                  <a:cs typeface="Calibri"/>
                </a:rPr>
                <a:t>s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19" name="object 119"/>
            <p:cNvGrpSpPr/>
            <p:nvPr/>
          </p:nvGrpSpPr>
          <p:grpSpPr>
            <a:xfrm>
              <a:off x="4376121" y="3859305"/>
              <a:ext cx="5109882" cy="863973"/>
              <a:chOff x="3080004" y="4373879"/>
              <a:chExt cx="5791200" cy="979169"/>
            </a:xfrm>
          </p:grpSpPr>
          <p:sp>
            <p:nvSpPr>
              <p:cNvPr id="120" name="object 120"/>
              <p:cNvSpPr/>
              <p:nvPr/>
            </p:nvSpPr>
            <p:spPr>
              <a:xfrm>
                <a:off x="3080004" y="4696205"/>
                <a:ext cx="86360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86360" h="657225">
                    <a:moveTo>
                      <a:pt x="86106" y="42672"/>
                    </a:moveTo>
                    <a:lnTo>
                      <a:pt x="82641" y="26038"/>
                    </a:lnTo>
                    <a:lnTo>
                      <a:pt x="73247" y="12477"/>
                    </a:lnTo>
                    <a:lnTo>
                      <a:pt x="59424" y="3345"/>
                    </a:lnTo>
                    <a:lnTo>
                      <a:pt x="42671" y="0"/>
                    </a:lnTo>
                    <a:lnTo>
                      <a:pt x="26038" y="3345"/>
                    </a:lnTo>
                    <a:lnTo>
                      <a:pt x="12477" y="12477"/>
                    </a:lnTo>
                    <a:lnTo>
                      <a:pt x="3345" y="26038"/>
                    </a:lnTo>
                    <a:lnTo>
                      <a:pt x="0" y="42672"/>
                    </a:lnTo>
                    <a:lnTo>
                      <a:pt x="3345" y="59305"/>
                    </a:lnTo>
                    <a:lnTo>
                      <a:pt x="12477" y="72866"/>
                    </a:lnTo>
                    <a:lnTo>
                      <a:pt x="26038" y="81998"/>
                    </a:lnTo>
                    <a:lnTo>
                      <a:pt x="28956" y="82585"/>
                    </a:lnTo>
                    <a:lnTo>
                      <a:pt x="28956" y="42672"/>
                    </a:lnTo>
                    <a:lnTo>
                      <a:pt x="57150" y="42672"/>
                    </a:lnTo>
                    <a:lnTo>
                      <a:pt x="57150" y="82452"/>
                    </a:lnTo>
                    <a:lnTo>
                      <a:pt x="59424" y="81998"/>
                    </a:lnTo>
                    <a:lnTo>
                      <a:pt x="73247" y="72866"/>
                    </a:lnTo>
                    <a:lnTo>
                      <a:pt x="82641" y="59305"/>
                    </a:lnTo>
                    <a:lnTo>
                      <a:pt x="86106" y="42672"/>
                    </a:lnTo>
                    <a:close/>
                  </a:path>
                  <a:path w="86360" h="657225">
                    <a:moveTo>
                      <a:pt x="57150" y="82452"/>
                    </a:moveTo>
                    <a:lnTo>
                      <a:pt x="57150" y="42672"/>
                    </a:lnTo>
                    <a:lnTo>
                      <a:pt x="28956" y="42672"/>
                    </a:lnTo>
                    <a:lnTo>
                      <a:pt x="28956" y="82585"/>
                    </a:lnTo>
                    <a:lnTo>
                      <a:pt x="42671" y="85344"/>
                    </a:lnTo>
                    <a:lnTo>
                      <a:pt x="57150" y="82452"/>
                    </a:lnTo>
                    <a:close/>
                  </a:path>
                  <a:path w="86360" h="657225">
                    <a:moveTo>
                      <a:pt x="57150" y="656844"/>
                    </a:moveTo>
                    <a:lnTo>
                      <a:pt x="57150" y="82452"/>
                    </a:lnTo>
                    <a:lnTo>
                      <a:pt x="42671" y="85344"/>
                    </a:lnTo>
                    <a:lnTo>
                      <a:pt x="28956" y="82585"/>
                    </a:lnTo>
                    <a:lnTo>
                      <a:pt x="28956" y="656844"/>
                    </a:lnTo>
                    <a:lnTo>
                      <a:pt x="57150" y="6568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1" name="object 121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682227" y="4373879"/>
                <a:ext cx="188975" cy="655320"/>
              </a:xfrm>
              <a:prstGeom prst="rect">
                <a:avLst/>
              </a:prstGeom>
            </p:spPr>
          </p:pic>
          <p:sp>
            <p:nvSpPr>
              <p:cNvPr id="122" name="object 122"/>
              <p:cNvSpPr/>
              <p:nvPr/>
            </p:nvSpPr>
            <p:spPr>
              <a:xfrm>
                <a:off x="8682227" y="4373879"/>
                <a:ext cx="189230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55320">
                    <a:moveTo>
                      <a:pt x="188975" y="57073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561594"/>
                    </a:lnTo>
                    <a:lnTo>
                      <a:pt x="165984" y="601537"/>
                    </a:lnTo>
                    <a:lnTo>
                      <a:pt x="142390" y="628045"/>
                    </a:lnTo>
                    <a:lnTo>
                      <a:pt x="111157" y="641169"/>
                    </a:lnTo>
                    <a:lnTo>
                      <a:pt x="77441" y="640959"/>
                    </a:lnTo>
                    <a:lnTo>
                      <a:pt x="46398" y="627465"/>
                    </a:lnTo>
                    <a:lnTo>
                      <a:pt x="23184" y="600739"/>
                    </a:lnTo>
                    <a:lnTo>
                      <a:pt x="12953" y="560832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561594"/>
                    </a:lnTo>
                    <a:lnTo>
                      <a:pt x="8862" y="600670"/>
                    </a:lnTo>
                    <a:lnTo>
                      <a:pt x="31484" y="631478"/>
                    </a:lnTo>
                    <a:lnTo>
                      <a:pt x="64463" y="650776"/>
                    </a:lnTo>
                    <a:lnTo>
                      <a:pt x="104394" y="655320"/>
                    </a:lnTo>
                    <a:lnTo>
                      <a:pt x="122584" y="651653"/>
                    </a:lnTo>
                    <a:lnTo>
                      <a:pt x="167640" y="621030"/>
                    </a:lnTo>
                    <a:lnTo>
                      <a:pt x="187451" y="579882"/>
                    </a:lnTo>
                    <a:lnTo>
                      <a:pt x="188975" y="57073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3" name="object 123"/>
            <p:cNvSpPr txBox="1"/>
            <p:nvPr/>
          </p:nvSpPr>
          <p:spPr>
            <a:xfrm>
              <a:off x="9344361" y="3890458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9344361" y="4213187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25" name="object 125"/>
            <p:cNvGrpSpPr/>
            <p:nvPr/>
          </p:nvGrpSpPr>
          <p:grpSpPr>
            <a:xfrm>
              <a:off x="7851513" y="3859305"/>
              <a:ext cx="1796303" cy="487456"/>
              <a:chOff x="7018781" y="4373879"/>
              <a:chExt cx="2035810" cy="552450"/>
            </a:xfrm>
          </p:grpSpPr>
          <p:sp>
            <p:nvSpPr>
              <p:cNvPr id="126" name="object 126"/>
              <p:cNvSpPr/>
              <p:nvPr/>
            </p:nvSpPr>
            <p:spPr>
              <a:xfrm>
                <a:off x="8865108" y="4373879"/>
                <a:ext cx="189230" cy="16891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68910">
                    <a:moveTo>
                      <a:pt x="188976" y="0"/>
                    </a:moveTo>
                    <a:lnTo>
                      <a:pt x="160020" y="0"/>
                    </a:lnTo>
                    <a:lnTo>
                      <a:pt x="160020" y="139446"/>
                    </a:lnTo>
                    <a:lnTo>
                      <a:pt x="0" y="139446"/>
                    </a:lnTo>
                    <a:lnTo>
                      <a:pt x="0" y="168402"/>
                    </a:lnTo>
                    <a:lnTo>
                      <a:pt x="174498" y="168402"/>
                    </a:lnTo>
                    <a:lnTo>
                      <a:pt x="174498" y="153924"/>
                    </a:lnTo>
                    <a:lnTo>
                      <a:pt x="188976" y="153924"/>
                    </a:lnTo>
                    <a:lnTo>
                      <a:pt x="18897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7" name="object 127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522207" y="4832603"/>
                <a:ext cx="166877" cy="86106"/>
              </a:xfrm>
              <a:prstGeom prst="rect">
                <a:avLst/>
              </a:prstGeom>
            </p:spPr>
          </p:pic>
          <p:sp>
            <p:nvSpPr>
              <p:cNvPr id="128" name="object 128"/>
              <p:cNvSpPr/>
              <p:nvPr/>
            </p:nvSpPr>
            <p:spPr>
              <a:xfrm>
                <a:off x="8117586" y="4485131"/>
                <a:ext cx="57150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41325">
                    <a:moveTo>
                      <a:pt x="571500" y="42672"/>
                    </a:moveTo>
                    <a:lnTo>
                      <a:pt x="485394" y="0"/>
                    </a:lnTo>
                    <a:lnTo>
                      <a:pt x="485394" y="28194"/>
                    </a:lnTo>
                    <a:lnTo>
                      <a:pt x="42672" y="28194"/>
                    </a:lnTo>
                    <a:lnTo>
                      <a:pt x="42672" y="36576"/>
                    </a:lnTo>
                    <a:lnTo>
                      <a:pt x="28194" y="36576"/>
                    </a:lnTo>
                    <a:lnTo>
                      <a:pt x="28194" y="358775"/>
                    </a:lnTo>
                    <a:lnTo>
                      <a:pt x="26035" y="359206"/>
                    </a:lnTo>
                    <a:lnTo>
                      <a:pt x="12471" y="368338"/>
                    </a:lnTo>
                    <a:lnTo>
                      <a:pt x="3340" y="381901"/>
                    </a:lnTo>
                    <a:lnTo>
                      <a:pt x="0" y="398526"/>
                    </a:lnTo>
                    <a:lnTo>
                      <a:pt x="3340" y="415163"/>
                    </a:lnTo>
                    <a:lnTo>
                      <a:pt x="12471" y="428726"/>
                    </a:lnTo>
                    <a:lnTo>
                      <a:pt x="26035" y="437857"/>
                    </a:lnTo>
                    <a:lnTo>
                      <a:pt x="28194" y="438289"/>
                    </a:lnTo>
                    <a:lnTo>
                      <a:pt x="42672" y="441198"/>
                    </a:lnTo>
                    <a:lnTo>
                      <a:pt x="81991" y="415163"/>
                    </a:lnTo>
                    <a:lnTo>
                      <a:pt x="85344" y="398526"/>
                    </a:lnTo>
                    <a:lnTo>
                      <a:pt x="81991" y="381901"/>
                    </a:lnTo>
                    <a:lnTo>
                      <a:pt x="72859" y="368338"/>
                    </a:lnTo>
                    <a:lnTo>
                      <a:pt x="59296" y="359206"/>
                    </a:lnTo>
                    <a:lnTo>
                      <a:pt x="57150" y="358775"/>
                    </a:lnTo>
                    <a:lnTo>
                      <a:pt x="57150" y="57150"/>
                    </a:lnTo>
                    <a:lnTo>
                      <a:pt x="485394" y="57150"/>
                    </a:lnTo>
                    <a:lnTo>
                      <a:pt x="485394" y="85344"/>
                    </a:lnTo>
                    <a:lnTo>
                      <a:pt x="499872" y="78181"/>
                    </a:lnTo>
                    <a:lnTo>
                      <a:pt x="5715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9" name="object 129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018781" y="4373879"/>
                <a:ext cx="188975" cy="312420"/>
              </a:xfrm>
              <a:prstGeom prst="rect">
                <a:avLst/>
              </a:prstGeom>
            </p:spPr>
          </p:pic>
          <p:sp>
            <p:nvSpPr>
              <p:cNvPr id="130" name="object 130"/>
              <p:cNvSpPr/>
              <p:nvPr/>
            </p:nvSpPr>
            <p:spPr>
              <a:xfrm>
                <a:off x="7018781" y="4373879"/>
                <a:ext cx="189230" cy="3124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12420">
                    <a:moveTo>
                      <a:pt x="188975" y="218694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218694"/>
                    </a:lnTo>
                    <a:lnTo>
                      <a:pt x="165692" y="258594"/>
                    </a:lnTo>
                    <a:lnTo>
                      <a:pt x="142278" y="285096"/>
                    </a:lnTo>
                    <a:lnTo>
                      <a:pt x="111038" y="298237"/>
                    </a:lnTo>
                    <a:lnTo>
                      <a:pt x="77228" y="298053"/>
                    </a:lnTo>
                    <a:lnTo>
                      <a:pt x="46106" y="284583"/>
                    </a:lnTo>
                    <a:lnTo>
                      <a:pt x="22929" y="257863"/>
                    </a:lnTo>
                    <a:lnTo>
                      <a:pt x="12953" y="217932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218694"/>
                    </a:lnTo>
                    <a:lnTo>
                      <a:pt x="8887" y="258273"/>
                    </a:lnTo>
                    <a:lnTo>
                      <a:pt x="31256" y="288893"/>
                    </a:lnTo>
                    <a:lnTo>
                      <a:pt x="64095" y="307844"/>
                    </a:lnTo>
                    <a:lnTo>
                      <a:pt x="104394" y="312420"/>
                    </a:lnTo>
                    <a:lnTo>
                      <a:pt x="122189" y="308685"/>
                    </a:lnTo>
                    <a:lnTo>
                      <a:pt x="167640" y="278130"/>
                    </a:lnTo>
                    <a:lnTo>
                      <a:pt x="186690" y="236982"/>
                    </a:lnTo>
                    <a:lnTo>
                      <a:pt x="188214" y="227837"/>
                    </a:lnTo>
                    <a:lnTo>
                      <a:pt x="188975" y="21869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1" name="object 131"/>
            <p:cNvSpPr txBox="1"/>
            <p:nvPr/>
          </p:nvSpPr>
          <p:spPr>
            <a:xfrm>
              <a:off x="7876615" y="3919370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32" name="object 132"/>
            <p:cNvGrpSpPr/>
            <p:nvPr/>
          </p:nvGrpSpPr>
          <p:grpSpPr>
            <a:xfrm>
              <a:off x="7118649" y="3908387"/>
              <a:ext cx="899832" cy="815228"/>
              <a:chOff x="6188202" y="4429505"/>
              <a:chExt cx="1019810" cy="923925"/>
            </a:xfrm>
          </p:grpSpPr>
          <p:sp>
            <p:nvSpPr>
              <p:cNvPr id="133" name="object 133"/>
              <p:cNvSpPr/>
              <p:nvPr/>
            </p:nvSpPr>
            <p:spPr>
              <a:xfrm>
                <a:off x="6188202" y="4429505"/>
                <a:ext cx="83693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36929" h="85725">
                    <a:moveTo>
                      <a:pt x="765048" y="57150"/>
                    </a:moveTo>
                    <a:lnTo>
                      <a:pt x="765048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765048" y="57150"/>
                    </a:lnTo>
                    <a:close/>
                  </a:path>
                  <a:path w="836929" h="85725">
                    <a:moveTo>
                      <a:pt x="836676" y="42672"/>
                    </a:moveTo>
                    <a:lnTo>
                      <a:pt x="751331" y="0"/>
                    </a:lnTo>
                    <a:lnTo>
                      <a:pt x="751331" y="28194"/>
                    </a:lnTo>
                    <a:lnTo>
                      <a:pt x="765048" y="28194"/>
                    </a:lnTo>
                    <a:lnTo>
                      <a:pt x="765048" y="78486"/>
                    </a:lnTo>
                    <a:lnTo>
                      <a:pt x="836676" y="42672"/>
                    </a:lnTo>
                    <a:close/>
                  </a:path>
                  <a:path w="836929" h="85725">
                    <a:moveTo>
                      <a:pt x="765048" y="78486"/>
                    </a:moveTo>
                    <a:lnTo>
                      <a:pt x="765048" y="57150"/>
                    </a:lnTo>
                    <a:lnTo>
                      <a:pt x="751331" y="57150"/>
                    </a:lnTo>
                    <a:lnTo>
                      <a:pt x="751331" y="85344"/>
                    </a:lnTo>
                    <a:lnTo>
                      <a:pt x="765048" y="784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4" name="object 134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018782" y="4721956"/>
                <a:ext cx="188975" cy="631093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7018782" y="4721956"/>
                <a:ext cx="189230" cy="6311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31189">
                    <a:moveTo>
                      <a:pt x="188975" y="631093"/>
                    </a:moveTo>
                    <a:lnTo>
                      <a:pt x="188975" y="93883"/>
                    </a:lnTo>
                    <a:lnTo>
                      <a:pt x="179236" y="52773"/>
                    </a:lnTo>
                    <a:lnTo>
                      <a:pt x="157532" y="23429"/>
                    </a:lnTo>
                    <a:lnTo>
                      <a:pt x="127862" y="5842"/>
                    </a:lnTo>
                    <a:lnTo>
                      <a:pt x="94226" y="0"/>
                    </a:lnTo>
                    <a:lnTo>
                      <a:pt x="60622" y="5893"/>
                    </a:lnTo>
                    <a:lnTo>
                      <a:pt x="31050" y="23511"/>
                    </a:lnTo>
                    <a:lnTo>
                      <a:pt x="9510" y="52845"/>
                    </a:lnTo>
                    <a:lnTo>
                      <a:pt x="0" y="93883"/>
                    </a:lnTo>
                    <a:lnTo>
                      <a:pt x="0" y="631093"/>
                    </a:lnTo>
                    <a:lnTo>
                      <a:pt x="12953" y="631093"/>
                    </a:lnTo>
                    <a:lnTo>
                      <a:pt x="12953" y="93883"/>
                    </a:lnTo>
                    <a:lnTo>
                      <a:pt x="19768" y="60318"/>
                    </a:lnTo>
                    <a:lnTo>
                      <a:pt x="39533" y="33385"/>
                    </a:lnTo>
                    <a:lnTo>
                      <a:pt x="68487" y="16507"/>
                    </a:lnTo>
                    <a:lnTo>
                      <a:pt x="102870" y="13111"/>
                    </a:lnTo>
                    <a:lnTo>
                      <a:pt x="118334" y="15871"/>
                    </a:lnTo>
                    <a:lnTo>
                      <a:pt x="157734" y="42067"/>
                    </a:lnTo>
                    <a:lnTo>
                      <a:pt x="174498" y="77881"/>
                    </a:lnTo>
                    <a:lnTo>
                      <a:pt x="176022" y="86263"/>
                    </a:lnTo>
                    <a:lnTo>
                      <a:pt x="176022" y="631093"/>
                    </a:lnTo>
                    <a:lnTo>
                      <a:pt x="188975" y="63109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6" name="object 136"/>
            <p:cNvSpPr txBox="1"/>
            <p:nvPr/>
          </p:nvSpPr>
          <p:spPr>
            <a:xfrm>
              <a:off x="7876615" y="4238065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37" name="object 137"/>
            <p:cNvGrpSpPr/>
            <p:nvPr/>
          </p:nvGrpSpPr>
          <p:grpSpPr>
            <a:xfrm>
              <a:off x="3066377" y="3859305"/>
              <a:ext cx="4792196" cy="863973"/>
              <a:chOff x="1595627" y="4373879"/>
              <a:chExt cx="5431155" cy="979169"/>
            </a:xfrm>
          </p:grpSpPr>
          <p:sp>
            <p:nvSpPr>
              <p:cNvPr id="138" name="object 138"/>
              <p:cNvSpPr/>
              <p:nvPr/>
            </p:nvSpPr>
            <p:spPr>
              <a:xfrm>
                <a:off x="5947410" y="4840985"/>
                <a:ext cx="107759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077595" h="85725">
                    <a:moveTo>
                      <a:pt x="1005839" y="57150"/>
                    </a:moveTo>
                    <a:lnTo>
                      <a:pt x="1005839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005839" y="57150"/>
                    </a:lnTo>
                    <a:close/>
                  </a:path>
                  <a:path w="1077595" h="85725">
                    <a:moveTo>
                      <a:pt x="1077467" y="42672"/>
                    </a:moveTo>
                    <a:lnTo>
                      <a:pt x="992123" y="0"/>
                    </a:lnTo>
                    <a:lnTo>
                      <a:pt x="992123" y="28194"/>
                    </a:lnTo>
                    <a:lnTo>
                      <a:pt x="1005839" y="28194"/>
                    </a:lnTo>
                    <a:lnTo>
                      <a:pt x="1005839" y="78485"/>
                    </a:lnTo>
                    <a:lnTo>
                      <a:pt x="1077467" y="42672"/>
                    </a:lnTo>
                    <a:close/>
                  </a:path>
                  <a:path w="1077595" h="85725">
                    <a:moveTo>
                      <a:pt x="1005839" y="78485"/>
                    </a:moveTo>
                    <a:lnTo>
                      <a:pt x="1005839" y="57150"/>
                    </a:lnTo>
                    <a:lnTo>
                      <a:pt x="992123" y="57150"/>
                    </a:lnTo>
                    <a:lnTo>
                      <a:pt x="992123" y="85343"/>
                    </a:lnTo>
                    <a:lnTo>
                      <a:pt x="1005839" y="7848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9" name="object 139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812280" y="5151881"/>
                <a:ext cx="214122" cy="85343"/>
              </a:xfrm>
              <a:prstGeom prst="rect">
                <a:avLst/>
              </a:prstGeom>
            </p:spPr>
          </p:pic>
          <p:pic>
            <p:nvPicPr>
              <p:cNvPr id="140" name="object 140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6086856" y="4681727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41" name="object 141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6080760" y="4675631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42" name="object 142"/>
              <p:cNvSpPr/>
              <p:nvPr/>
            </p:nvSpPr>
            <p:spPr>
              <a:xfrm>
                <a:off x="6080760" y="4675631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3"/>
                    </a:moveTo>
                    <a:lnTo>
                      <a:pt x="101345" y="3047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3047"/>
                    </a:lnTo>
                    <a:lnTo>
                      <a:pt x="0" y="458723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953"/>
                    </a:lnTo>
                    <a:lnTo>
                      <a:pt x="12191" y="6095"/>
                    </a:lnTo>
                    <a:lnTo>
                      <a:pt x="12191" y="12953"/>
                    </a:lnTo>
                    <a:lnTo>
                      <a:pt x="88391" y="12953"/>
                    </a:lnTo>
                    <a:lnTo>
                      <a:pt x="88391" y="6095"/>
                    </a:lnTo>
                    <a:lnTo>
                      <a:pt x="95250" y="12953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3"/>
                    </a:lnTo>
                    <a:close/>
                  </a:path>
                  <a:path w="101600" h="462279">
                    <a:moveTo>
                      <a:pt x="12191" y="12953"/>
                    </a:moveTo>
                    <a:lnTo>
                      <a:pt x="12191" y="6095"/>
                    </a:lnTo>
                    <a:lnTo>
                      <a:pt x="6095" y="12953"/>
                    </a:lnTo>
                    <a:lnTo>
                      <a:pt x="12191" y="12953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953"/>
                    </a:lnTo>
                    <a:lnTo>
                      <a:pt x="6095" y="12953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953"/>
                    </a:moveTo>
                    <a:lnTo>
                      <a:pt x="88391" y="6095"/>
                    </a:lnTo>
                    <a:lnTo>
                      <a:pt x="88391" y="12953"/>
                    </a:lnTo>
                    <a:lnTo>
                      <a:pt x="95250" y="12953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953"/>
                    </a:lnTo>
                    <a:lnTo>
                      <a:pt x="88391" y="12953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1676400" y="4853177"/>
                <a:ext cx="4695190" cy="500380"/>
              </a:xfrm>
              <a:custGeom>
                <a:avLst/>
                <a:gdLst/>
                <a:ahLst/>
                <a:cxnLst/>
                <a:rect l="l" t="t" r="r" b="b"/>
                <a:pathLst>
                  <a:path w="4695190" h="500379">
                    <a:moveTo>
                      <a:pt x="28956" y="201930"/>
                    </a:moveTo>
                    <a:lnTo>
                      <a:pt x="0" y="201930"/>
                    </a:lnTo>
                    <a:lnTo>
                      <a:pt x="0" y="499872"/>
                    </a:lnTo>
                    <a:lnTo>
                      <a:pt x="28956" y="499872"/>
                    </a:lnTo>
                    <a:lnTo>
                      <a:pt x="28956" y="201930"/>
                    </a:lnTo>
                    <a:close/>
                  </a:path>
                  <a:path w="4695190" h="500379">
                    <a:moveTo>
                      <a:pt x="3008376" y="323850"/>
                    </a:moveTo>
                    <a:lnTo>
                      <a:pt x="2980182" y="323850"/>
                    </a:lnTo>
                    <a:lnTo>
                      <a:pt x="2980182" y="499872"/>
                    </a:lnTo>
                    <a:lnTo>
                      <a:pt x="3008376" y="499872"/>
                    </a:lnTo>
                    <a:lnTo>
                      <a:pt x="3008376" y="323850"/>
                    </a:lnTo>
                    <a:close/>
                  </a:path>
                  <a:path w="4695190" h="500379">
                    <a:moveTo>
                      <a:pt x="4694682" y="42672"/>
                    </a:moveTo>
                    <a:lnTo>
                      <a:pt x="4691329" y="26047"/>
                    </a:lnTo>
                    <a:lnTo>
                      <a:pt x="4682198" y="12484"/>
                    </a:lnTo>
                    <a:lnTo>
                      <a:pt x="4668634" y="3352"/>
                    </a:lnTo>
                    <a:lnTo>
                      <a:pt x="4652010" y="0"/>
                    </a:lnTo>
                    <a:lnTo>
                      <a:pt x="4635246" y="3352"/>
                    </a:lnTo>
                    <a:lnTo>
                      <a:pt x="4621428" y="12484"/>
                    </a:lnTo>
                    <a:lnTo>
                      <a:pt x="4612030" y="26047"/>
                    </a:lnTo>
                    <a:lnTo>
                      <a:pt x="4608576" y="42672"/>
                    </a:lnTo>
                    <a:lnTo>
                      <a:pt x="4612030" y="59753"/>
                    </a:lnTo>
                    <a:lnTo>
                      <a:pt x="4621428" y="73533"/>
                    </a:lnTo>
                    <a:lnTo>
                      <a:pt x="4635246" y="82753"/>
                    </a:lnTo>
                    <a:lnTo>
                      <a:pt x="4637519" y="83210"/>
                    </a:lnTo>
                    <a:lnTo>
                      <a:pt x="4637519" y="499872"/>
                    </a:lnTo>
                    <a:lnTo>
                      <a:pt x="4665726" y="499872"/>
                    </a:lnTo>
                    <a:lnTo>
                      <a:pt x="4665726" y="83337"/>
                    </a:lnTo>
                    <a:lnTo>
                      <a:pt x="4668634" y="82753"/>
                    </a:lnTo>
                    <a:lnTo>
                      <a:pt x="4682198" y="73533"/>
                    </a:lnTo>
                    <a:lnTo>
                      <a:pt x="4691329" y="59753"/>
                    </a:lnTo>
                    <a:lnTo>
                      <a:pt x="469468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595627" y="4373879"/>
                <a:ext cx="188976" cy="550164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595627" y="4373879"/>
                <a:ext cx="189230" cy="550545"/>
              </a:xfrm>
              <a:custGeom>
                <a:avLst/>
                <a:gdLst/>
                <a:ahLst/>
                <a:cxnLst/>
                <a:rect l="l" t="t" r="r" b="b"/>
                <a:pathLst>
                  <a:path w="189230" h="550545">
                    <a:moveTo>
                      <a:pt x="17885" y="0"/>
                    </a:moveTo>
                    <a:lnTo>
                      <a:pt x="5394" y="0"/>
                    </a:lnTo>
                    <a:lnTo>
                      <a:pt x="0" y="22860"/>
                    </a:lnTo>
                    <a:lnTo>
                      <a:pt x="0" y="456438"/>
                    </a:lnTo>
                    <a:lnTo>
                      <a:pt x="8382" y="495155"/>
                    </a:lnTo>
                    <a:lnTo>
                      <a:pt x="12954" y="501354"/>
                    </a:lnTo>
                    <a:lnTo>
                      <a:pt x="12953" y="22860"/>
                    </a:lnTo>
                    <a:lnTo>
                      <a:pt x="17885" y="0"/>
                    </a:lnTo>
                    <a:close/>
                  </a:path>
                  <a:path w="189230" h="550545">
                    <a:moveTo>
                      <a:pt x="176784" y="502666"/>
                    </a:moveTo>
                    <a:lnTo>
                      <a:pt x="176784" y="456438"/>
                    </a:lnTo>
                    <a:lnTo>
                      <a:pt x="166281" y="496307"/>
                    </a:lnTo>
                    <a:lnTo>
                      <a:pt x="142767" y="522879"/>
                    </a:lnTo>
                    <a:lnTo>
                      <a:pt x="111467" y="536158"/>
                    </a:lnTo>
                    <a:lnTo>
                      <a:pt x="77608" y="536149"/>
                    </a:lnTo>
                    <a:lnTo>
                      <a:pt x="46418" y="522856"/>
                    </a:lnTo>
                    <a:lnTo>
                      <a:pt x="23124" y="496284"/>
                    </a:lnTo>
                    <a:lnTo>
                      <a:pt x="12954" y="456438"/>
                    </a:lnTo>
                    <a:lnTo>
                      <a:pt x="12954" y="501354"/>
                    </a:lnTo>
                    <a:lnTo>
                      <a:pt x="31527" y="526537"/>
                    </a:lnTo>
                    <a:lnTo>
                      <a:pt x="65008" y="546301"/>
                    </a:lnTo>
                    <a:lnTo>
                      <a:pt x="104394" y="550164"/>
                    </a:lnTo>
                    <a:lnTo>
                      <a:pt x="124166" y="546048"/>
                    </a:lnTo>
                    <a:lnTo>
                      <a:pt x="139560" y="539824"/>
                    </a:lnTo>
                    <a:lnTo>
                      <a:pt x="153182" y="530388"/>
                    </a:lnTo>
                    <a:lnTo>
                      <a:pt x="167640" y="516636"/>
                    </a:lnTo>
                    <a:lnTo>
                      <a:pt x="172974" y="509016"/>
                    </a:lnTo>
                    <a:lnTo>
                      <a:pt x="176784" y="502666"/>
                    </a:lnTo>
                    <a:close/>
                  </a:path>
                  <a:path w="189230" h="550545">
                    <a:moveTo>
                      <a:pt x="188976" y="465582"/>
                    </a:moveTo>
                    <a:lnTo>
                      <a:pt x="188976" y="22860"/>
                    </a:lnTo>
                    <a:lnTo>
                      <a:pt x="183737" y="0"/>
                    </a:lnTo>
                    <a:lnTo>
                      <a:pt x="173126" y="0"/>
                    </a:lnTo>
                    <a:lnTo>
                      <a:pt x="174498" y="6858"/>
                    </a:lnTo>
                    <a:lnTo>
                      <a:pt x="176022" y="15240"/>
                    </a:lnTo>
                    <a:lnTo>
                      <a:pt x="176784" y="23622"/>
                    </a:lnTo>
                    <a:lnTo>
                      <a:pt x="176784" y="502666"/>
                    </a:lnTo>
                    <a:lnTo>
                      <a:pt x="177546" y="501396"/>
                    </a:lnTo>
                    <a:lnTo>
                      <a:pt x="182118" y="493014"/>
                    </a:lnTo>
                    <a:lnTo>
                      <a:pt x="185166" y="483870"/>
                    </a:lnTo>
                    <a:lnTo>
                      <a:pt x="187452" y="475488"/>
                    </a:lnTo>
                    <a:lnTo>
                      <a:pt x="188976" y="46558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6" name="object 146"/>
            <p:cNvSpPr txBox="1"/>
            <p:nvPr/>
          </p:nvSpPr>
          <p:spPr>
            <a:xfrm>
              <a:off x="7503458" y="4424306"/>
              <a:ext cx="12494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4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47" name="object 147"/>
            <p:cNvSpPr txBox="1"/>
            <p:nvPr/>
          </p:nvSpPr>
          <p:spPr>
            <a:xfrm>
              <a:off x="7213002" y="3948280"/>
              <a:ext cx="13222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B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48" name="object 148"/>
            <p:cNvSpPr txBox="1"/>
            <p:nvPr/>
          </p:nvSpPr>
          <p:spPr>
            <a:xfrm>
              <a:off x="3091478" y="380843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149" name="object 149"/>
            <p:cNvSpPr txBox="1"/>
            <p:nvPr/>
          </p:nvSpPr>
          <p:spPr>
            <a:xfrm>
              <a:off x="3091478" y="413116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1463802" y="4757927"/>
                <a:ext cx="29209" cy="5956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595629">
                    <a:moveTo>
                      <a:pt x="28956" y="595122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595122"/>
                    </a:lnTo>
                    <a:lnTo>
                      <a:pt x="28956" y="5951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2" name="object 152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473708" y="4715255"/>
                <a:ext cx="128778" cy="85344"/>
              </a:xfrm>
              <a:prstGeom prst="rect">
                <a:avLst/>
              </a:prstGeom>
            </p:spPr>
          </p:pic>
          <p:sp>
            <p:nvSpPr>
              <p:cNvPr id="153" name="object 153"/>
              <p:cNvSpPr/>
              <p:nvPr/>
            </p:nvSpPr>
            <p:spPr>
              <a:xfrm>
                <a:off x="1373886" y="4423409"/>
                <a:ext cx="22352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23519" h="28575">
                    <a:moveTo>
                      <a:pt x="223265" y="28194"/>
                    </a:moveTo>
                    <a:lnTo>
                      <a:pt x="223265" y="0"/>
                    </a:lnTo>
                    <a:lnTo>
                      <a:pt x="0" y="0"/>
                    </a:lnTo>
                    <a:lnTo>
                      <a:pt x="0" y="28194"/>
                    </a:lnTo>
                    <a:lnTo>
                      <a:pt x="223265" y="2819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4" name="object 154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778508" y="4571999"/>
                <a:ext cx="156972" cy="86105"/>
              </a:xfrm>
              <a:prstGeom prst="rect">
                <a:avLst/>
              </a:prstGeom>
            </p:spPr>
          </p:pic>
          <p:sp>
            <p:nvSpPr>
              <p:cNvPr id="155" name="object 155"/>
              <p:cNvSpPr/>
              <p:nvPr/>
            </p:nvSpPr>
            <p:spPr>
              <a:xfrm>
                <a:off x="1435608" y="4373879"/>
                <a:ext cx="85725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06679">
                    <a:moveTo>
                      <a:pt x="85343" y="63246"/>
                    </a:moveTo>
                    <a:lnTo>
                      <a:pt x="81998" y="46612"/>
                    </a:lnTo>
                    <a:lnTo>
                      <a:pt x="72866" y="33051"/>
                    </a:lnTo>
                    <a:lnTo>
                      <a:pt x="59305" y="23919"/>
                    </a:lnTo>
                    <a:lnTo>
                      <a:pt x="42671" y="20574"/>
                    </a:lnTo>
                    <a:lnTo>
                      <a:pt x="26038" y="23919"/>
                    </a:lnTo>
                    <a:lnTo>
                      <a:pt x="12477" y="33051"/>
                    </a:lnTo>
                    <a:lnTo>
                      <a:pt x="3345" y="46612"/>
                    </a:lnTo>
                    <a:lnTo>
                      <a:pt x="0" y="63246"/>
                    </a:lnTo>
                    <a:lnTo>
                      <a:pt x="3345" y="79998"/>
                    </a:lnTo>
                    <a:lnTo>
                      <a:pt x="12477" y="93821"/>
                    </a:lnTo>
                    <a:lnTo>
                      <a:pt x="26038" y="103215"/>
                    </a:lnTo>
                    <a:lnTo>
                      <a:pt x="28193" y="103664"/>
                    </a:lnTo>
                    <a:lnTo>
                      <a:pt x="28193" y="63246"/>
                    </a:lnTo>
                    <a:lnTo>
                      <a:pt x="57150" y="63246"/>
                    </a:lnTo>
                    <a:lnTo>
                      <a:pt x="57150" y="103664"/>
                    </a:lnTo>
                    <a:lnTo>
                      <a:pt x="59305" y="103215"/>
                    </a:lnTo>
                    <a:lnTo>
                      <a:pt x="72866" y="93821"/>
                    </a:lnTo>
                    <a:lnTo>
                      <a:pt x="81998" y="79998"/>
                    </a:lnTo>
                    <a:lnTo>
                      <a:pt x="85343" y="63246"/>
                    </a:lnTo>
                    <a:close/>
                  </a:path>
                  <a:path w="85725" h="106679">
                    <a:moveTo>
                      <a:pt x="57149" y="23486"/>
                    </a:moveTo>
                    <a:lnTo>
                      <a:pt x="57149" y="0"/>
                    </a:lnTo>
                    <a:lnTo>
                      <a:pt x="28193" y="0"/>
                    </a:lnTo>
                    <a:lnTo>
                      <a:pt x="28193" y="23486"/>
                    </a:lnTo>
                    <a:lnTo>
                      <a:pt x="42671" y="20574"/>
                    </a:lnTo>
                    <a:lnTo>
                      <a:pt x="57149" y="23486"/>
                    </a:lnTo>
                    <a:close/>
                  </a:path>
                  <a:path w="85725" h="106679">
                    <a:moveTo>
                      <a:pt x="57150" y="103664"/>
                    </a:moveTo>
                    <a:lnTo>
                      <a:pt x="57150" y="63246"/>
                    </a:lnTo>
                    <a:lnTo>
                      <a:pt x="28193" y="63246"/>
                    </a:lnTo>
                    <a:lnTo>
                      <a:pt x="28193" y="103664"/>
                    </a:lnTo>
                    <a:lnTo>
                      <a:pt x="42671" y="106680"/>
                    </a:lnTo>
                    <a:lnTo>
                      <a:pt x="57150" y="10366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7" name="object 157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5877524" y="5832458"/>
                <a:ext cx="65796" cy="232367"/>
              </a:xfrm>
              <a:prstGeom prst="rect">
                <a:avLst/>
              </a:prstGeom>
            </p:spPr>
          </p:pic>
          <p:pic>
            <p:nvPicPr>
              <p:cNvPr id="158" name="object 158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602201" y="538276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59" name="object 159"/>
              <p:cNvSpPr/>
              <p:nvPr/>
            </p:nvSpPr>
            <p:spPr>
              <a:xfrm>
                <a:off x="5596890" y="5376671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570" y="398387"/>
                    </a:moveTo>
                    <a:lnTo>
                      <a:pt x="354694" y="330399"/>
                    </a:lnTo>
                    <a:lnTo>
                      <a:pt x="350593" y="288756"/>
                    </a:lnTo>
                    <a:lnTo>
                      <a:pt x="343262" y="242551"/>
                    </a:lnTo>
                    <a:lnTo>
                      <a:pt x="332417" y="194267"/>
                    </a:lnTo>
                    <a:lnTo>
                      <a:pt x="317773" y="146389"/>
                    </a:lnTo>
                    <a:lnTo>
                      <a:pt x="299042" y="101400"/>
                    </a:lnTo>
                    <a:lnTo>
                      <a:pt x="275940" y="61783"/>
                    </a:lnTo>
                    <a:lnTo>
                      <a:pt x="248180" y="30021"/>
                    </a:lnTo>
                    <a:lnTo>
                      <a:pt x="215477" y="8599"/>
                    </a:lnTo>
                    <a:lnTo>
                      <a:pt x="177546" y="0"/>
                    </a:lnTo>
                    <a:lnTo>
                      <a:pt x="138393" y="9972"/>
                    </a:lnTo>
                    <a:lnTo>
                      <a:pt x="104871" y="33157"/>
                    </a:lnTo>
                    <a:lnTo>
                      <a:pt x="76653" y="66975"/>
                    </a:lnTo>
                    <a:lnTo>
                      <a:pt x="53408" y="108847"/>
                    </a:lnTo>
                    <a:lnTo>
                      <a:pt x="34780" y="156296"/>
                    </a:lnTo>
                    <a:lnTo>
                      <a:pt x="20527" y="206440"/>
                    </a:lnTo>
                    <a:lnTo>
                      <a:pt x="10233" y="257003"/>
                    </a:lnTo>
                    <a:lnTo>
                      <a:pt x="3600" y="305304"/>
                    </a:lnTo>
                    <a:lnTo>
                      <a:pt x="298" y="348766"/>
                    </a:lnTo>
                    <a:lnTo>
                      <a:pt x="0" y="384810"/>
                    </a:lnTo>
                    <a:lnTo>
                      <a:pt x="444" y="421110"/>
                    </a:lnTo>
                    <a:lnTo>
                      <a:pt x="3779" y="464716"/>
                    </a:lnTo>
                    <a:lnTo>
                      <a:pt x="10371" y="513070"/>
                    </a:lnTo>
                    <a:lnTo>
                      <a:pt x="12705" y="524624"/>
                    </a:lnTo>
                    <a:lnTo>
                      <a:pt x="12705" y="418002"/>
                    </a:lnTo>
                    <a:lnTo>
                      <a:pt x="12791" y="351139"/>
                    </a:lnTo>
                    <a:lnTo>
                      <a:pt x="15691" y="309770"/>
                    </a:lnTo>
                    <a:lnTo>
                      <a:pt x="21895" y="263292"/>
                    </a:lnTo>
                    <a:lnTo>
                      <a:pt x="31647" y="214290"/>
                    </a:lnTo>
                    <a:lnTo>
                      <a:pt x="45191" y="165353"/>
                    </a:lnTo>
                    <a:lnTo>
                      <a:pt x="62770" y="119068"/>
                    </a:lnTo>
                    <a:lnTo>
                      <a:pt x="84628" y="78022"/>
                    </a:lnTo>
                    <a:lnTo>
                      <a:pt x="111008" y="44803"/>
                    </a:lnTo>
                    <a:lnTo>
                      <a:pt x="142153" y="21997"/>
                    </a:lnTo>
                    <a:lnTo>
                      <a:pt x="178308" y="12191"/>
                    </a:lnTo>
                    <a:lnTo>
                      <a:pt x="214656" y="22397"/>
                    </a:lnTo>
                    <a:lnTo>
                      <a:pt x="245818" y="45409"/>
                    </a:lnTo>
                    <a:lnTo>
                      <a:pt x="272082" y="78679"/>
                    </a:lnTo>
                    <a:lnTo>
                      <a:pt x="293734" y="119661"/>
                    </a:lnTo>
                    <a:lnTo>
                      <a:pt x="311062" y="165806"/>
                    </a:lnTo>
                    <a:lnTo>
                      <a:pt x="324354" y="214567"/>
                    </a:lnTo>
                    <a:lnTo>
                      <a:pt x="333896" y="263395"/>
                    </a:lnTo>
                    <a:lnTo>
                      <a:pt x="339976" y="309743"/>
                    </a:lnTo>
                    <a:lnTo>
                      <a:pt x="342881" y="351064"/>
                    </a:lnTo>
                    <a:lnTo>
                      <a:pt x="343089" y="526027"/>
                    </a:lnTo>
                    <a:lnTo>
                      <a:pt x="349970" y="483921"/>
                    </a:lnTo>
                    <a:lnTo>
                      <a:pt x="354696" y="438725"/>
                    </a:lnTo>
                    <a:lnTo>
                      <a:pt x="356570" y="398387"/>
                    </a:lnTo>
                    <a:close/>
                  </a:path>
                  <a:path w="356870" h="769620">
                    <a:moveTo>
                      <a:pt x="178308" y="769619"/>
                    </a:moveTo>
                    <a:lnTo>
                      <a:pt x="178308" y="756665"/>
                    </a:lnTo>
                    <a:lnTo>
                      <a:pt x="177546" y="756665"/>
                    </a:lnTo>
                    <a:lnTo>
                      <a:pt x="177546" y="756473"/>
                    </a:lnTo>
                    <a:lnTo>
                      <a:pt x="111315" y="725138"/>
                    </a:lnTo>
                    <a:lnTo>
                      <a:pt x="84945" y="691977"/>
                    </a:lnTo>
                    <a:lnTo>
                      <a:pt x="63033" y="650785"/>
                    </a:lnTo>
                    <a:lnTo>
                      <a:pt x="45362" y="604237"/>
                    </a:lnTo>
                    <a:lnTo>
                      <a:pt x="31713" y="555009"/>
                    </a:lnTo>
                    <a:lnTo>
                      <a:pt x="21866" y="505777"/>
                    </a:lnTo>
                    <a:lnTo>
                      <a:pt x="15603" y="459216"/>
                    </a:lnTo>
                    <a:lnTo>
                      <a:pt x="12705" y="418002"/>
                    </a:lnTo>
                    <a:lnTo>
                      <a:pt x="12705" y="524624"/>
                    </a:lnTo>
                    <a:lnTo>
                      <a:pt x="20583" y="563614"/>
                    </a:lnTo>
                    <a:lnTo>
                      <a:pt x="34809" y="613863"/>
                    </a:lnTo>
                    <a:lnTo>
                      <a:pt x="53327" y="661041"/>
                    </a:lnTo>
                    <a:lnTo>
                      <a:pt x="76589" y="702807"/>
                    </a:lnTo>
                    <a:lnTo>
                      <a:pt x="104930" y="736530"/>
                    </a:lnTo>
                    <a:lnTo>
                      <a:pt x="138715" y="759654"/>
                    </a:lnTo>
                    <a:lnTo>
                      <a:pt x="177546" y="769428"/>
                    </a:lnTo>
                    <a:lnTo>
                      <a:pt x="177546" y="756665"/>
                    </a:lnTo>
                    <a:lnTo>
                      <a:pt x="177924" y="756569"/>
                    </a:lnTo>
                    <a:lnTo>
                      <a:pt x="177924" y="769523"/>
                    </a:lnTo>
                    <a:lnTo>
                      <a:pt x="178308" y="769619"/>
                    </a:lnTo>
                    <a:close/>
                  </a:path>
                  <a:path w="356870" h="769620">
                    <a:moveTo>
                      <a:pt x="12954" y="384810"/>
                    </a:moveTo>
                    <a:lnTo>
                      <a:pt x="12791" y="351139"/>
                    </a:lnTo>
                    <a:lnTo>
                      <a:pt x="12791" y="406461"/>
                    </a:lnTo>
                    <a:lnTo>
                      <a:pt x="12954" y="384810"/>
                    </a:lnTo>
                    <a:close/>
                  </a:path>
                  <a:path w="356870" h="769620">
                    <a:moveTo>
                      <a:pt x="343089" y="526027"/>
                    </a:moveTo>
                    <a:lnTo>
                      <a:pt x="343089" y="418085"/>
                    </a:lnTo>
                    <a:lnTo>
                      <a:pt x="340200" y="459312"/>
                    </a:lnTo>
                    <a:lnTo>
                      <a:pt x="333993" y="505835"/>
                    </a:lnTo>
                    <a:lnTo>
                      <a:pt x="324228" y="554996"/>
                    </a:lnTo>
                    <a:lnTo>
                      <a:pt x="310667" y="604142"/>
                    </a:lnTo>
                    <a:lnTo>
                      <a:pt x="293070" y="650615"/>
                    </a:lnTo>
                    <a:lnTo>
                      <a:pt x="271199" y="691759"/>
                    </a:lnTo>
                    <a:lnTo>
                      <a:pt x="244814" y="724920"/>
                    </a:lnTo>
                    <a:lnTo>
                      <a:pt x="213676" y="747441"/>
                    </a:lnTo>
                    <a:lnTo>
                      <a:pt x="177924" y="756569"/>
                    </a:lnTo>
                    <a:lnTo>
                      <a:pt x="178308" y="756665"/>
                    </a:lnTo>
                    <a:lnTo>
                      <a:pt x="178308" y="769619"/>
                    </a:lnTo>
                    <a:lnTo>
                      <a:pt x="215206" y="760787"/>
                    </a:lnTo>
                    <a:lnTo>
                      <a:pt x="274468" y="709634"/>
                    </a:lnTo>
                    <a:lnTo>
                      <a:pt x="297351" y="671492"/>
                    </a:lnTo>
                    <a:lnTo>
                      <a:pt x="316083" y="627760"/>
                    </a:lnTo>
                    <a:lnTo>
                      <a:pt x="330923" y="580528"/>
                    </a:lnTo>
                    <a:lnTo>
                      <a:pt x="342132" y="531885"/>
                    </a:lnTo>
                    <a:lnTo>
                      <a:pt x="343089" y="52602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0" name="object 160"/>
            <p:cNvSpPr txBox="1"/>
            <p:nvPr/>
          </p:nvSpPr>
          <p:spPr>
            <a:xfrm>
              <a:off x="6649738" y="5048968"/>
              <a:ext cx="232884" cy="20170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26" dirty="0">
                  <a:latin typeface="Calibri"/>
                  <a:cs typeface="Calibri"/>
                </a:rPr>
                <a:t>sx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4758691" y="4723280"/>
              <a:ext cx="1840566" cy="436469"/>
            </a:xfrm>
            <a:custGeom>
              <a:avLst/>
              <a:gdLst/>
              <a:ahLst/>
              <a:cxnLst/>
              <a:rect l="l" t="t" r="r" b="b"/>
              <a:pathLst>
                <a:path w="2085975" h="494664">
                  <a:moveTo>
                    <a:pt x="2085594" y="416052"/>
                  </a:moveTo>
                  <a:lnTo>
                    <a:pt x="2000250" y="373380"/>
                  </a:lnTo>
                  <a:lnTo>
                    <a:pt x="2000250" y="401574"/>
                  </a:lnTo>
                  <a:lnTo>
                    <a:pt x="1563776" y="401243"/>
                  </a:lnTo>
                  <a:lnTo>
                    <a:pt x="1588770" y="339090"/>
                  </a:lnTo>
                  <a:lnTo>
                    <a:pt x="1576578" y="334518"/>
                  </a:lnTo>
                  <a:lnTo>
                    <a:pt x="1550085" y="401231"/>
                  </a:lnTo>
                  <a:lnTo>
                    <a:pt x="28194" y="400062"/>
                  </a:lnTo>
                  <a:lnTo>
                    <a:pt x="28194" y="0"/>
                  </a:lnTo>
                  <a:lnTo>
                    <a:pt x="0" y="0"/>
                  </a:lnTo>
                  <a:lnTo>
                    <a:pt x="0" y="424434"/>
                  </a:lnTo>
                  <a:lnTo>
                    <a:pt x="14478" y="424434"/>
                  </a:lnTo>
                  <a:lnTo>
                    <a:pt x="14478" y="429006"/>
                  </a:lnTo>
                  <a:lnTo>
                    <a:pt x="1538592" y="430187"/>
                  </a:lnTo>
                  <a:lnTo>
                    <a:pt x="1514856" y="489966"/>
                  </a:lnTo>
                  <a:lnTo>
                    <a:pt x="1526286" y="494538"/>
                  </a:lnTo>
                  <a:lnTo>
                    <a:pt x="1552143" y="430187"/>
                  </a:lnTo>
                  <a:lnTo>
                    <a:pt x="2000250" y="430530"/>
                  </a:lnTo>
                  <a:lnTo>
                    <a:pt x="2000250" y="458724"/>
                  </a:lnTo>
                  <a:lnTo>
                    <a:pt x="2014728" y="451485"/>
                  </a:lnTo>
                  <a:lnTo>
                    <a:pt x="2085594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 txBox="1"/>
            <p:nvPr/>
          </p:nvSpPr>
          <p:spPr>
            <a:xfrm>
              <a:off x="6032351" y="4777292"/>
              <a:ext cx="204507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16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63" name="object 163"/>
            <p:cNvGrpSpPr/>
            <p:nvPr/>
          </p:nvGrpSpPr>
          <p:grpSpPr>
            <a:xfrm>
              <a:off x="7396010" y="4723280"/>
              <a:ext cx="1798544" cy="863973"/>
              <a:chOff x="6502545" y="5353050"/>
              <a:chExt cx="2038350" cy="979169"/>
            </a:xfrm>
          </p:grpSpPr>
          <p:sp>
            <p:nvSpPr>
              <p:cNvPr id="164" name="object 164"/>
              <p:cNvSpPr/>
              <p:nvPr/>
            </p:nvSpPr>
            <p:spPr>
              <a:xfrm>
                <a:off x="8509065" y="5353050"/>
                <a:ext cx="317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979170">
                    <a:moveTo>
                      <a:pt x="31626" y="979170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2670" y="979170"/>
                    </a:lnTo>
                    <a:lnTo>
                      <a:pt x="31626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5" name="object 165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6508241" y="5529071"/>
                <a:ext cx="295909" cy="466598"/>
              </a:xfrm>
              <a:prstGeom prst="rect">
                <a:avLst/>
              </a:prstGeom>
            </p:spPr>
          </p:pic>
          <p:sp>
            <p:nvSpPr>
              <p:cNvPr id="166" name="object 166"/>
              <p:cNvSpPr/>
              <p:nvPr/>
            </p:nvSpPr>
            <p:spPr>
              <a:xfrm>
                <a:off x="6502545" y="5522976"/>
                <a:ext cx="30226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9425">
                    <a:moveTo>
                      <a:pt x="302113" y="227075"/>
                    </a:moveTo>
                    <a:lnTo>
                      <a:pt x="299155" y="186450"/>
                    </a:lnTo>
                    <a:lnTo>
                      <a:pt x="289744" y="142475"/>
                    </a:lnTo>
                    <a:lnTo>
                      <a:pt x="273792" y="98797"/>
                    </a:lnTo>
                    <a:lnTo>
                      <a:pt x="251215" y="59064"/>
                    </a:lnTo>
                    <a:lnTo>
                      <a:pt x="221924" y="26922"/>
                    </a:lnTo>
                    <a:lnTo>
                      <a:pt x="185833" y="6018"/>
                    </a:lnTo>
                    <a:lnTo>
                      <a:pt x="142855" y="0"/>
                    </a:lnTo>
                    <a:lnTo>
                      <a:pt x="108944" y="9612"/>
                    </a:lnTo>
                    <a:lnTo>
                      <a:pt x="54875" y="52871"/>
                    </a:lnTo>
                    <a:lnTo>
                      <a:pt x="19152" y="120022"/>
                    </a:lnTo>
                    <a:lnTo>
                      <a:pt x="8176" y="159500"/>
                    </a:lnTo>
                    <a:lnTo>
                      <a:pt x="1791" y="201284"/>
                    </a:lnTo>
                    <a:lnTo>
                      <a:pt x="0" y="244149"/>
                    </a:lnTo>
                    <a:lnTo>
                      <a:pt x="2803" y="286874"/>
                    </a:lnTo>
                    <a:lnTo>
                      <a:pt x="10204" y="328235"/>
                    </a:lnTo>
                    <a:lnTo>
                      <a:pt x="12625" y="336057"/>
                    </a:lnTo>
                    <a:lnTo>
                      <a:pt x="12625" y="238853"/>
                    </a:lnTo>
                    <a:lnTo>
                      <a:pt x="14841" y="197925"/>
                    </a:lnTo>
                    <a:lnTo>
                      <a:pt x="21376" y="158204"/>
                    </a:lnTo>
                    <a:lnTo>
                      <a:pt x="32230" y="120887"/>
                    </a:lnTo>
                    <a:lnTo>
                      <a:pt x="66887" y="58245"/>
                    </a:lnTo>
                    <a:lnTo>
                      <a:pt x="118806" y="19561"/>
                    </a:lnTo>
                    <a:lnTo>
                      <a:pt x="151237" y="12191"/>
                    </a:lnTo>
                    <a:lnTo>
                      <a:pt x="185318" y="20499"/>
                    </a:lnTo>
                    <a:lnTo>
                      <a:pt x="239024" y="63050"/>
                    </a:lnTo>
                    <a:lnTo>
                      <a:pt x="273479" y="131004"/>
                    </a:lnTo>
                    <a:lnTo>
                      <a:pt x="283498" y="171065"/>
                    </a:lnTo>
                    <a:lnTo>
                      <a:pt x="288716" y="213347"/>
                    </a:lnTo>
                    <a:lnTo>
                      <a:pt x="289137" y="335032"/>
                    </a:lnTo>
                    <a:lnTo>
                      <a:pt x="295110" y="314036"/>
                    </a:lnTo>
                    <a:lnTo>
                      <a:pt x="301688" y="268645"/>
                    </a:lnTo>
                    <a:lnTo>
                      <a:pt x="302113" y="227075"/>
                    </a:lnTo>
                    <a:close/>
                  </a:path>
                  <a:path w="302259" h="479425">
                    <a:moveTo>
                      <a:pt x="289137" y="335032"/>
                    </a:moveTo>
                    <a:lnTo>
                      <a:pt x="289137" y="256473"/>
                    </a:lnTo>
                    <a:lnTo>
                      <a:pt x="284765" y="299066"/>
                    </a:lnTo>
                    <a:lnTo>
                      <a:pt x="275604" y="339750"/>
                    </a:lnTo>
                    <a:lnTo>
                      <a:pt x="261658" y="377148"/>
                    </a:lnTo>
                    <a:lnTo>
                      <a:pt x="219424" y="436578"/>
                    </a:lnTo>
                    <a:lnTo>
                      <a:pt x="158095" y="466344"/>
                    </a:lnTo>
                    <a:lnTo>
                      <a:pt x="150475" y="466344"/>
                    </a:lnTo>
                    <a:lnTo>
                      <a:pt x="90071" y="442861"/>
                    </a:lnTo>
                    <a:lnTo>
                      <a:pt x="46965" y="390744"/>
                    </a:lnTo>
                    <a:lnTo>
                      <a:pt x="21152" y="319554"/>
                    </a:lnTo>
                    <a:lnTo>
                      <a:pt x="14728" y="279795"/>
                    </a:lnTo>
                    <a:lnTo>
                      <a:pt x="12625" y="238853"/>
                    </a:lnTo>
                    <a:lnTo>
                      <a:pt x="12625" y="336057"/>
                    </a:lnTo>
                    <a:lnTo>
                      <a:pt x="38803" y="401977"/>
                    </a:lnTo>
                    <a:lnTo>
                      <a:pt x="85810" y="455591"/>
                    </a:lnTo>
                    <a:lnTo>
                      <a:pt x="151237" y="479298"/>
                    </a:lnTo>
                    <a:lnTo>
                      <a:pt x="159619" y="478536"/>
                    </a:lnTo>
                    <a:lnTo>
                      <a:pt x="201379" y="465368"/>
                    </a:lnTo>
                    <a:lnTo>
                      <a:pt x="235514" y="438913"/>
                    </a:lnTo>
                    <a:lnTo>
                      <a:pt x="262318" y="402591"/>
                    </a:lnTo>
                    <a:lnTo>
                      <a:pt x="282085" y="359825"/>
                    </a:lnTo>
                    <a:lnTo>
                      <a:pt x="289137" y="33503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7" name="object 167"/>
            <p:cNvSpPr txBox="1"/>
            <p:nvPr/>
          </p:nvSpPr>
          <p:spPr>
            <a:xfrm>
              <a:off x="7424961" y="4970867"/>
              <a:ext cx="232884" cy="18937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4" dirty="0">
                  <a:latin typeface="Calibri"/>
                  <a:cs typeface="Calibri"/>
                </a:rPr>
                <a:t>s</a:t>
              </a:r>
              <a:r>
                <a:rPr sz="1235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68" name="object 168"/>
            <p:cNvGrpSpPr/>
            <p:nvPr/>
          </p:nvGrpSpPr>
          <p:grpSpPr>
            <a:xfrm>
              <a:off x="4401671" y="4723279"/>
              <a:ext cx="2998694" cy="721659"/>
              <a:chOff x="3108960" y="5353050"/>
              <a:chExt cx="3398520" cy="817880"/>
            </a:xfrm>
          </p:grpSpPr>
          <p:sp>
            <p:nvSpPr>
              <p:cNvPr id="169" name="object 169"/>
              <p:cNvSpPr/>
              <p:nvPr/>
            </p:nvSpPr>
            <p:spPr>
              <a:xfrm>
                <a:off x="5947410" y="5724906"/>
                <a:ext cx="56007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0070" h="85725">
                    <a:moveTo>
                      <a:pt x="488441" y="57150"/>
                    </a:moveTo>
                    <a:lnTo>
                      <a:pt x="488441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488441" y="57150"/>
                    </a:lnTo>
                    <a:close/>
                  </a:path>
                  <a:path w="560070" h="85725">
                    <a:moveTo>
                      <a:pt x="560069" y="42672"/>
                    </a:moveTo>
                    <a:lnTo>
                      <a:pt x="474725" y="0"/>
                    </a:lnTo>
                    <a:lnTo>
                      <a:pt x="474725" y="28194"/>
                    </a:lnTo>
                    <a:lnTo>
                      <a:pt x="488441" y="28194"/>
                    </a:lnTo>
                    <a:lnTo>
                      <a:pt x="488441" y="78486"/>
                    </a:lnTo>
                    <a:lnTo>
                      <a:pt x="560069" y="42672"/>
                    </a:lnTo>
                    <a:close/>
                  </a:path>
                  <a:path w="560070" h="85725">
                    <a:moveTo>
                      <a:pt x="488441" y="78486"/>
                    </a:moveTo>
                    <a:lnTo>
                      <a:pt x="488441" y="57150"/>
                    </a:lnTo>
                    <a:lnTo>
                      <a:pt x="474725" y="57150"/>
                    </a:lnTo>
                    <a:lnTo>
                      <a:pt x="474725" y="85344"/>
                    </a:lnTo>
                    <a:lnTo>
                      <a:pt x="488441" y="784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0" name="object 170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314700" y="5715000"/>
                <a:ext cx="89154" cy="449579"/>
              </a:xfrm>
              <a:prstGeom prst="rect">
                <a:avLst/>
              </a:prstGeom>
            </p:spPr>
          </p:pic>
          <p:pic>
            <p:nvPicPr>
              <p:cNvPr id="171" name="object 171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308604" y="5708904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72" name="object 172"/>
              <p:cNvSpPr/>
              <p:nvPr/>
            </p:nvSpPr>
            <p:spPr>
              <a:xfrm>
                <a:off x="3308604" y="5708904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9486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3" name="object 173"/>
              <p:cNvPicPr/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122676" y="5912358"/>
                <a:ext cx="192024" cy="85343"/>
              </a:xfrm>
              <a:prstGeom prst="rect">
                <a:avLst/>
              </a:prstGeom>
            </p:spPr>
          </p:pic>
          <p:sp>
            <p:nvSpPr>
              <p:cNvPr id="174" name="object 174"/>
              <p:cNvSpPr/>
              <p:nvPr/>
            </p:nvSpPr>
            <p:spPr>
              <a:xfrm>
                <a:off x="3108960" y="5353050"/>
                <a:ext cx="28575" cy="60198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601979">
                    <a:moveTo>
                      <a:pt x="0" y="601979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601979"/>
                    </a:lnTo>
                    <a:lnTo>
                      <a:pt x="0" y="60197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75" name="object 175"/>
            <p:cNvSpPr txBox="1"/>
            <p:nvPr/>
          </p:nvSpPr>
          <p:spPr>
            <a:xfrm>
              <a:off x="4815392" y="4823683"/>
              <a:ext cx="568138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15‐0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76" name="object 176"/>
            <p:cNvSpPr txBox="1"/>
            <p:nvPr/>
          </p:nvSpPr>
          <p:spPr>
            <a:xfrm>
              <a:off x="4431478" y="4732916"/>
              <a:ext cx="256615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DR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77" name="object 177"/>
            <p:cNvGrpSpPr/>
            <p:nvPr/>
          </p:nvGrpSpPr>
          <p:grpSpPr>
            <a:xfrm>
              <a:off x="7851512" y="4723280"/>
              <a:ext cx="166968" cy="442632"/>
              <a:chOff x="7018781" y="5353050"/>
              <a:chExt cx="189230" cy="501650"/>
            </a:xfrm>
          </p:grpSpPr>
          <p:pic>
            <p:nvPicPr>
              <p:cNvPr id="178" name="object 178"/>
              <p:cNvPicPr/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7018781" y="5353050"/>
                <a:ext cx="188975" cy="501396"/>
              </a:xfrm>
              <a:prstGeom prst="rect">
                <a:avLst/>
              </a:prstGeom>
            </p:spPr>
          </p:pic>
          <p:sp>
            <p:nvSpPr>
              <p:cNvPr id="179" name="object 179"/>
              <p:cNvSpPr/>
              <p:nvPr/>
            </p:nvSpPr>
            <p:spPr>
              <a:xfrm>
                <a:off x="7018781" y="5353050"/>
                <a:ext cx="189230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01650">
                    <a:moveTo>
                      <a:pt x="188975" y="407670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407670"/>
                    </a:lnTo>
                    <a:lnTo>
                      <a:pt x="165613" y="447605"/>
                    </a:lnTo>
                    <a:lnTo>
                      <a:pt x="142164" y="474188"/>
                    </a:lnTo>
                    <a:lnTo>
                      <a:pt x="110920" y="487421"/>
                    </a:lnTo>
                    <a:lnTo>
                      <a:pt x="77131" y="487307"/>
                    </a:lnTo>
                    <a:lnTo>
                      <a:pt x="46042" y="473848"/>
                    </a:lnTo>
                    <a:lnTo>
                      <a:pt x="22900" y="447047"/>
                    </a:lnTo>
                    <a:lnTo>
                      <a:pt x="12953" y="406908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407670"/>
                    </a:lnTo>
                    <a:lnTo>
                      <a:pt x="8739" y="447169"/>
                    </a:lnTo>
                    <a:lnTo>
                      <a:pt x="31251" y="477969"/>
                    </a:lnTo>
                    <a:lnTo>
                      <a:pt x="64236" y="497050"/>
                    </a:lnTo>
                    <a:lnTo>
                      <a:pt x="104394" y="501396"/>
                    </a:lnTo>
                    <a:lnTo>
                      <a:pt x="122459" y="497677"/>
                    </a:lnTo>
                    <a:lnTo>
                      <a:pt x="167640" y="467105"/>
                    </a:lnTo>
                    <a:lnTo>
                      <a:pt x="186690" y="425958"/>
                    </a:lnTo>
                    <a:lnTo>
                      <a:pt x="188214" y="416813"/>
                    </a:lnTo>
                    <a:lnTo>
                      <a:pt x="188975" y="4076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0" name="object 180"/>
            <p:cNvSpPr txBox="1"/>
            <p:nvPr/>
          </p:nvSpPr>
          <p:spPr>
            <a:xfrm>
              <a:off x="7876615" y="4399429"/>
              <a:ext cx="90768" cy="693599"/>
            </a:xfrm>
            <a:prstGeom prst="rect">
              <a:avLst/>
            </a:prstGeom>
          </p:spPr>
          <p:txBody>
            <a:bodyPr vert="horz" wrap="square" lIns="0" tIns="75640" rIns="0" bIns="0" rtlCol="0">
              <a:spAutoFit/>
            </a:bodyPr>
            <a:lstStyle/>
            <a:p>
              <a:pPr marL="11206">
                <a:spcBef>
                  <a:spcPts val="596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  <a:p>
              <a:pPr marL="11206">
                <a:spcBef>
                  <a:spcPts val="507"/>
                </a:spcBef>
              </a:pP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  <a:p>
              <a:pPr marL="11206">
                <a:spcBef>
                  <a:spcPts val="507"/>
                </a:spcBef>
              </a:pPr>
              <a:r>
                <a:rPr sz="1059" dirty="0">
                  <a:latin typeface="Calibri"/>
                  <a:cs typeface="Calibri"/>
                </a:rPr>
                <a:t>3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81" name="object 181"/>
            <p:cNvGrpSpPr/>
            <p:nvPr/>
          </p:nvGrpSpPr>
          <p:grpSpPr>
            <a:xfrm>
              <a:off x="5449196" y="4769672"/>
              <a:ext cx="2408144" cy="818029"/>
              <a:chOff x="4296155" y="5405628"/>
              <a:chExt cx="2729230" cy="927100"/>
            </a:xfrm>
          </p:grpSpPr>
          <p:sp>
            <p:nvSpPr>
              <p:cNvPr id="182" name="object 182"/>
              <p:cNvSpPr/>
              <p:nvPr/>
            </p:nvSpPr>
            <p:spPr>
              <a:xfrm>
                <a:off x="6044184" y="5405628"/>
                <a:ext cx="981075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981075" h="414654">
                    <a:moveTo>
                      <a:pt x="980694" y="42672"/>
                    </a:moveTo>
                    <a:lnTo>
                      <a:pt x="895350" y="0"/>
                    </a:lnTo>
                    <a:lnTo>
                      <a:pt x="895350" y="28956"/>
                    </a:lnTo>
                    <a:lnTo>
                      <a:pt x="55626" y="28956"/>
                    </a:lnTo>
                    <a:lnTo>
                      <a:pt x="55626" y="32004"/>
                    </a:lnTo>
                    <a:lnTo>
                      <a:pt x="28194" y="32004"/>
                    </a:lnTo>
                    <a:lnTo>
                      <a:pt x="28194" y="331444"/>
                    </a:lnTo>
                    <a:lnTo>
                      <a:pt x="26035" y="331889"/>
                    </a:lnTo>
                    <a:lnTo>
                      <a:pt x="12471" y="341287"/>
                    </a:lnTo>
                    <a:lnTo>
                      <a:pt x="3340" y="355104"/>
                    </a:lnTo>
                    <a:lnTo>
                      <a:pt x="0" y="371856"/>
                    </a:lnTo>
                    <a:lnTo>
                      <a:pt x="3340" y="388493"/>
                    </a:lnTo>
                    <a:lnTo>
                      <a:pt x="12471" y="402056"/>
                    </a:lnTo>
                    <a:lnTo>
                      <a:pt x="26035" y="411187"/>
                    </a:lnTo>
                    <a:lnTo>
                      <a:pt x="28194" y="411619"/>
                    </a:lnTo>
                    <a:lnTo>
                      <a:pt x="42672" y="414528"/>
                    </a:lnTo>
                    <a:lnTo>
                      <a:pt x="81991" y="388493"/>
                    </a:lnTo>
                    <a:lnTo>
                      <a:pt x="85344" y="371856"/>
                    </a:lnTo>
                    <a:lnTo>
                      <a:pt x="81991" y="355104"/>
                    </a:lnTo>
                    <a:lnTo>
                      <a:pt x="72859" y="341287"/>
                    </a:lnTo>
                    <a:lnTo>
                      <a:pt x="59296" y="331889"/>
                    </a:lnTo>
                    <a:lnTo>
                      <a:pt x="57150" y="331444"/>
                    </a:lnTo>
                    <a:lnTo>
                      <a:pt x="57150" y="57150"/>
                    </a:lnTo>
                    <a:lnTo>
                      <a:pt x="895350" y="57150"/>
                    </a:lnTo>
                    <a:lnTo>
                      <a:pt x="895350" y="86106"/>
                    </a:lnTo>
                    <a:lnTo>
                      <a:pt x="909066" y="79133"/>
                    </a:lnTo>
                    <a:lnTo>
                      <a:pt x="9806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83" name="object 183"/>
              <p:cNvPicPr/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6807707" y="5688330"/>
                <a:ext cx="217170" cy="86106"/>
              </a:xfrm>
              <a:prstGeom prst="rect">
                <a:avLst/>
              </a:prstGeom>
            </p:spPr>
          </p:pic>
          <p:pic>
            <p:nvPicPr>
              <p:cNvPr id="184" name="object 184"/>
              <p:cNvPicPr/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4296155" y="5810883"/>
                <a:ext cx="188976" cy="521336"/>
              </a:xfrm>
              <a:prstGeom prst="rect">
                <a:avLst/>
              </a:prstGeom>
            </p:spPr>
          </p:pic>
          <p:sp>
            <p:nvSpPr>
              <p:cNvPr id="185" name="object 185"/>
              <p:cNvSpPr/>
              <p:nvPr/>
            </p:nvSpPr>
            <p:spPr>
              <a:xfrm>
                <a:off x="4296155" y="5810883"/>
                <a:ext cx="189230" cy="52133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21335">
                    <a:moveTo>
                      <a:pt x="188976" y="521336"/>
                    </a:moveTo>
                    <a:lnTo>
                      <a:pt x="188976" y="93854"/>
                    </a:lnTo>
                    <a:lnTo>
                      <a:pt x="179133" y="52794"/>
                    </a:lnTo>
                    <a:lnTo>
                      <a:pt x="157450" y="23465"/>
                    </a:lnTo>
                    <a:lnTo>
                      <a:pt x="127877" y="5867"/>
                    </a:lnTo>
                    <a:lnTo>
                      <a:pt x="94368" y="0"/>
                    </a:lnTo>
                    <a:lnTo>
                      <a:pt x="60874" y="5864"/>
                    </a:lnTo>
                    <a:lnTo>
                      <a:pt x="31347" y="23461"/>
                    </a:lnTo>
                    <a:lnTo>
                      <a:pt x="9738" y="52791"/>
                    </a:lnTo>
                    <a:lnTo>
                      <a:pt x="0" y="93854"/>
                    </a:lnTo>
                    <a:lnTo>
                      <a:pt x="0" y="521336"/>
                    </a:lnTo>
                    <a:lnTo>
                      <a:pt x="12954" y="521336"/>
                    </a:lnTo>
                    <a:lnTo>
                      <a:pt x="12954" y="93854"/>
                    </a:lnTo>
                    <a:lnTo>
                      <a:pt x="19982" y="60120"/>
                    </a:lnTo>
                    <a:lnTo>
                      <a:pt x="39704" y="33256"/>
                    </a:lnTo>
                    <a:lnTo>
                      <a:pt x="68530" y="16498"/>
                    </a:lnTo>
                    <a:lnTo>
                      <a:pt x="102869" y="13082"/>
                    </a:lnTo>
                    <a:lnTo>
                      <a:pt x="117589" y="15629"/>
                    </a:lnTo>
                    <a:lnTo>
                      <a:pt x="157733" y="42800"/>
                    </a:lnTo>
                    <a:lnTo>
                      <a:pt x="174497" y="77852"/>
                    </a:lnTo>
                    <a:lnTo>
                      <a:pt x="176022" y="86234"/>
                    </a:lnTo>
                    <a:lnTo>
                      <a:pt x="176022" y="521336"/>
                    </a:lnTo>
                    <a:lnTo>
                      <a:pt x="188976" y="5213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6" name="object 186"/>
            <p:cNvSpPr txBox="1"/>
            <p:nvPr/>
          </p:nvSpPr>
          <p:spPr>
            <a:xfrm>
              <a:off x="5474297" y="5139018"/>
              <a:ext cx="90768" cy="49349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  <a:p>
              <a:pPr>
                <a:spcBef>
                  <a:spcPts val="31"/>
                </a:spcBef>
              </a:pPr>
              <a:endParaRPr sz="1015">
                <a:latin typeface="Calibri"/>
                <a:cs typeface="Calibri"/>
              </a:endParaRPr>
            </a:p>
            <a:p>
              <a:pPr marL="11206"/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87" name="object 187"/>
            <p:cNvGrpSpPr/>
            <p:nvPr/>
          </p:nvGrpSpPr>
          <p:grpSpPr>
            <a:xfrm>
              <a:off x="2061883" y="4723279"/>
              <a:ext cx="8068235" cy="1731309"/>
              <a:chOff x="457200" y="5353050"/>
              <a:chExt cx="9144000" cy="1962150"/>
            </a:xfrm>
          </p:grpSpPr>
          <p:sp>
            <p:nvSpPr>
              <p:cNvPr id="188" name="object 188"/>
              <p:cNvSpPr/>
              <p:nvPr/>
            </p:nvSpPr>
            <p:spPr>
              <a:xfrm>
                <a:off x="1463802" y="5353049"/>
                <a:ext cx="487870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878705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4878705" h="979170">
                    <a:moveTo>
                      <a:pt x="241554" y="0"/>
                    </a:moveTo>
                    <a:lnTo>
                      <a:pt x="212598" y="0"/>
                    </a:lnTo>
                    <a:lnTo>
                      <a:pt x="212598" y="979170"/>
                    </a:lnTo>
                    <a:lnTo>
                      <a:pt x="241554" y="979170"/>
                    </a:lnTo>
                    <a:lnTo>
                      <a:pt x="241554" y="0"/>
                    </a:lnTo>
                    <a:close/>
                  </a:path>
                  <a:path w="4878705" h="979170">
                    <a:moveTo>
                      <a:pt x="2838450" y="944880"/>
                    </a:moveTo>
                    <a:lnTo>
                      <a:pt x="2753106" y="902208"/>
                    </a:lnTo>
                    <a:lnTo>
                      <a:pt x="2753106" y="930414"/>
                    </a:lnTo>
                    <a:lnTo>
                      <a:pt x="2586228" y="930414"/>
                    </a:lnTo>
                    <a:lnTo>
                      <a:pt x="2586228" y="944880"/>
                    </a:lnTo>
                    <a:lnTo>
                      <a:pt x="2571750" y="944880"/>
                    </a:lnTo>
                    <a:lnTo>
                      <a:pt x="2571750" y="979170"/>
                    </a:lnTo>
                    <a:lnTo>
                      <a:pt x="2600706" y="979170"/>
                    </a:lnTo>
                    <a:lnTo>
                      <a:pt x="2600706" y="959358"/>
                    </a:lnTo>
                    <a:lnTo>
                      <a:pt x="2753106" y="959358"/>
                    </a:lnTo>
                    <a:lnTo>
                      <a:pt x="2753106" y="979170"/>
                    </a:lnTo>
                    <a:lnTo>
                      <a:pt x="2767584" y="979170"/>
                    </a:lnTo>
                    <a:lnTo>
                      <a:pt x="2769870" y="979170"/>
                    </a:lnTo>
                    <a:lnTo>
                      <a:pt x="2838450" y="944880"/>
                    </a:lnTo>
                    <a:close/>
                  </a:path>
                  <a:path w="4878705" h="979170">
                    <a:moveTo>
                      <a:pt x="2838450" y="595884"/>
                    </a:moveTo>
                    <a:lnTo>
                      <a:pt x="2753106" y="552450"/>
                    </a:lnTo>
                    <a:lnTo>
                      <a:pt x="2753106" y="581406"/>
                    </a:lnTo>
                    <a:lnTo>
                      <a:pt x="1935480" y="581406"/>
                    </a:lnTo>
                    <a:lnTo>
                      <a:pt x="1935480" y="609600"/>
                    </a:lnTo>
                    <a:lnTo>
                      <a:pt x="2753106" y="609600"/>
                    </a:lnTo>
                    <a:lnTo>
                      <a:pt x="2753106" y="638556"/>
                    </a:lnTo>
                    <a:lnTo>
                      <a:pt x="2767584" y="631317"/>
                    </a:lnTo>
                    <a:lnTo>
                      <a:pt x="2838450" y="595884"/>
                    </a:lnTo>
                    <a:close/>
                  </a:path>
                  <a:path w="4878705" h="979170">
                    <a:moveTo>
                      <a:pt x="3220974" y="0"/>
                    </a:moveTo>
                    <a:lnTo>
                      <a:pt x="3192780" y="0"/>
                    </a:lnTo>
                    <a:lnTo>
                      <a:pt x="3192780" y="771906"/>
                    </a:lnTo>
                    <a:lnTo>
                      <a:pt x="3015234" y="771906"/>
                    </a:lnTo>
                    <a:lnTo>
                      <a:pt x="3015234" y="800100"/>
                    </a:lnTo>
                    <a:lnTo>
                      <a:pt x="3217926" y="800100"/>
                    </a:lnTo>
                    <a:lnTo>
                      <a:pt x="3217926" y="786384"/>
                    </a:lnTo>
                    <a:lnTo>
                      <a:pt x="3220974" y="786384"/>
                    </a:lnTo>
                    <a:lnTo>
                      <a:pt x="3220974" y="0"/>
                    </a:lnTo>
                    <a:close/>
                  </a:path>
                  <a:path w="4878705" h="979170">
                    <a:moveTo>
                      <a:pt x="4878324" y="0"/>
                    </a:moveTo>
                    <a:lnTo>
                      <a:pt x="4850117" y="0"/>
                    </a:lnTo>
                    <a:lnTo>
                      <a:pt x="4850130" y="979170"/>
                    </a:lnTo>
                    <a:lnTo>
                      <a:pt x="4878324" y="979170"/>
                    </a:lnTo>
                    <a:lnTo>
                      <a:pt x="487832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457200" y="6332219"/>
                <a:ext cx="9144000" cy="98298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82979">
                    <a:moveTo>
                      <a:pt x="9144000" y="98298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82980"/>
                    </a:lnTo>
                    <a:lnTo>
                      <a:pt x="9144000" y="982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grpSp>
          <p:nvGrpSpPr>
            <p:cNvPr id="191" name="object 191"/>
            <p:cNvGrpSpPr/>
            <p:nvPr/>
          </p:nvGrpSpPr>
          <p:grpSpPr>
            <a:xfrm>
              <a:off x="2950061" y="5587254"/>
              <a:ext cx="6245037" cy="307601"/>
              <a:chOff x="1463802" y="6332220"/>
              <a:chExt cx="7077709" cy="348615"/>
            </a:xfrm>
          </p:grpSpPr>
          <p:sp>
            <p:nvSpPr>
              <p:cNvPr id="192" name="object 192"/>
              <p:cNvSpPr/>
              <p:nvPr/>
            </p:nvSpPr>
            <p:spPr>
              <a:xfrm>
                <a:off x="8511736" y="6332220"/>
                <a:ext cx="29845" cy="207645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07645">
                    <a:moveTo>
                      <a:pt x="29521" y="207263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565" y="207263"/>
                    </a:lnTo>
                    <a:lnTo>
                      <a:pt x="29521" y="2072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93" name="object 193"/>
              <p:cNvPicPr/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4388116" y="6332220"/>
                <a:ext cx="90919" cy="94487"/>
              </a:xfrm>
              <a:prstGeom prst="rect">
                <a:avLst/>
              </a:prstGeom>
            </p:spPr>
          </p:pic>
          <p:pic>
            <p:nvPicPr>
              <p:cNvPr id="194" name="object 194"/>
              <p:cNvPicPr/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4296156" y="6332220"/>
                <a:ext cx="188976" cy="99821"/>
              </a:xfrm>
              <a:prstGeom prst="rect">
                <a:avLst/>
              </a:prstGeom>
            </p:spPr>
          </p:pic>
          <p:sp>
            <p:nvSpPr>
              <p:cNvPr id="195" name="object 195"/>
              <p:cNvSpPr/>
              <p:nvPr/>
            </p:nvSpPr>
            <p:spPr>
              <a:xfrm>
                <a:off x="4296156" y="6332220"/>
                <a:ext cx="18923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00329">
                    <a:moveTo>
                      <a:pt x="188976" y="6095"/>
                    </a:moveTo>
                    <a:lnTo>
                      <a:pt x="188976" y="0"/>
                    </a:lnTo>
                    <a:lnTo>
                      <a:pt x="176022" y="0"/>
                    </a:lnTo>
                    <a:lnTo>
                      <a:pt x="176022" y="6095"/>
                    </a:lnTo>
                    <a:lnTo>
                      <a:pt x="165944" y="46060"/>
                    </a:lnTo>
                    <a:lnTo>
                      <a:pt x="142628" y="72705"/>
                    </a:lnTo>
                    <a:lnTo>
                      <a:pt x="111374" y="86030"/>
                    </a:lnTo>
                    <a:lnTo>
                      <a:pt x="77480" y="86032"/>
                    </a:lnTo>
                    <a:lnTo>
                      <a:pt x="46246" y="72712"/>
                    </a:lnTo>
                    <a:lnTo>
                      <a:pt x="22971" y="46067"/>
                    </a:lnTo>
                    <a:lnTo>
                      <a:pt x="12954" y="6095"/>
                    </a:lnTo>
                    <a:lnTo>
                      <a:pt x="12954" y="0"/>
                    </a:lnTo>
                    <a:lnTo>
                      <a:pt x="0" y="0"/>
                    </a:lnTo>
                    <a:lnTo>
                      <a:pt x="0" y="6857"/>
                    </a:lnTo>
                    <a:lnTo>
                      <a:pt x="8424" y="45211"/>
                    </a:lnTo>
                    <a:lnTo>
                      <a:pt x="31756" y="76619"/>
                    </a:lnTo>
                    <a:lnTo>
                      <a:pt x="65308" y="96387"/>
                    </a:lnTo>
                    <a:lnTo>
                      <a:pt x="104394" y="99821"/>
                    </a:lnTo>
                    <a:lnTo>
                      <a:pt x="121514" y="96724"/>
                    </a:lnTo>
                    <a:lnTo>
                      <a:pt x="155298" y="78856"/>
                    </a:lnTo>
                    <a:lnTo>
                      <a:pt x="181356" y="42671"/>
                    </a:lnTo>
                    <a:lnTo>
                      <a:pt x="188214" y="15239"/>
                    </a:lnTo>
                    <a:lnTo>
                      <a:pt x="188976" y="609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1463802" y="6332220"/>
                <a:ext cx="7070725" cy="348615"/>
              </a:xfrm>
              <a:custGeom>
                <a:avLst/>
                <a:gdLst/>
                <a:ahLst/>
                <a:cxnLst/>
                <a:rect l="l" t="t" r="r" b="b"/>
                <a:pathLst>
                  <a:path w="7070725" h="348615">
                    <a:moveTo>
                      <a:pt x="2769870" y="0"/>
                    </a:moveTo>
                    <a:lnTo>
                      <a:pt x="2753106" y="0"/>
                    </a:lnTo>
                    <a:lnTo>
                      <a:pt x="2753106" y="8382"/>
                    </a:lnTo>
                    <a:lnTo>
                      <a:pt x="2769870" y="0"/>
                    </a:lnTo>
                    <a:close/>
                  </a:path>
                  <a:path w="7070725" h="348615">
                    <a:moveTo>
                      <a:pt x="7070598" y="194310"/>
                    </a:moveTo>
                    <a:lnTo>
                      <a:pt x="4878324" y="193573"/>
                    </a:lnTo>
                    <a:lnTo>
                      <a:pt x="4878324" y="0"/>
                    </a:lnTo>
                    <a:lnTo>
                      <a:pt x="4850130" y="0"/>
                    </a:lnTo>
                    <a:lnTo>
                      <a:pt x="4850130" y="193560"/>
                    </a:lnTo>
                    <a:lnTo>
                      <a:pt x="4850130" y="222135"/>
                    </a:lnTo>
                    <a:lnTo>
                      <a:pt x="4850130" y="320040"/>
                    </a:lnTo>
                    <a:lnTo>
                      <a:pt x="241554" y="320040"/>
                    </a:lnTo>
                    <a:lnTo>
                      <a:pt x="241554" y="220980"/>
                    </a:lnTo>
                    <a:lnTo>
                      <a:pt x="2543556" y="220980"/>
                    </a:lnTo>
                    <a:lnTo>
                      <a:pt x="2546312" y="220980"/>
                    </a:lnTo>
                    <a:lnTo>
                      <a:pt x="2546896" y="223901"/>
                    </a:lnTo>
                    <a:lnTo>
                      <a:pt x="2556027" y="237464"/>
                    </a:lnTo>
                    <a:lnTo>
                      <a:pt x="2569591" y="246595"/>
                    </a:lnTo>
                    <a:lnTo>
                      <a:pt x="2586228" y="249936"/>
                    </a:lnTo>
                    <a:lnTo>
                      <a:pt x="2602852" y="246595"/>
                    </a:lnTo>
                    <a:lnTo>
                      <a:pt x="2616416" y="237464"/>
                    </a:lnTo>
                    <a:lnTo>
                      <a:pt x="2625547" y="223901"/>
                    </a:lnTo>
                    <a:lnTo>
                      <a:pt x="2626131" y="221005"/>
                    </a:lnTo>
                    <a:lnTo>
                      <a:pt x="4850130" y="222135"/>
                    </a:lnTo>
                    <a:lnTo>
                      <a:pt x="4850130" y="193560"/>
                    </a:lnTo>
                    <a:lnTo>
                      <a:pt x="2626004" y="192811"/>
                    </a:lnTo>
                    <a:lnTo>
                      <a:pt x="2625547" y="190512"/>
                    </a:lnTo>
                    <a:lnTo>
                      <a:pt x="2616416" y="176695"/>
                    </a:lnTo>
                    <a:lnTo>
                      <a:pt x="2602852" y="167297"/>
                    </a:lnTo>
                    <a:lnTo>
                      <a:pt x="2600706" y="166852"/>
                    </a:lnTo>
                    <a:lnTo>
                      <a:pt x="2600706" y="0"/>
                    </a:lnTo>
                    <a:lnTo>
                      <a:pt x="2571750" y="0"/>
                    </a:lnTo>
                    <a:lnTo>
                      <a:pt x="2571750" y="166852"/>
                    </a:lnTo>
                    <a:lnTo>
                      <a:pt x="2569591" y="167297"/>
                    </a:lnTo>
                    <a:lnTo>
                      <a:pt x="2556027" y="176695"/>
                    </a:lnTo>
                    <a:lnTo>
                      <a:pt x="2546896" y="190512"/>
                    </a:lnTo>
                    <a:lnTo>
                      <a:pt x="2546439" y="192786"/>
                    </a:lnTo>
                    <a:lnTo>
                      <a:pt x="241554" y="192786"/>
                    </a:lnTo>
                    <a:lnTo>
                      <a:pt x="241554" y="0"/>
                    </a:lnTo>
                    <a:lnTo>
                      <a:pt x="212598" y="0"/>
                    </a:lnTo>
                    <a:lnTo>
                      <a:pt x="212598" y="192786"/>
                    </a:lnTo>
                    <a:lnTo>
                      <a:pt x="28956" y="192786"/>
                    </a:lnTo>
                    <a:lnTo>
                      <a:pt x="28956" y="0"/>
                    </a:lnTo>
                    <a:lnTo>
                      <a:pt x="0" y="0"/>
                    </a:lnTo>
                    <a:lnTo>
                      <a:pt x="0" y="207276"/>
                    </a:lnTo>
                    <a:lnTo>
                      <a:pt x="9906" y="207276"/>
                    </a:lnTo>
                    <a:lnTo>
                      <a:pt x="9906" y="220980"/>
                    </a:lnTo>
                    <a:lnTo>
                      <a:pt x="212598" y="220980"/>
                    </a:lnTo>
                    <a:lnTo>
                      <a:pt x="212598" y="333756"/>
                    </a:lnTo>
                    <a:lnTo>
                      <a:pt x="227076" y="333756"/>
                    </a:lnTo>
                    <a:lnTo>
                      <a:pt x="227076" y="348234"/>
                    </a:lnTo>
                    <a:lnTo>
                      <a:pt x="4864608" y="348234"/>
                    </a:lnTo>
                    <a:lnTo>
                      <a:pt x="4864608" y="333756"/>
                    </a:lnTo>
                    <a:lnTo>
                      <a:pt x="4878324" y="333756"/>
                    </a:lnTo>
                    <a:lnTo>
                      <a:pt x="4878324" y="222161"/>
                    </a:lnTo>
                    <a:lnTo>
                      <a:pt x="7070598" y="223266"/>
                    </a:lnTo>
                    <a:lnTo>
                      <a:pt x="7070598" y="1943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97" name="Footer Placeholder 196">
            <a:extLst>
              <a:ext uri="{FF2B5EF4-FFF2-40B4-BE49-F238E27FC236}">
                <a16:creationId xmlns:a16="http://schemas.microsoft.com/office/drawing/2014/main" id="{264B2235-FCAE-F5A3-5D18-38EF6375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98" name="Slide Number Placeholder 197">
            <a:extLst>
              <a:ext uri="{FF2B5EF4-FFF2-40B4-BE49-F238E27FC236}">
                <a16:creationId xmlns:a16="http://schemas.microsoft.com/office/drawing/2014/main" id="{02D022E1-8618-7B74-39AF-96957A1C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38</a:t>
            </a:fld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FBD592-041B-FCDC-2252-95E7A4656284}"/>
              </a:ext>
            </a:extLst>
          </p:cNvPr>
          <p:cNvSpPr txBox="1"/>
          <p:nvPr/>
        </p:nvSpPr>
        <p:spPr>
          <a:xfrm>
            <a:off x="2046050" y="869200"/>
            <a:ext cx="4310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Mux at Memory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Mux at Register File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memory for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ALU for EXE and Address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Several </a:t>
            </a:r>
            <a:r>
              <a:rPr lang="en-US" dirty="0" err="1">
                <a:solidFill>
                  <a:srgbClr val="FF0000"/>
                </a:solidFill>
              </a:rPr>
              <a:t>MUXes</a:t>
            </a:r>
            <a:r>
              <a:rPr lang="en-US" dirty="0">
                <a:solidFill>
                  <a:srgbClr val="FF0000"/>
                </a:solidFill>
              </a:rPr>
              <a:t> introduced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>
            <a:extLst>
              <a:ext uri="{FF2B5EF4-FFF2-40B4-BE49-F238E27FC236}">
                <a16:creationId xmlns:a16="http://schemas.microsoft.com/office/drawing/2014/main" id="{A79EB701-5D05-1B9F-E2B6-7CFF1BC6B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0275" y="6573916"/>
            <a:ext cx="595468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3427" name="Picture 9" descr="f04-33-P374493">
            <a:extLst>
              <a:ext uri="{FF2B5EF4-FFF2-40B4-BE49-F238E27FC236}">
                <a16:creationId xmlns:a16="http://schemas.microsoft.com/office/drawing/2014/main" id="{91BAE3EE-4896-253F-9F49-C50FAFB8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10" y="916231"/>
            <a:ext cx="7495931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>
            <a:extLst>
              <a:ext uri="{FF2B5EF4-FFF2-40B4-BE49-F238E27FC236}">
                <a16:creationId xmlns:a16="http://schemas.microsoft.com/office/drawing/2014/main" id="{60F1E969-5111-5AE4-59FF-D6F76C571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Pipelined Datapath</a:t>
            </a:r>
            <a:endParaRPr lang="en-AU" altLang="en-US"/>
          </a:p>
        </p:txBody>
      </p:sp>
      <p:sp>
        <p:nvSpPr>
          <p:cNvPr id="103430" name="AutoShape 5">
            <a:extLst>
              <a:ext uri="{FF2B5EF4-FFF2-40B4-BE49-F238E27FC236}">
                <a16:creationId xmlns:a16="http://schemas.microsoft.com/office/drawing/2014/main" id="{5FA6FBDB-5ABC-A0E0-F32E-3166641203B4}"/>
              </a:ext>
            </a:extLst>
          </p:cNvPr>
          <p:cNvSpPr>
            <a:spLocks/>
          </p:cNvSpPr>
          <p:nvPr/>
        </p:nvSpPr>
        <p:spPr bwMode="auto">
          <a:xfrm>
            <a:off x="3648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103431" name="AutoShape 6">
            <a:extLst>
              <a:ext uri="{FF2B5EF4-FFF2-40B4-BE49-F238E27FC236}">
                <a16:creationId xmlns:a16="http://schemas.microsoft.com/office/drawing/2014/main" id="{DB397E01-50CF-3953-1DBE-199C80741B90}"/>
              </a:ext>
            </a:extLst>
          </p:cNvPr>
          <p:cNvSpPr>
            <a:spLocks/>
          </p:cNvSpPr>
          <p:nvPr/>
        </p:nvSpPr>
        <p:spPr bwMode="auto">
          <a:xfrm>
            <a:off x="1919289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MEM</a:t>
            </a:r>
            <a:endParaRPr lang="en-AU" altLang="en-US" sz="1400" dirty="0"/>
          </a:p>
        </p:txBody>
      </p:sp>
      <p:sp>
        <p:nvSpPr>
          <p:cNvPr id="103432" name="Text Box 7">
            <a:extLst>
              <a:ext uri="{FF2B5EF4-FFF2-40B4-BE49-F238E27FC236}">
                <a16:creationId xmlns:a16="http://schemas.microsoft.com/office/drawing/2014/main" id="{BB834067-100E-50AC-1670-0571B98F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5013326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ED02-7829-5684-2B7E-47129BF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1150" y="6573916"/>
            <a:ext cx="598289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41439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 Datapath – for practice of connections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14:cNvPr>
              <p14:cNvContentPartPr/>
              <p14:nvPr/>
            </p14:nvContentPartPr>
            <p14:xfrm>
              <a:off x="647310" y="33908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70" y="3327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14:cNvPr>
              <p14:cNvContentPartPr/>
              <p14:nvPr/>
            </p14:nvContentPartPr>
            <p14:xfrm>
              <a:off x="2931150" y="1781325"/>
              <a:ext cx="491040" cy="115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150" y="1718325"/>
                <a:ext cx="61668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14:cNvPr>
              <p14:cNvContentPartPr/>
              <p14:nvPr/>
            </p14:nvContentPartPr>
            <p14:xfrm>
              <a:off x="2352270" y="1314045"/>
              <a:ext cx="5159880" cy="87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9630" y="1251045"/>
                <a:ext cx="52855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14:cNvPr>
              <p14:cNvContentPartPr/>
              <p14:nvPr/>
            </p14:nvContentPartPr>
            <p14:xfrm>
              <a:off x="2304390" y="1752525"/>
              <a:ext cx="182160" cy="171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1390" y="1689525"/>
                <a:ext cx="30780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14:cNvPr>
              <p14:cNvContentPartPr/>
              <p14:nvPr/>
            </p14:nvContentPartPr>
            <p14:xfrm>
              <a:off x="2342910" y="2879325"/>
              <a:ext cx="29880" cy="66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9910" y="2816325"/>
                <a:ext cx="155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14:cNvPr>
              <p14:cNvContentPartPr/>
              <p14:nvPr/>
            </p14:nvContentPartPr>
            <p14:xfrm>
              <a:off x="2394390" y="3167685"/>
              <a:ext cx="63360" cy="38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90" y="3105045"/>
                <a:ext cx="1890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14:cNvPr>
              <p14:cNvContentPartPr/>
              <p14:nvPr/>
            </p14:nvContentPartPr>
            <p14:xfrm>
              <a:off x="3021150" y="2971845"/>
              <a:ext cx="101880" cy="56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8150" y="2908845"/>
                <a:ext cx="2275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14:cNvPr>
              <p14:cNvContentPartPr/>
              <p14:nvPr/>
            </p14:nvContentPartPr>
            <p14:xfrm>
              <a:off x="4248030" y="2133765"/>
              <a:ext cx="24771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5390" y="2070765"/>
                <a:ext cx="260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14:cNvPr>
              <p14:cNvContentPartPr/>
              <p14:nvPr/>
            </p14:nvContentPartPr>
            <p14:xfrm>
              <a:off x="6037950" y="1845405"/>
              <a:ext cx="1938600" cy="202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5310" y="1782405"/>
                <a:ext cx="2064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14:cNvPr>
              <p14:cNvContentPartPr/>
              <p14:nvPr/>
            </p14:nvContentPartPr>
            <p14:xfrm>
              <a:off x="7971510" y="2485845"/>
              <a:ext cx="105840" cy="3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8510" y="2422845"/>
                <a:ext cx="231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14:cNvPr>
              <p14:cNvContentPartPr/>
              <p14:nvPr/>
            </p14:nvContentPartPr>
            <p14:xfrm>
              <a:off x="7524390" y="1342845"/>
              <a:ext cx="1284840" cy="76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1750" y="1279845"/>
                <a:ext cx="141048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14:cNvPr>
              <p14:cNvContentPartPr/>
              <p14:nvPr/>
            </p14:nvContentPartPr>
            <p14:xfrm>
              <a:off x="4131390" y="4619565"/>
              <a:ext cx="5785200" cy="1772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68750" y="4556565"/>
                <a:ext cx="5910840" cy="18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14:cNvPr>
              <p14:cNvContentPartPr/>
              <p14:nvPr/>
            </p14:nvContentPartPr>
            <p14:xfrm>
              <a:off x="4105830" y="4923405"/>
              <a:ext cx="152280" cy="60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830" y="4860765"/>
                <a:ext cx="277920" cy="72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0DB70B5-590A-10BD-76E6-BE7FD211DCCD}"/>
              </a:ext>
            </a:extLst>
          </p:cNvPr>
          <p:cNvGrpSpPr/>
          <p:nvPr/>
        </p:nvGrpSpPr>
        <p:grpSpPr>
          <a:xfrm>
            <a:off x="4197990" y="3504645"/>
            <a:ext cx="146520" cy="1533960"/>
            <a:chOff x="4197990" y="3504645"/>
            <a:chExt cx="14652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14:cNvPr>
                <p14:cNvContentPartPr/>
                <p14:nvPr/>
              </p14:nvContentPartPr>
              <p14:xfrm>
                <a:off x="4197990" y="4428405"/>
                <a:ext cx="12600" cy="61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4990" y="4365765"/>
                  <a:ext cx="1382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14:cNvPr>
                <p14:cNvContentPartPr/>
                <p14:nvPr/>
              </p14:nvContentPartPr>
              <p14:xfrm>
                <a:off x="4228950" y="4362525"/>
                <a:ext cx="756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6310" y="4299525"/>
                  <a:ext cx="20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14:cNvPr>
                <p14:cNvContentPartPr/>
                <p14:nvPr/>
              </p14:nvContentPartPr>
              <p14:xfrm>
                <a:off x="4197990" y="3504645"/>
                <a:ext cx="146520" cy="81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4990" y="3442005"/>
                  <a:ext cx="272160" cy="9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14:cNvPr>
              <p14:cNvContentPartPr/>
              <p14:nvPr/>
            </p14:nvContentPartPr>
            <p14:xfrm>
              <a:off x="4409670" y="5627925"/>
              <a:ext cx="323280" cy="40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7030" y="5564925"/>
                <a:ext cx="448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14:cNvPr>
              <p14:cNvContentPartPr/>
              <p14:nvPr/>
            </p14:nvContentPartPr>
            <p14:xfrm>
              <a:off x="6179430" y="4990005"/>
              <a:ext cx="1568880" cy="37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6430" y="4927005"/>
                <a:ext cx="1694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14:cNvPr>
              <p14:cNvContentPartPr/>
              <p14:nvPr/>
            </p14:nvContentPartPr>
            <p14:xfrm>
              <a:off x="6208230" y="2952405"/>
              <a:ext cx="78480" cy="194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5230" y="2889405"/>
                <a:ext cx="204120" cy="20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14:cNvPr>
              <p14:cNvContentPartPr/>
              <p14:nvPr/>
            </p14:nvContentPartPr>
            <p14:xfrm>
              <a:off x="6343230" y="3647925"/>
              <a:ext cx="471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80590" y="3584925"/>
                <a:ext cx="17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14:cNvPr>
              <p14:cNvContentPartPr/>
              <p14:nvPr/>
            </p14:nvContentPartPr>
            <p14:xfrm>
              <a:off x="6143430" y="4228965"/>
              <a:ext cx="19800" cy="72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0790" y="4165965"/>
                <a:ext cx="1454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14:cNvPr>
              <p14:cNvContentPartPr/>
              <p14:nvPr/>
            </p14:nvContentPartPr>
            <p14:xfrm>
              <a:off x="6779910" y="4507965"/>
              <a:ext cx="1800" cy="26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6910" y="4444965"/>
                <a:ext cx="1274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99F90EF-6E43-65E7-BC8A-148561F1CD46}"/>
              </a:ext>
            </a:extLst>
          </p:cNvPr>
          <p:cNvGrpSpPr/>
          <p:nvPr/>
        </p:nvGrpSpPr>
        <p:grpSpPr>
          <a:xfrm>
            <a:off x="7790430" y="4162365"/>
            <a:ext cx="1562040" cy="1540800"/>
            <a:chOff x="7790430" y="4162365"/>
            <a:chExt cx="156204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14:cNvPr>
                <p14:cNvContentPartPr/>
                <p14:nvPr/>
              </p14:nvContentPartPr>
              <p14:xfrm>
                <a:off x="7790430" y="4248045"/>
                <a:ext cx="1562040" cy="145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7430" y="4185045"/>
                  <a:ext cx="1687680" cy="15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14:cNvPr>
                <p14:cNvContentPartPr/>
                <p14:nvPr/>
              </p14:nvContentPartPr>
              <p14:xfrm>
                <a:off x="9267870" y="4162365"/>
                <a:ext cx="10080" cy="8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4870" y="4099365"/>
                  <a:ext cx="135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14:cNvPr>
                <p14:cNvContentPartPr/>
                <p14:nvPr/>
              </p14:nvContentPartPr>
              <p14:xfrm>
                <a:off x="9295950" y="4172085"/>
                <a:ext cx="6480" cy="98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3310" y="4109085"/>
                  <a:ext cx="13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14:cNvPr>
                <p14:cNvContentPartPr/>
                <p14:nvPr/>
              </p14:nvContentPartPr>
              <p14:xfrm>
                <a:off x="9315030" y="4228965"/>
                <a:ext cx="36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52390" y="4165965"/>
                  <a:ext cx="12600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14:cNvPr>
              <p14:cNvContentPartPr/>
              <p14:nvPr/>
            </p14:nvContentPartPr>
            <p14:xfrm>
              <a:off x="9372270" y="469588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9630" y="4632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14:cNvPr>
              <p14:cNvContentPartPr/>
              <p14:nvPr/>
            </p14:nvContentPartPr>
            <p14:xfrm>
              <a:off x="9839190" y="4496805"/>
              <a:ext cx="360" cy="2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76550" y="4434165"/>
                <a:ext cx="1260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14:cNvPr>
              <p14:cNvContentPartPr/>
              <p14:nvPr/>
            </p14:nvContentPartPr>
            <p14:xfrm>
              <a:off x="8667390" y="2104965"/>
              <a:ext cx="31680" cy="66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04750" y="2041965"/>
                <a:ext cx="15732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538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C6B9B017-9C74-5709-A6D7-27D226C30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67001" y="6573916"/>
            <a:ext cx="603846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5475" name="Picture 7" descr="f04-35-P374493">
            <a:extLst>
              <a:ext uri="{FF2B5EF4-FFF2-40B4-BE49-F238E27FC236}">
                <a16:creationId xmlns:a16="http://schemas.microsoft.com/office/drawing/2014/main" id="{D9F3F74C-E337-5315-0D17-48A06147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2359026"/>
            <a:ext cx="8424864" cy="388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2">
            <a:extLst>
              <a:ext uri="{FF2B5EF4-FFF2-40B4-BE49-F238E27FC236}">
                <a16:creationId xmlns:a16="http://schemas.microsoft.com/office/drawing/2014/main" id="{026326BC-6C72-1BF3-E715-407749753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38470DAA-7BDA-7A09-A775-6D885711A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9223C-6B40-D0C3-64E7-8DA25CA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9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47CB747F-38ED-BAB0-3C5E-96DD3E05A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0300" y="6551089"/>
            <a:ext cx="6028353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8C96F35-BAC6-E1FB-BBC0-142350B6B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E24E1BF-24F4-A76A-4219-682C5A365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0DE10-E0B0-20F2-DC4D-82AA92F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9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CBD9-18B3-1948-4122-1BD2F000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is two operations in One Clock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ECC3-C08E-22FB-3E46-DFFB76D0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6" y="1098695"/>
            <a:ext cx="10515600" cy="1569860"/>
          </a:xfrm>
        </p:spPr>
        <p:txBody>
          <a:bodyPr/>
          <a:lstStyle/>
          <a:p>
            <a:r>
              <a:rPr lang="en-US" dirty="0"/>
              <a:t>Assume Write is when clock is going up</a:t>
            </a:r>
          </a:p>
          <a:p>
            <a:r>
              <a:rPr lang="en-US" dirty="0"/>
              <a:t>Assume Read is when Clock is going down</a:t>
            </a:r>
          </a:p>
          <a:p>
            <a:pPr marL="0" indent="0">
              <a:buNone/>
            </a:pPr>
            <a:r>
              <a:rPr lang="en-US" dirty="0"/>
              <a:t>(you can assume otherwise too, but two operations in one clock cycle)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8DE66-B136-F0C9-A0FB-BDEC038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B070-2589-B712-ED97-35C42CE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1A5E64-91CB-A522-D18D-2EFE7CF400E0}"/>
              </a:ext>
            </a:extLst>
          </p:cNvPr>
          <p:cNvGrpSpPr/>
          <p:nvPr/>
        </p:nvGrpSpPr>
        <p:grpSpPr>
          <a:xfrm>
            <a:off x="4369837" y="3157913"/>
            <a:ext cx="3452326" cy="1492898"/>
            <a:chOff x="3032449" y="2873829"/>
            <a:chExt cx="3452326" cy="1492898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7E0A86D-8E8D-7337-CEFB-2C7F633A3A1B}"/>
                </a:ext>
              </a:extLst>
            </p:cNvPr>
            <p:cNvCxnSpPr/>
            <p:nvPr/>
          </p:nvCxnSpPr>
          <p:spPr>
            <a:xfrm flipV="1">
              <a:off x="3032449" y="2873829"/>
              <a:ext cx="1726163" cy="1492898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C89A4CA-393E-6E4B-24A0-0515560D7B5D}"/>
                </a:ext>
              </a:extLst>
            </p:cNvPr>
            <p:cNvCxnSpPr>
              <a:cxnSpLocks/>
            </p:cNvCxnSpPr>
            <p:nvPr/>
          </p:nvCxnSpPr>
          <p:spPr>
            <a:xfrm>
              <a:off x="4758612" y="2873829"/>
              <a:ext cx="1726163" cy="1492898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6346A1-439D-54CE-8E40-C173BBDA1407}"/>
              </a:ext>
            </a:extLst>
          </p:cNvPr>
          <p:cNvSpPr txBox="1"/>
          <p:nvPr/>
        </p:nvSpPr>
        <p:spPr>
          <a:xfrm>
            <a:off x="7011595" y="3540780"/>
            <a:ext cx="1344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on this</a:t>
            </a:r>
          </a:p>
          <a:p>
            <a:r>
              <a:rPr lang="en-US" dirty="0"/>
              <a:t>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F6502-6A2E-C7A7-4AFB-046B6571BF55}"/>
              </a:ext>
            </a:extLst>
          </p:cNvPr>
          <p:cNvSpPr txBox="1"/>
          <p:nvPr/>
        </p:nvSpPr>
        <p:spPr>
          <a:xfrm>
            <a:off x="3888511" y="3540781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on this</a:t>
            </a:r>
          </a:p>
          <a:p>
            <a:r>
              <a:rPr lang="en-US" dirty="0"/>
              <a:t>Edge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F8E4509-A03D-6FFD-91AA-BE1EBD1BAC16}"/>
              </a:ext>
            </a:extLst>
          </p:cNvPr>
          <p:cNvSpPr/>
          <p:nvPr/>
        </p:nvSpPr>
        <p:spPr>
          <a:xfrm>
            <a:off x="5120951" y="3247053"/>
            <a:ext cx="223934" cy="29624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0AB9AB3-6D46-A26C-8F2F-F1ACFFA03FB4}"/>
              </a:ext>
            </a:extLst>
          </p:cNvPr>
          <p:cNvSpPr/>
          <p:nvPr/>
        </p:nvSpPr>
        <p:spPr>
          <a:xfrm flipV="1">
            <a:off x="6847114" y="3266026"/>
            <a:ext cx="223934" cy="27475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4B170-32B0-4F8D-B672-A967BB52E329}"/>
              </a:ext>
            </a:extLst>
          </p:cNvPr>
          <p:cNvSpPr txBox="1"/>
          <p:nvPr/>
        </p:nvSpPr>
        <p:spPr>
          <a:xfrm>
            <a:off x="5566507" y="4955503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Edges</a:t>
            </a:r>
          </a:p>
        </p:txBody>
      </p:sp>
    </p:spTree>
    <p:extLst>
      <p:ext uri="{BB962C8B-B14F-4D97-AF65-F5344CB8AC3E}">
        <p14:creationId xmlns:p14="http://schemas.microsoft.com/office/powerpoint/2010/main" val="513826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>
            <a:extLst>
              <a:ext uri="{FF2B5EF4-FFF2-40B4-BE49-F238E27FC236}">
                <a16:creationId xmlns:a16="http://schemas.microsoft.com/office/drawing/2014/main" id="{C41FF9AC-36EC-4F6B-337F-69CF38EB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0" y="6588412"/>
            <a:ext cx="595915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9571" name="Picture 7" descr="f04-36-P374493-IF">
            <a:extLst>
              <a:ext uri="{FF2B5EF4-FFF2-40B4-BE49-F238E27FC236}">
                <a16:creationId xmlns:a16="http://schemas.microsoft.com/office/drawing/2014/main" id="{B8BAE7A3-C28D-727B-1682-9FEC59EE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08" y="982664"/>
            <a:ext cx="8955443" cy="480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2">
            <a:extLst>
              <a:ext uri="{FF2B5EF4-FFF2-40B4-BE49-F238E27FC236}">
                <a16:creationId xmlns:a16="http://schemas.microsoft.com/office/drawing/2014/main" id="{10876147-8B06-E3DF-4AED-DC3D06D91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EE13E6-392C-F482-EEC7-4D952ED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4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2">
            <a:extLst>
              <a:ext uri="{FF2B5EF4-FFF2-40B4-BE49-F238E27FC236}">
                <a16:creationId xmlns:a16="http://schemas.microsoft.com/office/drawing/2014/main" id="{B5AA23F2-4F2B-026F-CBF7-EB718CBD7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14575" y="6573916"/>
            <a:ext cx="5971008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1619" name="Picture 7" descr="f04-36-P374493-ID">
            <a:extLst>
              <a:ext uri="{FF2B5EF4-FFF2-40B4-BE49-F238E27FC236}">
                <a16:creationId xmlns:a16="http://schemas.microsoft.com/office/drawing/2014/main" id="{C3496714-9B2C-AB17-21FC-B4F75E99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27" y="1090614"/>
            <a:ext cx="9007548" cy="48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>
            <a:extLst>
              <a:ext uri="{FF2B5EF4-FFF2-40B4-BE49-F238E27FC236}">
                <a16:creationId xmlns:a16="http://schemas.microsoft.com/office/drawing/2014/main" id="{9746B47C-19F4-EA52-B8AA-0840ACA5A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B93EF-E448-717E-C7C8-38DB9FD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>
            <a:extLst>
              <a:ext uri="{FF2B5EF4-FFF2-40B4-BE49-F238E27FC236}">
                <a16:creationId xmlns:a16="http://schemas.microsoft.com/office/drawing/2014/main" id="{20226B0B-451C-2F5A-9260-B9DAE1A22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24125" y="6573916"/>
            <a:ext cx="598850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3667" name="Picture 6" descr="f04-37-P374493">
            <a:extLst>
              <a:ext uri="{FF2B5EF4-FFF2-40B4-BE49-F238E27FC236}">
                <a16:creationId xmlns:a16="http://schemas.microsoft.com/office/drawing/2014/main" id="{48599EEF-23F4-8FF8-4A23-180471A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074737"/>
            <a:ext cx="8750301" cy="479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Rectangle 2">
            <a:extLst>
              <a:ext uri="{FF2B5EF4-FFF2-40B4-BE49-F238E27FC236}">
                <a16:creationId xmlns:a16="http://schemas.microsoft.com/office/drawing/2014/main" id="{B34459AD-0683-3190-5A08-B6E6751F7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5A1300-73D4-F1C2-38DB-4FE2E11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6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>
            <a:extLst>
              <a:ext uri="{FF2B5EF4-FFF2-40B4-BE49-F238E27FC236}">
                <a16:creationId xmlns:a16="http://schemas.microsoft.com/office/drawing/2014/main" id="{C941E79C-24F6-B8D9-3327-2F97E62CD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1" y="6573916"/>
            <a:ext cx="613332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5715" name="Picture 7" descr="f04-38-P374493-MEM">
            <a:extLst>
              <a:ext uri="{FF2B5EF4-FFF2-40B4-BE49-F238E27FC236}">
                <a16:creationId xmlns:a16="http://schemas.microsoft.com/office/drawing/2014/main" id="{99D80828-AB14-0460-BE5D-30982610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2">
            <a:extLst>
              <a:ext uri="{FF2B5EF4-FFF2-40B4-BE49-F238E27FC236}">
                <a16:creationId xmlns:a16="http://schemas.microsoft.com/office/drawing/2014/main" id="{EB9694C7-7635-4E4D-34B4-B61C08E2E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15191-1F9C-FD41-24BA-9199F65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7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2">
            <a:extLst>
              <a:ext uri="{FF2B5EF4-FFF2-40B4-BE49-F238E27FC236}">
                <a16:creationId xmlns:a16="http://schemas.microsoft.com/office/drawing/2014/main" id="{37DB52CE-A992-AE47-B724-51800BB893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825" y="6573916"/>
            <a:ext cx="592241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7763" name="Picture 10" descr="f04-38-P374493-WB">
            <a:extLst>
              <a:ext uri="{FF2B5EF4-FFF2-40B4-BE49-F238E27FC236}">
                <a16:creationId xmlns:a16="http://schemas.microsoft.com/office/drawing/2014/main" id="{4F7D525C-0FE1-1685-8C37-8868E83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99" y="1323970"/>
            <a:ext cx="8614626" cy="45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2">
            <a:extLst>
              <a:ext uri="{FF2B5EF4-FFF2-40B4-BE49-F238E27FC236}">
                <a16:creationId xmlns:a16="http://schemas.microsoft.com/office/drawing/2014/main" id="{08C330E0-9F18-8516-DB4D-816771B5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9EEBC3F2-1E50-6F48-5300-E5C27290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B999C589-C61C-471B-39B5-15124319D1F9}"/>
              </a:ext>
            </a:extLst>
          </p:cNvPr>
          <p:cNvSpPr>
            <a:spLocks/>
          </p:cNvSpPr>
          <p:nvPr/>
        </p:nvSpPr>
        <p:spPr bwMode="auto">
          <a:xfrm>
            <a:off x="2711451" y="5084764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Register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Write</a:t>
            </a:r>
            <a:endParaRPr lang="en-AU" alt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D33F8-4C68-9C00-E7A2-347239D0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2">
            <a:extLst>
              <a:ext uri="{FF2B5EF4-FFF2-40B4-BE49-F238E27FC236}">
                <a16:creationId xmlns:a16="http://schemas.microsoft.com/office/drawing/2014/main" id="{4ABB4593-C91F-C636-A4A3-144FC1D5D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76501" y="6551089"/>
            <a:ext cx="592105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1859" name="Picture 6" descr="f04-39-P374493">
            <a:extLst>
              <a:ext uri="{FF2B5EF4-FFF2-40B4-BE49-F238E27FC236}">
                <a16:creationId xmlns:a16="http://schemas.microsoft.com/office/drawing/2014/main" id="{A858F3AD-F42E-F289-409C-C4B66954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03" y="1108075"/>
            <a:ext cx="871547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2">
            <a:extLst>
              <a:ext uri="{FF2B5EF4-FFF2-40B4-BE49-F238E27FC236}">
                <a16:creationId xmlns:a16="http://schemas.microsoft.com/office/drawing/2014/main" id="{61844A36-AF51-29A3-C313-29AC1028E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F68F3-0D5F-214D-85A0-001F204D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3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2">
            <a:extLst>
              <a:ext uri="{FF2B5EF4-FFF2-40B4-BE49-F238E27FC236}">
                <a16:creationId xmlns:a16="http://schemas.microsoft.com/office/drawing/2014/main" id="{648ACB5A-1222-C386-7C19-9A5A5721B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57475" y="6573916"/>
            <a:ext cx="6135849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3907" name="Picture 6" descr="f04-40-P374493-MEM">
            <a:extLst>
              <a:ext uri="{FF2B5EF4-FFF2-40B4-BE49-F238E27FC236}">
                <a16:creationId xmlns:a16="http://schemas.microsoft.com/office/drawing/2014/main" id="{26C3CC1F-5EE0-1882-8FA4-9DF0AB58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1138238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2">
            <a:extLst>
              <a:ext uri="{FF2B5EF4-FFF2-40B4-BE49-F238E27FC236}">
                <a16:creationId xmlns:a16="http://schemas.microsoft.com/office/drawing/2014/main" id="{10FF2365-9C16-9BF5-51D2-F705174E0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5D717-4875-73AB-612E-A3BFADFF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62275" y="6573916"/>
            <a:ext cx="6041766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19" y="1046164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2">
            <a:extLst>
              <a:ext uri="{FF2B5EF4-FFF2-40B4-BE49-F238E27FC236}">
                <a16:creationId xmlns:a16="http://schemas.microsoft.com/office/drawing/2014/main" id="{BDDE7112-13EB-F675-B9AC-D0D1852844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24176" y="6560420"/>
            <a:ext cx="605187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5955" name="Picture 5" descr="f04-40-P374493-WB">
            <a:extLst>
              <a:ext uri="{FF2B5EF4-FFF2-40B4-BE49-F238E27FC236}">
                <a16:creationId xmlns:a16="http://schemas.microsoft.com/office/drawing/2014/main" id="{B162808D-4A11-098E-9564-E96BB0F9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00175"/>
            <a:ext cx="8505825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>
            <a:extLst>
              <a:ext uri="{FF2B5EF4-FFF2-40B4-BE49-F238E27FC236}">
                <a16:creationId xmlns:a16="http://schemas.microsoft.com/office/drawing/2014/main" id="{EE4AC2A5-EF93-1EBB-73F0-417FE03AE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C3233-CC3F-230C-9E1D-5AECCA65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9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759"/>
          <a:stretch/>
        </p:blipFill>
        <p:spPr>
          <a:xfrm>
            <a:off x="1703420" y="67938"/>
            <a:ext cx="9144000" cy="65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8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895" b="3404"/>
          <a:stretch/>
        </p:blipFill>
        <p:spPr>
          <a:xfrm>
            <a:off x="1562100" y="126158"/>
            <a:ext cx="9144000" cy="62888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722C2-6F47-0682-7088-AE4F94AF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BC98E42E-B432-48D3-32AD-CFB7E1661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-5882"/>
            <a:ext cx="11146971" cy="69761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The Basic Pipeline For MIPS – Simplified Diagram</a:t>
            </a:r>
          </a:p>
        </p:txBody>
      </p:sp>
      <p:grpSp>
        <p:nvGrpSpPr>
          <p:cNvPr id="71701" name="Group 21">
            <a:extLst>
              <a:ext uri="{FF2B5EF4-FFF2-40B4-BE49-F238E27FC236}">
                <a16:creationId xmlns:a16="http://schemas.microsoft.com/office/drawing/2014/main" id="{6A1F9D78-F9CB-3069-F21B-D5CCC894AB6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295400"/>
            <a:ext cx="6851650" cy="4572000"/>
            <a:chOff x="816" y="1056"/>
            <a:chExt cx="4316" cy="2880"/>
          </a:xfrm>
        </p:grpSpPr>
        <p:sp>
          <p:nvSpPr>
            <p:cNvPr id="71702" name="Line 22">
              <a:extLst>
                <a:ext uri="{FF2B5EF4-FFF2-40B4-BE49-F238E27FC236}">
                  <a16:creationId xmlns:a16="http://schemas.microsoft.com/office/drawing/2014/main" id="{234357B2-A0B4-90AE-A700-0BB9702C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03" name="Group 23">
              <a:extLst>
                <a:ext uri="{FF2B5EF4-FFF2-40B4-BE49-F238E27FC236}">
                  <a16:creationId xmlns:a16="http://schemas.microsoft.com/office/drawing/2014/main" id="{3D4B6A08-13EC-C8DF-BB17-079879C6A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71704" name="Group 24">
                <a:extLst>
                  <a:ext uri="{FF2B5EF4-FFF2-40B4-BE49-F238E27FC236}">
                    <a16:creationId xmlns:a16="http://schemas.microsoft.com/office/drawing/2014/main" id="{262BF5F0-1E7D-3D97-1314-45705C9BD9C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05" name="Group 25">
                  <a:extLst>
                    <a:ext uri="{FF2B5EF4-FFF2-40B4-BE49-F238E27FC236}">
                      <a16:creationId xmlns:a16="http://schemas.microsoft.com/office/drawing/2014/main" id="{A14E3D7C-4C55-8559-637B-8B38243C4A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06" name="Rectangle 26">
                    <a:extLst>
                      <a:ext uri="{FF2B5EF4-FFF2-40B4-BE49-F238E27FC236}">
                        <a16:creationId xmlns:a16="http://schemas.microsoft.com/office/drawing/2014/main" id="{B9D69D07-BA8F-48EA-99D4-708D139067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7" name="Rectangle 27">
                    <a:extLst>
                      <a:ext uri="{FF2B5EF4-FFF2-40B4-BE49-F238E27FC236}">
                        <a16:creationId xmlns:a16="http://schemas.microsoft.com/office/drawing/2014/main" id="{F0CCCF6D-5522-62A4-27E7-4D8392634BD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08" name="Text Box 28">
                  <a:extLst>
                    <a:ext uri="{FF2B5EF4-FFF2-40B4-BE49-F238E27FC236}">
                      <a16:creationId xmlns:a16="http://schemas.microsoft.com/office/drawing/2014/main" id="{C0A3E173-3BF5-F46B-71B0-C21EC2AC7F4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09" name="Line 29">
                <a:extLst>
                  <a:ext uri="{FF2B5EF4-FFF2-40B4-BE49-F238E27FC236}">
                    <a16:creationId xmlns:a16="http://schemas.microsoft.com/office/drawing/2014/main" id="{F7E12762-4C81-2089-F3D7-DE3B2D62F3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Line 30">
                <a:extLst>
                  <a:ext uri="{FF2B5EF4-FFF2-40B4-BE49-F238E27FC236}">
                    <a16:creationId xmlns:a16="http://schemas.microsoft.com/office/drawing/2014/main" id="{7F30C368-1CDA-A070-5E40-F9BD8B2EBB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1" name="Group 31">
                <a:extLst>
                  <a:ext uri="{FF2B5EF4-FFF2-40B4-BE49-F238E27FC236}">
                    <a16:creationId xmlns:a16="http://schemas.microsoft.com/office/drawing/2014/main" id="{FEF633F4-EF54-67BD-C586-4AB8C46CAB8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12" name="AutoShape 32">
                  <a:extLst>
                    <a:ext uri="{FF2B5EF4-FFF2-40B4-BE49-F238E27FC236}">
                      <a16:creationId xmlns:a16="http://schemas.microsoft.com/office/drawing/2014/main" id="{94A87EB4-4B68-A2DA-5416-40259CB8E4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13" name="AutoShape 33">
                  <a:extLst>
                    <a:ext uri="{FF2B5EF4-FFF2-40B4-BE49-F238E27FC236}">
                      <a16:creationId xmlns:a16="http://schemas.microsoft.com/office/drawing/2014/main" id="{834C12D1-63F6-5C01-6DA2-1ACD8413FB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4" name="Freeform 34">
                  <a:extLst>
                    <a:ext uri="{FF2B5EF4-FFF2-40B4-BE49-F238E27FC236}">
                      <a16:creationId xmlns:a16="http://schemas.microsoft.com/office/drawing/2014/main" id="{FB97CE8D-9A2A-DCCB-9D5F-D056E6D20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5" name="Text Box 35">
                  <a:extLst>
                    <a:ext uri="{FF2B5EF4-FFF2-40B4-BE49-F238E27FC236}">
                      <a16:creationId xmlns:a16="http://schemas.microsoft.com/office/drawing/2014/main" id="{7281239E-829C-D447-5CDB-06DBCF01D61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16" name="Line 36">
                <a:extLst>
                  <a:ext uri="{FF2B5EF4-FFF2-40B4-BE49-F238E27FC236}">
                    <a16:creationId xmlns:a16="http://schemas.microsoft.com/office/drawing/2014/main" id="{192BE272-7BE8-AEE2-514D-D8322ED79FE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37">
                <a:extLst>
                  <a:ext uri="{FF2B5EF4-FFF2-40B4-BE49-F238E27FC236}">
                    <a16:creationId xmlns:a16="http://schemas.microsoft.com/office/drawing/2014/main" id="{BCCE4239-1267-C19B-7015-ED2786EFD5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8" name="Group 38">
                <a:extLst>
                  <a:ext uri="{FF2B5EF4-FFF2-40B4-BE49-F238E27FC236}">
                    <a16:creationId xmlns:a16="http://schemas.microsoft.com/office/drawing/2014/main" id="{74EC0836-083E-92D9-E416-58B8FF8CEF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19" name="Rectangle 39">
                  <a:extLst>
                    <a:ext uri="{FF2B5EF4-FFF2-40B4-BE49-F238E27FC236}">
                      <a16:creationId xmlns:a16="http://schemas.microsoft.com/office/drawing/2014/main" id="{4AAB7F81-3FCC-111B-42BD-26DE7402E3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20" name="Text Box 40">
                  <a:extLst>
                    <a:ext uri="{FF2B5EF4-FFF2-40B4-BE49-F238E27FC236}">
                      <a16:creationId xmlns:a16="http://schemas.microsoft.com/office/drawing/2014/main" id="{4AFA324B-4E47-B20A-F796-19C9814DA59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21" name="Freeform 41">
                <a:extLst>
                  <a:ext uri="{FF2B5EF4-FFF2-40B4-BE49-F238E27FC236}">
                    <a16:creationId xmlns:a16="http://schemas.microsoft.com/office/drawing/2014/main" id="{E5AE9AC6-23D8-82C0-45D3-CC62FBEF5D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42">
                <a:extLst>
                  <a:ext uri="{FF2B5EF4-FFF2-40B4-BE49-F238E27FC236}">
                    <a16:creationId xmlns:a16="http://schemas.microsoft.com/office/drawing/2014/main" id="{FEA3F117-A704-C11E-7352-DA56433B74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Line 43">
                <a:extLst>
                  <a:ext uri="{FF2B5EF4-FFF2-40B4-BE49-F238E27FC236}">
                    <a16:creationId xmlns:a16="http://schemas.microsoft.com/office/drawing/2014/main" id="{C0D02350-905A-991B-4085-4B238F2ADA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24" name="Group 44">
                <a:extLst>
                  <a:ext uri="{FF2B5EF4-FFF2-40B4-BE49-F238E27FC236}">
                    <a16:creationId xmlns:a16="http://schemas.microsoft.com/office/drawing/2014/main" id="{6C978278-0828-9B37-DD28-722A355D732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25" name="Rectangle 45">
                  <a:extLst>
                    <a:ext uri="{FF2B5EF4-FFF2-40B4-BE49-F238E27FC236}">
                      <a16:creationId xmlns:a16="http://schemas.microsoft.com/office/drawing/2014/main" id="{514EBEAD-C9E7-0CD3-41D5-F2C1FAECBA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26" name="Text Box 46">
                  <a:extLst>
                    <a:ext uri="{FF2B5EF4-FFF2-40B4-BE49-F238E27FC236}">
                      <a16:creationId xmlns:a16="http://schemas.microsoft.com/office/drawing/2014/main" id="{1F686707-D96D-6FFC-9507-F84D42FF2B7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27" name="Group 47">
                <a:extLst>
                  <a:ext uri="{FF2B5EF4-FFF2-40B4-BE49-F238E27FC236}">
                    <a16:creationId xmlns:a16="http://schemas.microsoft.com/office/drawing/2014/main" id="{12EC0040-AE6A-CE45-E997-143D29B4A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28" name="Rectangle 48">
                  <a:extLst>
                    <a:ext uri="{FF2B5EF4-FFF2-40B4-BE49-F238E27FC236}">
                      <a16:creationId xmlns:a16="http://schemas.microsoft.com/office/drawing/2014/main" id="{24BFC9C8-7B0F-632E-21B6-8B56E388E7F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9" name="Rectangle 49">
                  <a:extLst>
                    <a:ext uri="{FF2B5EF4-FFF2-40B4-BE49-F238E27FC236}">
                      <a16:creationId xmlns:a16="http://schemas.microsoft.com/office/drawing/2014/main" id="{EA3FAFCF-2328-CAAE-E360-851E6BBF69E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0" name="Rectangle 50">
                  <a:extLst>
                    <a:ext uri="{FF2B5EF4-FFF2-40B4-BE49-F238E27FC236}">
                      <a16:creationId xmlns:a16="http://schemas.microsoft.com/office/drawing/2014/main" id="{F812A499-FA08-A8D4-0D09-E75D00FEC6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1" name="Rectangle 51">
                  <a:extLst>
                    <a:ext uri="{FF2B5EF4-FFF2-40B4-BE49-F238E27FC236}">
                      <a16:creationId xmlns:a16="http://schemas.microsoft.com/office/drawing/2014/main" id="{E47BE547-687A-C03E-949B-339AC10B7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32" name="Group 52">
                <a:extLst>
                  <a:ext uri="{FF2B5EF4-FFF2-40B4-BE49-F238E27FC236}">
                    <a16:creationId xmlns:a16="http://schemas.microsoft.com/office/drawing/2014/main" id="{ADF3E7A2-3BA8-0CAB-8141-C8E7D3F6D6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33" name="Group 53">
                  <a:extLst>
                    <a:ext uri="{FF2B5EF4-FFF2-40B4-BE49-F238E27FC236}">
                      <a16:creationId xmlns:a16="http://schemas.microsoft.com/office/drawing/2014/main" id="{B94B0CDD-5C3F-EB37-6BAE-830187D420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34" name="Rectangle 54">
                    <a:extLst>
                      <a:ext uri="{FF2B5EF4-FFF2-40B4-BE49-F238E27FC236}">
                        <a16:creationId xmlns:a16="http://schemas.microsoft.com/office/drawing/2014/main" id="{B13F7E26-7004-A0C9-3CA1-E4248CA1802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35" name="Rectangle 55">
                    <a:extLst>
                      <a:ext uri="{FF2B5EF4-FFF2-40B4-BE49-F238E27FC236}">
                        <a16:creationId xmlns:a16="http://schemas.microsoft.com/office/drawing/2014/main" id="{F25C85C4-196A-339D-A453-8805784A31E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36" name="Text Box 56">
                  <a:extLst>
                    <a:ext uri="{FF2B5EF4-FFF2-40B4-BE49-F238E27FC236}">
                      <a16:creationId xmlns:a16="http://schemas.microsoft.com/office/drawing/2014/main" id="{A6247D78-DF3C-54CF-FD21-DB3B2B7AE09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37" name="Group 57">
              <a:extLst>
                <a:ext uri="{FF2B5EF4-FFF2-40B4-BE49-F238E27FC236}">
                  <a16:creationId xmlns:a16="http://schemas.microsoft.com/office/drawing/2014/main" id="{925CCE1D-1F80-1056-AE23-CF88C4D81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71738" name="Group 58">
                <a:extLst>
                  <a:ext uri="{FF2B5EF4-FFF2-40B4-BE49-F238E27FC236}">
                    <a16:creationId xmlns:a16="http://schemas.microsoft.com/office/drawing/2014/main" id="{A171FA32-E7CF-F398-2210-F64D9EF3A4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39" name="Group 59">
                  <a:extLst>
                    <a:ext uri="{FF2B5EF4-FFF2-40B4-BE49-F238E27FC236}">
                      <a16:creationId xmlns:a16="http://schemas.microsoft.com/office/drawing/2014/main" id="{2939944A-3CAE-A4B5-67A7-3F9AD689BE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40" name="Rectangle 60">
                    <a:extLst>
                      <a:ext uri="{FF2B5EF4-FFF2-40B4-BE49-F238E27FC236}">
                        <a16:creationId xmlns:a16="http://schemas.microsoft.com/office/drawing/2014/main" id="{90F0FBD5-6303-CC08-9650-F7C2E2DEAEF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>
                    <a:extLst>
                      <a:ext uri="{FF2B5EF4-FFF2-40B4-BE49-F238E27FC236}">
                        <a16:creationId xmlns:a16="http://schemas.microsoft.com/office/drawing/2014/main" id="{2281C997-7FAD-B4C5-6454-E9E76BC61CB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42" name="Text Box 62">
                  <a:extLst>
                    <a:ext uri="{FF2B5EF4-FFF2-40B4-BE49-F238E27FC236}">
                      <a16:creationId xmlns:a16="http://schemas.microsoft.com/office/drawing/2014/main" id="{1CE800DB-D7AE-1C40-BFA8-CD40C5C1316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43" name="Line 63">
                <a:extLst>
                  <a:ext uri="{FF2B5EF4-FFF2-40B4-BE49-F238E27FC236}">
                    <a16:creationId xmlns:a16="http://schemas.microsoft.com/office/drawing/2014/main" id="{774BE707-3BEF-B902-97E7-9CD38AEE66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4" name="Line 64">
                <a:extLst>
                  <a:ext uri="{FF2B5EF4-FFF2-40B4-BE49-F238E27FC236}">
                    <a16:creationId xmlns:a16="http://schemas.microsoft.com/office/drawing/2014/main" id="{CB508CA5-24B3-888C-50EA-6E0EF61133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45" name="Group 65">
                <a:extLst>
                  <a:ext uri="{FF2B5EF4-FFF2-40B4-BE49-F238E27FC236}">
                    <a16:creationId xmlns:a16="http://schemas.microsoft.com/office/drawing/2014/main" id="{1F912538-E40A-6356-87E8-707610192C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46" name="AutoShape 66">
                  <a:extLst>
                    <a:ext uri="{FF2B5EF4-FFF2-40B4-BE49-F238E27FC236}">
                      <a16:creationId xmlns:a16="http://schemas.microsoft.com/office/drawing/2014/main" id="{AF731195-C002-5E21-AF4F-486FCAEC01A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47" name="AutoShape 67">
                  <a:extLst>
                    <a:ext uri="{FF2B5EF4-FFF2-40B4-BE49-F238E27FC236}">
                      <a16:creationId xmlns:a16="http://schemas.microsoft.com/office/drawing/2014/main" id="{135CA4E7-A291-8CD8-C969-E1C7532214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8" name="Freeform 68">
                  <a:extLst>
                    <a:ext uri="{FF2B5EF4-FFF2-40B4-BE49-F238E27FC236}">
                      <a16:creationId xmlns:a16="http://schemas.microsoft.com/office/drawing/2014/main" id="{7574C282-9CE4-7F9F-7FD2-557215D022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9" name="Text Box 69">
                  <a:extLst>
                    <a:ext uri="{FF2B5EF4-FFF2-40B4-BE49-F238E27FC236}">
                      <a16:creationId xmlns:a16="http://schemas.microsoft.com/office/drawing/2014/main" id="{D830000F-ED0A-36CB-685E-C91A2B2B100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50" name="Line 70">
                <a:extLst>
                  <a:ext uri="{FF2B5EF4-FFF2-40B4-BE49-F238E27FC236}">
                    <a16:creationId xmlns:a16="http://schemas.microsoft.com/office/drawing/2014/main" id="{28BD4BCA-17CF-7BE8-200D-3FD74F51A5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Line 71">
                <a:extLst>
                  <a:ext uri="{FF2B5EF4-FFF2-40B4-BE49-F238E27FC236}">
                    <a16:creationId xmlns:a16="http://schemas.microsoft.com/office/drawing/2014/main" id="{A67A0AF0-7CF4-BE27-2C67-091E26845A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2" name="Group 72">
                <a:extLst>
                  <a:ext uri="{FF2B5EF4-FFF2-40B4-BE49-F238E27FC236}">
                    <a16:creationId xmlns:a16="http://schemas.microsoft.com/office/drawing/2014/main" id="{64632821-4109-BC56-1904-26D6D0F4FD2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53" name="Rectangle 73">
                  <a:extLst>
                    <a:ext uri="{FF2B5EF4-FFF2-40B4-BE49-F238E27FC236}">
                      <a16:creationId xmlns:a16="http://schemas.microsoft.com/office/drawing/2014/main" id="{2E066955-1D9C-15C7-2428-A93EE04DE8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54" name="Text Box 74">
                  <a:extLst>
                    <a:ext uri="{FF2B5EF4-FFF2-40B4-BE49-F238E27FC236}">
                      <a16:creationId xmlns:a16="http://schemas.microsoft.com/office/drawing/2014/main" id="{EAFF756C-1110-585B-7AAA-0B84BB91BEC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55" name="Freeform 75">
                <a:extLst>
                  <a:ext uri="{FF2B5EF4-FFF2-40B4-BE49-F238E27FC236}">
                    <a16:creationId xmlns:a16="http://schemas.microsoft.com/office/drawing/2014/main" id="{F7B5C04D-0284-CCA2-C2DD-B07C64D28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6" name="Line 76">
                <a:extLst>
                  <a:ext uri="{FF2B5EF4-FFF2-40B4-BE49-F238E27FC236}">
                    <a16:creationId xmlns:a16="http://schemas.microsoft.com/office/drawing/2014/main" id="{4D226072-9EF9-3CA9-4231-CDF9F4EA6C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Line 77">
                <a:extLst>
                  <a:ext uri="{FF2B5EF4-FFF2-40B4-BE49-F238E27FC236}">
                    <a16:creationId xmlns:a16="http://schemas.microsoft.com/office/drawing/2014/main" id="{B3E4F065-6507-454F-5F8D-FCB06B8323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8" name="Group 78">
                <a:extLst>
                  <a:ext uri="{FF2B5EF4-FFF2-40B4-BE49-F238E27FC236}">
                    <a16:creationId xmlns:a16="http://schemas.microsoft.com/office/drawing/2014/main" id="{AC6E9F69-B1BA-A45B-76ED-BA93D148601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59" name="Rectangle 79">
                  <a:extLst>
                    <a:ext uri="{FF2B5EF4-FFF2-40B4-BE49-F238E27FC236}">
                      <a16:creationId xmlns:a16="http://schemas.microsoft.com/office/drawing/2014/main" id="{4A81AE49-2249-3B8B-476F-0FFA7FEBD9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60" name="Text Box 80">
                  <a:extLst>
                    <a:ext uri="{FF2B5EF4-FFF2-40B4-BE49-F238E27FC236}">
                      <a16:creationId xmlns:a16="http://schemas.microsoft.com/office/drawing/2014/main" id="{5525FD1A-AEE5-367A-A62C-832A7CB9B9B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61" name="Group 81">
                <a:extLst>
                  <a:ext uri="{FF2B5EF4-FFF2-40B4-BE49-F238E27FC236}">
                    <a16:creationId xmlns:a16="http://schemas.microsoft.com/office/drawing/2014/main" id="{5D9948B4-A127-4E3C-D386-6D482C0A5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62" name="Rectangle 82">
                  <a:extLst>
                    <a:ext uri="{FF2B5EF4-FFF2-40B4-BE49-F238E27FC236}">
                      <a16:creationId xmlns:a16="http://schemas.microsoft.com/office/drawing/2014/main" id="{1621124A-EED9-BA03-325B-8DC9863A9D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3" name="Rectangle 83">
                  <a:extLst>
                    <a:ext uri="{FF2B5EF4-FFF2-40B4-BE49-F238E27FC236}">
                      <a16:creationId xmlns:a16="http://schemas.microsoft.com/office/drawing/2014/main" id="{07B6F50E-8C53-84C4-D76D-08977E1C30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4" name="Rectangle 84">
                  <a:extLst>
                    <a:ext uri="{FF2B5EF4-FFF2-40B4-BE49-F238E27FC236}">
                      <a16:creationId xmlns:a16="http://schemas.microsoft.com/office/drawing/2014/main" id="{E3370825-97C6-5259-2F2F-28FDCAA445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5" name="Rectangle 85">
                  <a:extLst>
                    <a:ext uri="{FF2B5EF4-FFF2-40B4-BE49-F238E27FC236}">
                      <a16:creationId xmlns:a16="http://schemas.microsoft.com/office/drawing/2014/main" id="{46EBF486-ACB2-CE07-6120-069F22397AD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66" name="Group 86">
                <a:extLst>
                  <a:ext uri="{FF2B5EF4-FFF2-40B4-BE49-F238E27FC236}">
                    <a16:creationId xmlns:a16="http://schemas.microsoft.com/office/drawing/2014/main" id="{A6073BE3-1C3C-13F5-3C94-A28C3C05D0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67" name="Group 87">
                  <a:extLst>
                    <a:ext uri="{FF2B5EF4-FFF2-40B4-BE49-F238E27FC236}">
                      <a16:creationId xmlns:a16="http://schemas.microsoft.com/office/drawing/2014/main" id="{C2380F8A-1625-73A0-DAC3-130F451BE5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68" name="Rectangle 88">
                    <a:extLst>
                      <a:ext uri="{FF2B5EF4-FFF2-40B4-BE49-F238E27FC236}">
                        <a16:creationId xmlns:a16="http://schemas.microsoft.com/office/drawing/2014/main" id="{DC46E5E8-718B-2B79-A6EC-E9A6F5038E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>
                    <a:extLst>
                      <a:ext uri="{FF2B5EF4-FFF2-40B4-BE49-F238E27FC236}">
                        <a16:creationId xmlns:a16="http://schemas.microsoft.com/office/drawing/2014/main" id="{6229B944-BD84-6FC9-BD35-515133C9212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70" name="Text Box 90">
                  <a:extLst>
                    <a:ext uri="{FF2B5EF4-FFF2-40B4-BE49-F238E27FC236}">
                      <a16:creationId xmlns:a16="http://schemas.microsoft.com/office/drawing/2014/main" id="{A0073C06-C4BB-EE34-7534-4168A6685EE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71" name="Group 91">
              <a:extLst>
                <a:ext uri="{FF2B5EF4-FFF2-40B4-BE49-F238E27FC236}">
                  <a16:creationId xmlns:a16="http://schemas.microsoft.com/office/drawing/2014/main" id="{ED1EFC4C-729E-0CC6-5BA7-30A4859B0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71772" name="Group 92">
                <a:extLst>
                  <a:ext uri="{FF2B5EF4-FFF2-40B4-BE49-F238E27FC236}">
                    <a16:creationId xmlns:a16="http://schemas.microsoft.com/office/drawing/2014/main" id="{BC2FFA7E-3088-9D1D-881C-CD03CA61690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73" name="Group 93">
                  <a:extLst>
                    <a:ext uri="{FF2B5EF4-FFF2-40B4-BE49-F238E27FC236}">
                      <a16:creationId xmlns:a16="http://schemas.microsoft.com/office/drawing/2014/main" id="{42F4439E-CCE0-872A-B1C5-97B1943A24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74" name="Rectangle 94">
                    <a:extLst>
                      <a:ext uri="{FF2B5EF4-FFF2-40B4-BE49-F238E27FC236}">
                        <a16:creationId xmlns:a16="http://schemas.microsoft.com/office/drawing/2014/main" id="{7B5AB82C-E87B-3456-E096-8CB27FB38C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75" name="Rectangle 95">
                    <a:extLst>
                      <a:ext uri="{FF2B5EF4-FFF2-40B4-BE49-F238E27FC236}">
                        <a16:creationId xmlns:a16="http://schemas.microsoft.com/office/drawing/2014/main" id="{1E55F4C3-F056-39AD-E50A-F35310F60AF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76" name="Text Box 96">
                  <a:extLst>
                    <a:ext uri="{FF2B5EF4-FFF2-40B4-BE49-F238E27FC236}">
                      <a16:creationId xmlns:a16="http://schemas.microsoft.com/office/drawing/2014/main" id="{3B2495C1-8E3C-B732-B3A3-D830F278E9C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77" name="Line 97">
                <a:extLst>
                  <a:ext uri="{FF2B5EF4-FFF2-40B4-BE49-F238E27FC236}">
                    <a16:creationId xmlns:a16="http://schemas.microsoft.com/office/drawing/2014/main" id="{36A9343E-3615-DDCB-6FA2-848B3AF4ED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8" name="Line 98">
                <a:extLst>
                  <a:ext uri="{FF2B5EF4-FFF2-40B4-BE49-F238E27FC236}">
                    <a16:creationId xmlns:a16="http://schemas.microsoft.com/office/drawing/2014/main" id="{082DF61A-BBC8-AFDE-5B06-E5DBC9F7DF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79" name="Group 99">
                <a:extLst>
                  <a:ext uri="{FF2B5EF4-FFF2-40B4-BE49-F238E27FC236}">
                    <a16:creationId xmlns:a16="http://schemas.microsoft.com/office/drawing/2014/main" id="{539B91C3-AC43-2676-0D1B-F0F34FF78F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80" name="AutoShape 100">
                  <a:extLst>
                    <a:ext uri="{FF2B5EF4-FFF2-40B4-BE49-F238E27FC236}">
                      <a16:creationId xmlns:a16="http://schemas.microsoft.com/office/drawing/2014/main" id="{79AA20EA-6C53-C2BC-7585-43773628B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81" name="AutoShape 101">
                  <a:extLst>
                    <a:ext uri="{FF2B5EF4-FFF2-40B4-BE49-F238E27FC236}">
                      <a16:creationId xmlns:a16="http://schemas.microsoft.com/office/drawing/2014/main" id="{FA02737E-332B-9649-A1BE-D9B60653F04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2" name="Freeform 102">
                  <a:extLst>
                    <a:ext uri="{FF2B5EF4-FFF2-40B4-BE49-F238E27FC236}">
                      <a16:creationId xmlns:a16="http://schemas.microsoft.com/office/drawing/2014/main" id="{3B6F16D7-25F3-DACB-BF2D-CF20AE60E67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3" name="Text Box 103">
                  <a:extLst>
                    <a:ext uri="{FF2B5EF4-FFF2-40B4-BE49-F238E27FC236}">
                      <a16:creationId xmlns:a16="http://schemas.microsoft.com/office/drawing/2014/main" id="{BBFD688D-D8F4-D5F4-05A8-77F3584DB03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84" name="Line 104">
                <a:extLst>
                  <a:ext uri="{FF2B5EF4-FFF2-40B4-BE49-F238E27FC236}">
                    <a16:creationId xmlns:a16="http://schemas.microsoft.com/office/drawing/2014/main" id="{ADABDF45-01C8-A591-4F28-3F2380A2C2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" name="Line 105">
                <a:extLst>
                  <a:ext uri="{FF2B5EF4-FFF2-40B4-BE49-F238E27FC236}">
                    <a16:creationId xmlns:a16="http://schemas.microsoft.com/office/drawing/2014/main" id="{E68E6C65-AB29-460C-39F0-23BAFA361E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86" name="Group 106">
                <a:extLst>
                  <a:ext uri="{FF2B5EF4-FFF2-40B4-BE49-F238E27FC236}">
                    <a16:creationId xmlns:a16="http://schemas.microsoft.com/office/drawing/2014/main" id="{369B6BEC-3941-62C5-3710-281396D63E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87" name="Rectangle 107">
                  <a:extLst>
                    <a:ext uri="{FF2B5EF4-FFF2-40B4-BE49-F238E27FC236}">
                      <a16:creationId xmlns:a16="http://schemas.microsoft.com/office/drawing/2014/main" id="{F1E7E9C6-DED7-341A-9AC1-10059DA0B0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88" name="Text Box 108">
                  <a:extLst>
                    <a:ext uri="{FF2B5EF4-FFF2-40B4-BE49-F238E27FC236}">
                      <a16:creationId xmlns:a16="http://schemas.microsoft.com/office/drawing/2014/main" id="{1AE4C19C-975C-49D9-8BD1-8332EDC7D99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89" name="Freeform 109">
                <a:extLst>
                  <a:ext uri="{FF2B5EF4-FFF2-40B4-BE49-F238E27FC236}">
                    <a16:creationId xmlns:a16="http://schemas.microsoft.com/office/drawing/2014/main" id="{9F4B251D-F53C-4C9B-B7F0-5B058F515A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0" name="Line 110">
                <a:extLst>
                  <a:ext uri="{FF2B5EF4-FFF2-40B4-BE49-F238E27FC236}">
                    <a16:creationId xmlns:a16="http://schemas.microsoft.com/office/drawing/2014/main" id="{6D764491-861A-86AE-1A18-4DB54B0B49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1" name="Line 111">
                <a:extLst>
                  <a:ext uri="{FF2B5EF4-FFF2-40B4-BE49-F238E27FC236}">
                    <a16:creationId xmlns:a16="http://schemas.microsoft.com/office/drawing/2014/main" id="{F3310452-93C4-BA3C-196C-49A35092F8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92" name="Group 112">
                <a:extLst>
                  <a:ext uri="{FF2B5EF4-FFF2-40B4-BE49-F238E27FC236}">
                    <a16:creationId xmlns:a16="http://schemas.microsoft.com/office/drawing/2014/main" id="{8CC7D50F-C2F6-B8A6-BEE0-23FE3624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93" name="Rectangle 113">
                  <a:extLst>
                    <a:ext uri="{FF2B5EF4-FFF2-40B4-BE49-F238E27FC236}">
                      <a16:creationId xmlns:a16="http://schemas.microsoft.com/office/drawing/2014/main" id="{37774C9E-6CB4-CFFF-6266-58A3BFEFFD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94" name="Text Box 114">
                  <a:extLst>
                    <a:ext uri="{FF2B5EF4-FFF2-40B4-BE49-F238E27FC236}">
                      <a16:creationId xmlns:a16="http://schemas.microsoft.com/office/drawing/2014/main" id="{2B29E3B3-6E43-3D9F-7B3A-D5D5C8102ED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95" name="Group 115">
                <a:extLst>
                  <a:ext uri="{FF2B5EF4-FFF2-40B4-BE49-F238E27FC236}">
                    <a16:creationId xmlns:a16="http://schemas.microsoft.com/office/drawing/2014/main" id="{965DA190-5ED4-B412-48E3-9D31A2A45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96" name="Rectangle 116">
                  <a:extLst>
                    <a:ext uri="{FF2B5EF4-FFF2-40B4-BE49-F238E27FC236}">
                      <a16:creationId xmlns:a16="http://schemas.microsoft.com/office/drawing/2014/main" id="{B3BDCF8F-EF1D-EF35-DB06-DCD4B0C6CE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7" name="Rectangle 117">
                  <a:extLst>
                    <a:ext uri="{FF2B5EF4-FFF2-40B4-BE49-F238E27FC236}">
                      <a16:creationId xmlns:a16="http://schemas.microsoft.com/office/drawing/2014/main" id="{7441DAEF-8893-1BAE-71D8-54E3ED4BFC8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8" name="Rectangle 118">
                  <a:extLst>
                    <a:ext uri="{FF2B5EF4-FFF2-40B4-BE49-F238E27FC236}">
                      <a16:creationId xmlns:a16="http://schemas.microsoft.com/office/drawing/2014/main" id="{5DC0D0A9-4D37-922E-4AE1-1753B8869E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9" name="Rectangle 119">
                  <a:extLst>
                    <a:ext uri="{FF2B5EF4-FFF2-40B4-BE49-F238E27FC236}">
                      <a16:creationId xmlns:a16="http://schemas.microsoft.com/office/drawing/2014/main" id="{A60FEAD6-08A1-DD9B-26DD-4AB422B396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00" name="Group 120">
                <a:extLst>
                  <a:ext uri="{FF2B5EF4-FFF2-40B4-BE49-F238E27FC236}">
                    <a16:creationId xmlns:a16="http://schemas.microsoft.com/office/drawing/2014/main" id="{2860DD98-0453-61A0-725B-5B8EA51E11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01" name="Group 121">
                  <a:extLst>
                    <a:ext uri="{FF2B5EF4-FFF2-40B4-BE49-F238E27FC236}">
                      <a16:creationId xmlns:a16="http://schemas.microsoft.com/office/drawing/2014/main" id="{19C378B7-5035-44B4-1BF8-0D36D4AA06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2" name="Rectangle 122">
                    <a:extLst>
                      <a:ext uri="{FF2B5EF4-FFF2-40B4-BE49-F238E27FC236}">
                        <a16:creationId xmlns:a16="http://schemas.microsoft.com/office/drawing/2014/main" id="{7F0EAC8D-10DE-2B6E-CF2C-A37576BB782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>
                    <a:extLst>
                      <a:ext uri="{FF2B5EF4-FFF2-40B4-BE49-F238E27FC236}">
                        <a16:creationId xmlns:a16="http://schemas.microsoft.com/office/drawing/2014/main" id="{5BEC150F-74EF-E976-F537-B94E6881933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04" name="Text Box 124">
                  <a:extLst>
                    <a:ext uri="{FF2B5EF4-FFF2-40B4-BE49-F238E27FC236}">
                      <a16:creationId xmlns:a16="http://schemas.microsoft.com/office/drawing/2014/main" id="{AC44B429-B4E9-CCAF-2B16-7E0CC42858C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805" name="Group 125">
              <a:extLst>
                <a:ext uri="{FF2B5EF4-FFF2-40B4-BE49-F238E27FC236}">
                  <a16:creationId xmlns:a16="http://schemas.microsoft.com/office/drawing/2014/main" id="{E108404A-8E9B-4D2D-6A5A-8704B6463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71806" name="Group 126">
                <a:extLst>
                  <a:ext uri="{FF2B5EF4-FFF2-40B4-BE49-F238E27FC236}">
                    <a16:creationId xmlns:a16="http://schemas.microsoft.com/office/drawing/2014/main" id="{8CE8D008-BE53-9D38-23F2-D0899266F3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807" name="Group 127">
                  <a:extLst>
                    <a:ext uri="{FF2B5EF4-FFF2-40B4-BE49-F238E27FC236}">
                      <a16:creationId xmlns:a16="http://schemas.microsoft.com/office/drawing/2014/main" id="{34F9CB43-D6DB-F135-B4C5-A72FC4207CB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8" name="Rectangle 128">
                    <a:extLst>
                      <a:ext uri="{FF2B5EF4-FFF2-40B4-BE49-F238E27FC236}">
                        <a16:creationId xmlns:a16="http://schemas.microsoft.com/office/drawing/2014/main" id="{C36020AF-12C1-249A-6AB2-4A104D47903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>
                    <a:extLst>
                      <a:ext uri="{FF2B5EF4-FFF2-40B4-BE49-F238E27FC236}">
                        <a16:creationId xmlns:a16="http://schemas.microsoft.com/office/drawing/2014/main" id="{E84DB586-B571-7A65-7BA0-E8D440F7BE3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10" name="Text Box 130">
                  <a:extLst>
                    <a:ext uri="{FF2B5EF4-FFF2-40B4-BE49-F238E27FC236}">
                      <a16:creationId xmlns:a16="http://schemas.microsoft.com/office/drawing/2014/main" id="{FF32429D-4D42-5851-5087-1397052FF02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811" name="Line 131">
                <a:extLst>
                  <a:ext uri="{FF2B5EF4-FFF2-40B4-BE49-F238E27FC236}">
                    <a16:creationId xmlns:a16="http://schemas.microsoft.com/office/drawing/2014/main" id="{0DBD2018-4958-8D22-83F5-A438748A5E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2" name="Line 132">
                <a:extLst>
                  <a:ext uri="{FF2B5EF4-FFF2-40B4-BE49-F238E27FC236}">
                    <a16:creationId xmlns:a16="http://schemas.microsoft.com/office/drawing/2014/main" id="{7FFE6522-DB89-3F43-4CBF-EF6797EE8A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13" name="Group 133">
                <a:extLst>
                  <a:ext uri="{FF2B5EF4-FFF2-40B4-BE49-F238E27FC236}">
                    <a16:creationId xmlns:a16="http://schemas.microsoft.com/office/drawing/2014/main" id="{1C6525FA-2720-9DDC-55D2-7FD75C2E28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814" name="AutoShape 134">
                  <a:extLst>
                    <a:ext uri="{FF2B5EF4-FFF2-40B4-BE49-F238E27FC236}">
                      <a16:creationId xmlns:a16="http://schemas.microsoft.com/office/drawing/2014/main" id="{2EED1156-588A-2D72-DAC9-A5258D50BF9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15" name="AutoShape 135">
                  <a:extLst>
                    <a:ext uri="{FF2B5EF4-FFF2-40B4-BE49-F238E27FC236}">
                      <a16:creationId xmlns:a16="http://schemas.microsoft.com/office/drawing/2014/main" id="{5C7FED80-02F3-EEEE-41E6-5102D70A38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6" name="Freeform 136">
                  <a:extLst>
                    <a:ext uri="{FF2B5EF4-FFF2-40B4-BE49-F238E27FC236}">
                      <a16:creationId xmlns:a16="http://schemas.microsoft.com/office/drawing/2014/main" id="{AACEF4C1-E12B-AE37-F07F-09EF9D6A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7" name="Text Box 137">
                  <a:extLst>
                    <a:ext uri="{FF2B5EF4-FFF2-40B4-BE49-F238E27FC236}">
                      <a16:creationId xmlns:a16="http://schemas.microsoft.com/office/drawing/2014/main" id="{46AB17FD-8D46-35BD-6DDC-772EECFBBB1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818" name="Line 138">
                <a:extLst>
                  <a:ext uri="{FF2B5EF4-FFF2-40B4-BE49-F238E27FC236}">
                    <a16:creationId xmlns:a16="http://schemas.microsoft.com/office/drawing/2014/main" id="{6EFB81B5-7986-5144-A5D7-FE96DA0824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9" name="Line 139">
                <a:extLst>
                  <a:ext uri="{FF2B5EF4-FFF2-40B4-BE49-F238E27FC236}">
                    <a16:creationId xmlns:a16="http://schemas.microsoft.com/office/drawing/2014/main" id="{3B956753-E875-E62C-54CA-7A36FDF877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0" name="Group 140">
                <a:extLst>
                  <a:ext uri="{FF2B5EF4-FFF2-40B4-BE49-F238E27FC236}">
                    <a16:creationId xmlns:a16="http://schemas.microsoft.com/office/drawing/2014/main" id="{4AA11291-3420-D285-9699-9E1FE29E92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821" name="Rectangle 141">
                  <a:extLst>
                    <a:ext uri="{FF2B5EF4-FFF2-40B4-BE49-F238E27FC236}">
                      <a16:creationId xmlns:a16="http://schemas.microsoft.com/office/drawing/2014/main" id="{C24021AD-4650-C6E0-4C2B-10BA9CA431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22" name="Text Box 142">
                  <a:extLst>
                    <a:ext uri="{FF2B5EF4-FFF2-40B4-BE49-F238E27FC236}">
                      <a16:creationId xmlns:a16="http://schemas.microsoft.com/office/drawing/2014/main" id="{F153E1B8-E7D3-34F9-DBE1-14FCDFC1E32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823" name="Freeform 143">
                <a:extLst>
                  <a:ext uri="{FF2B5EF4-FFF2-40B4-BE49-F238E27FC236}">
                    <a16:creationId xmlns:a16="http://schemas.microsoft.com/office/drawing/2014/main" id="{77677704-4228-A370-A627-89777B6DE5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4" name="Line 144">
                <a:extLst>
                  <a:ext uri="{FF2B5EF4-FFF2-40B4-BE49-F238E27FC236}">
                    <a16:creationId xmlns:a16="http://schemas.microsoft.com/office/drawing/2014/main" id="{00C09D7B-3265-F136-908C-1802F1D8E2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5" name="Line 145">
                <a:extLst>
                  <a:ext uri="{FF2B5EF4-FFF2-40B4-BE49-F238E27FC236}">
                    <a16:creationId xmlns:a16="http://schemas.microsoft.com/office/drawing/2014/main" id="{F0232081-9FC2-435F-B24A-4287CA0124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6" name="Group 146">
                <a:extLst>
                  <a:ext uri="{FF2B5EF4-FFF2-40B4-BE49-F238E27FC236}">
                    <a16:creationId xmlns:a16="http://schemas.microsoft.com/office/drawing/2014/main" id="{FBACE807-786C-3E01-CDEC-53C87D8A68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827" name="Rectangle 147">
                  <a:extLst>
                    <a:ext uri="{FF2B5EF4-FFF2-40B4-BE49-F238E27FC236}">
                      <a16:creationId xmlns:a16="http://schemas.microsoft.com/office/drawing/2014/main" id="{658396F8-738D-5564-E73E-66BBE47859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28" name="Text Box 148">
                  <a:extLst>
                    <a:ext uri="{FF2B5EF4-FFF2-40B4-BE49-F238E27FC236}">
                      <a16:creationId xmlns:a16="http://schemas.microsoft.com/office/drawing/2014/main" id="{2B3611EC-E893-4C38-77E0-9B573BA1926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829" name="Group 149">
                <a:extLst>
                  <a:ext uri="{FF2B5EF4-FFF2-40B4-BE49-F238E27FC236}">
                    <a16:creationId xmlns:a16="http://schemas.microsoft.com/office/drawing/2014/main" id="{423BCB6E-8E5B-CE87-96F0-ABFF33DF5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830" name="Rectangle 150">
                  <a:extLst>
                    <a:ext uri="{FF2B5EF4-FFF2-40B4-BE49-F238E27FC236}">
                      <a16:creationId xmlns:a16="http://schemas.microsoft.com/office/drawing/2014/main" id="{06E89930-5F56-53EE-8135-1051A6683D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1" name="Rectangle 151">
                  <a:extLst>
                    <a:ext uri="{FF2B5EF4-FFF2-40B4-BE49-F238E27FC236}">
                      <a16:creationId xmlns:a16="http://schemas.microsoft.com/office/drawing/2014/main" id="{99FCD2FC-98DD-B962-E3FD-AC94392F5FF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2" name="Rectangle 152">
                  <a:extLst>
                    <a:ext uri="{FF2B5EF4-FFF2-40B4-BE49-F238E27FC236}">
                      <a16:creationId xmlns:a16="http://schemas.microsoft.com/office/drawing/2014/main" id="{A84C371C-AB58-92E4-F795-D61744B7DC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3" name="Rectangle 153">
                  <a:extLst>
                    <a:ext uri="{FF2B5EF4-FFF2-40B4-BE49-F238E27FC236}">
                      <a16:creationId xmlns:a16="http://schemas.microsoft.com/office/drawing/2014/main" id="{75D86B5C-6098-150A-24E1-C978282F32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34" name="Group 154">
                <a:extLst>
                  <a:ext uri="{FF2B5EF4-FFF2-40B4-BE49-F238E27FC236}">
                    <a16:creationId xmlns:a16="http://schemas.microsoft.com/office/drawing/2014/main" id="{FEBC5D82-EF37-3115-C61B-8A3D4A56A8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35" name="Group 155">
                  <a:extLst>
                    <a:ext uri="{FF2B5EF4-FFF2-40B4-BE49-F238E27FC236}">
                      <a16:creationId xmlns:a16="http://schemas.microsoft.com/office/drawing/2014/main" id="{4CA4B18D-F584-CB10-11EF-EB0C1AF02F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36" name="Rectangle 156">
                    <a:extLst>
                      <a:ext uri="{FF2B5EF4-FFF2-40B4-BE49-F238E27FC236}">
                        <a16:creationId xmlns:a16="http://schemas.microsoft.com/office/drawing/2014/main" id="{FAD0EC29-FD77-F89B-8053-1E98E07486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37" name="Rectangle 157">
                    <a:extLst>
                      <a:ext uri="{FF2B5EF4-FFF2-40B4-BE49-F238E27FC236}">
                        <a16:creationId xmlns:a16="http://schemas.microsoft.com/office/drawing/2014/main" id="{A58A76A5-C02F-E0E6-37EB-1C5FE955F0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38" name="Text Box 158">
                  <a:extLst>
                    <a:ext uri="{FF2B5EF4-FFF2-40B4-BE49-F238E27FC236}">
                      <a16:creationId xmlns:a16="http://schemas.microsoft.com/office/drawing/2014/main" id="{47FC9220-68E4-6BB5-A04B-B47364EC9CB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71839" name="Line 159">
              <a:extLst>
                <a:ext uri="{FF2B5EF4-FFF2-40B4-BE49-F238E27FC236}">
                  <a16:creationId xmlns:a16="http://schemas.microsoft.com/office/drawing/2014/main" id="{3A44EFF4-768C-BF88-9B2B-E2CF4606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0" name="Line 160">
              <a:extLst>
                <a:ext uri="{FF2B5EF4-FFF2-40B4-BE49-F238E27FC236}">
                  <a16:creationId xmlns:a16="http://schemas.microsoft.com/office/drawing/2014/main" id="{28724F76-3810-CB74-752E-8F16DBE5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1" name="Line 161">
              <a:extLst>
                <a:ext uri="{FF2B5EF4-FFF2-40B4-BE49-F238E27FC236}">
                  <a16:creationId xmlns:a16="http://schemas.microsoft.com/office/drawing/2014/main" id="{0271954D-E652-AB5F-5538-744705F96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2" name="Line 162">
              <a:extLst>
                <a:ext uri="{FF2B5EF4-FFF2-40B4-BE49-F238E27FC236}">
                  <a16:creationId xmlns:a16="http://schemas.microsoft.com/office/drawing/2014/main" id="{C5DBB66D-054F-B687-B047-D4B411DFC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3" name="Line 163">
              <a:extLst>
                <a:ext uri="{FF2B5EF4-FFF2-40B4-BE49-F238E27FC236}">
                  <a16:creationId xmlns:a16="http://schemas.microsoft.com/office/drawing/2014/main" id="{F9DE7BDA-8452-30FC-E158-B0AC6D75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4" name="Line 164">
              <a:extLst>
                <a:ext uri="{FF2B5EF4-FFF2-40B4-BE49-F238E27FC236}">
                  <a16:creationId xmlns:a16="http://schemas.microsoft.com/office/drawing/2014/main" id="{C99D8389-00D2-EC3A-5369-58743ED5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5" name="Line 165">
              <a:extLst>
                <a:ext uri="{FF2B5EF4-FFF2-40B4-BE49-F238E27FC236}">
                  <a16:creationId xmlns:a16="http://schemas.microsoft.com/office/drawing/2014/main" id="{15ED08E6-F00B-8546-AB6D-76D81F42F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6" name="Line 166">
              <a:extLst>
                <a:ext uri="{FF2B5EF4-FFF2-40B4-BE49-F238E27FC236}">
                  <a16:creationId xmlns:a16="http://schemas.microsoft.com/office/drawing/2014/main" id="{E3A7B118-EA6F-9E0C-0692-ED921F4B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7" name="Text Box 167">
              <a:extLst>
                <a:ext uri="{FF2B5EF4-FFF2-40B4-BE49-F238E27FC236}">
                  <a16:creationId xmlns:a16="http://schemas.microsoft.com/office/drawing/2014/main" id="{7A4DC9A6-0862-361A-18D5-4CE2F808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1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48" name="Text Box 168">
              <a:extLst>
                <a:ext uri="{FF2B5EF4-FFF2-40B4-BE49-F238E27FC236}">
                  <a16:creationId xmlns:a16="http://schemas.microsoft.com/office/drawing/2014/main" id="{EF93DD28-A46F-0596-8CA5-E8BF6F787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2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49" name="Text Box 169">
              <a:extLst>
                <a:ext uri="{FF2B5EF4-FFF2-40B4-BE49-F238E27FC236}">
                  <a16:creationId xmlns:a16="http://schemas.microsoft.com/office/drawing/2014/main" id="{D49268D4-2F2B-7275-8C8D-DEFD6F0E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3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0" name="Text Box 170">
              <a:extLst>
                <a:ext uri="{FF2B5EF4-FFF2-40B4-BE49-F238E27FC236}">
                  <a16:creationId xmlns:a16="http://schemas.microsoft.com/office/drawing/2014/main" id="{744506D0-DB9A-E459-36C9-0F4BCC4E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4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1" name="Text Box 171">
              <a:extLst>
                <a:ext uri="{FF2B5EF4-FFF2-40B4-BE49-F238E27FC236}">
                  <a16:creationId xmlns:a16="http://schemas.microsoft.com/office/drawing/2014/main" id="{C8859BD3-435D-1F01-3345-5E6FCD62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6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2" name="Text Box 172">
              <a:extLst>
                <a:ext uri="{FF2B5EF4-FFF2-40B4-BE49-F238E27FC236}">
                  <a16:creationId xmlns:a16="http://schemas.microsoft.com/office/drawing/2014/main" id="{282D1A0D-9576-D5AF-B822-3A2D5C51D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7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3" name="Text Box 173">
              <a:extLst>
                <a:ext uri="{FF2B5EF4-FFF2-40B4-BE49-F238E27FC236}">
                  <a16:creationId xmlns:a16="http://schemas.microsoft.com/office/drawing/2014/main" id="{95DFC9F2-F388-58A4-171E-18D542FD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5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</p:grpSp>
      <p:sp>
        <p:nvSpPr>
          <p:cNvPr id="71854" name="Rectangle 174">
            <a:extLst>
              <a:ext uri="{FF2B5EF4-FFF2-40B4-BE49-F238E27FC236}">
                <a16:creationId xmlns:a16="http://schemas.microsoft.com/office/drawing/2014/main" id="{432BAE43-C8EC-E41F-4537-9FC9E2D7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214" y="2209800"/>
            <a:ext cx="392737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I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n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s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t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r.</a:t>
            </a:r>
          </a:p>
          <a:p>
            <a:pPr algn="ctr"/>
            <a:endParaRPr lang="en-US" altLang="en-US" b="1" i="1">
              <a:latin typeface="Comic Sans MS" panose="030F0702030302020204" pitchFamily="66" charset="0"/>
            </a:endParaRP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O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d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e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71855" name="Line 175">
            <a:extLst>
              <a:ext uri="{FF2B5EF4-FFF2-40B4-BE49-F238E27FC236}">
                <a16:creationId xmlns:a16="http://schemas.microsoft.com/office/drawing/2014/main" id="{FF7B8D43-D77E-00E8-AD49-A26053258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1962C-2B4B-A39C-12A7-0FD0B49C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C8852289-0058-A103-F463-A1F8DCC6C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86025" y="6569750"/>
            <a:ext cx="5930187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5524DA4-B89E-7B15-4266-EE81BB50F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4312D30-B018-E756-FD9F-7CF42C44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30053" name="Picture 6" descr="f04-44-P374493">
            <a:extLst>
              <a:ext uri="{FF2B5EF4-FFF2-40B4-BE49-F238E27FC236}">
                <a16:creationId xmlns:a16="http://schemas.microsoft.com/office/drawing/2014/main" id="{0C33BBDF-FB0E-FFF9-D2B3-DF06B344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6"/>
            <a:ext cx="667226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8C611-7243-9454-ADD8-BA31A9F2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4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B3A800AC-1067-4597-C526-0A87D99A5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651" y="6573916"/>
            <a:ext cx="591988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8003" name="Picture 7" descr="f04-43-P374493">
            <a:extLst>
              <a:ext uri="{FF2B5EF4-FFF2-40B4-BE49-F238E27FC236}">
                <a16:creationId xmlns:a16="http://schemas.microsoft.com/office/drawing/2014/main" id="{33E84041-48FE-4F65-1E51-AF54EF07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45083"/>
            <a:ext cx="6672263" cy="463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>
            <a:extLst>
              <a:ext uri="{FF2B5EF4-FFF2-40B4-BE49-F238E27FC236}">
                <a16:creationId xmlns:a16="http://schemas.microsoft.com/office/drawing/2014/main" id="{4E0D714D-9914-3DBF-53E7-5130B038E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21F8D2C5-9AC7-7EB2-0D7F-B7F643702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Form showing resource usage for different instructions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30710-3A21-67B1-6CE9-6D01FD2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320390F9-6821-A71B-28F9-BEE5F2CE6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28901" y="6551089"/>
            <a:ext cx="610455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2099" name="Picture 5" descr="f04-45-P374493">
            <a:extLst>
              <a:ext uri="{FF2B5EF4-FFF2-40B4-BE49-F238E27FC236}">
                <a16:creationId xmlns:a16="http://schemas.microsoft.com/office/drawing/2014/main" id="{9F0EDC79-C1AF-6BDD-3E19-1267CBEB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6" y="1911351"/>
            <a:ext cx="79279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Rectangle 2">
            <a:extLst>
              <a:ext uri="{FF2B5EF4-FFF2-40B4-BE49-F238E27FC236}">
                <a16:creationId xmlns:a16="http://schemas.microsoft.com/office/drawing/2014/main" id="{F19D5B26-C6B0-F695-B6C0-F227C49B6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Single-Cycle Pipelined Diagram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AF3DBC6F-9817-0AC3-2B91-A69F7026C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ADCD5-D189-6A9A-A3B5-32AA2C7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0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4B78F-3E32-33AA-BC0A-9C77ED04A257}"/>
              </a:ext>
            </a:extLst>
          </p:cNvPr>
          <p:cNvSpPr txBox="1"/>
          <p:nvPr/>
        </p:nvSpPr>
        <p:spPr>
          <a:xfrm>
            <a:off x="3400405" y="2844225"/>
            <a:ext cx="5751511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Pipeline 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413168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BC8A5C3D-8968-6113-CAC6-60E2B5D39D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14550" y="6573916"/>
            <a:ext cx="661035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66563" name="Picture 8" descr="f04-25-P374493">
            <a:extLst>
              <a:ext uri="{FF2B5EF4-FFF2-40B4-BE49-F238E27FC236}">
                <a16:creationId xmlns:a16="http://schemas.microsoft.com/office/drawing/2014/main" id="{2B65FAD8-6ED9-B46A-7B04-9C4A5AE4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71" y="2206390"/>
            <a:ext cx="5125098" cy="409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>
            <a:extLst>
              <a:ext uri="{FF2B5EF4-FFF2-40B4-BE49-F238E27FC236}">
                <a16:creationId xmlns:a16="http://schemas.microsoft.com/office/drawing/2014/main" id="{36BB8404-D4A2-FF7D-F63D-2114700B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669DB46F-724E-8DB5-E2C7-246B91179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6F9589A3-CC13-584E-3E44-51957135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932" y="4403349"/>
            <a:ext cx="3735388" cy="189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Four loads:</a:t>
            </a:r>
          </a:p>
          <a:p>
            <a:pPr lvl="1" eaLnBrk="1" hangingPunct="1"/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B96CF-E318-F18B-171A-5B4C501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8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2240"/>
            <a:ext cx="1068705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Pipelined</a:t>
            </a:r>
            <a:r>
              <a:rPr spc="-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7" y="1516204"/>
            <a:ext cx="6789420" cy="10350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lang="en-US" sz="260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T=1.5ns;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9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13.5ns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5388" y="2907284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5388" y="3501644"/>
            <a:ext cx="1588135" cy="199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>
              <a:latin typeface="Arial"/>
              <a:cs typeface="Arial"/>
            </a:endParaRPr>
          </a:p>
          <a:p>
            <a:pPr marL="12700" marR="17145" algn="just">
              <a:lnSpc>
                <a:spcPct val="217200"/>
              </a:lnSpc>
              <a:spcBef>
                <a:spcPts val="10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9079" y="2852927"/>
            <a:ext cx="1203960" cy="457200"/>
            <a:chOff x="2545079" y="2852927"/>
            <a:chExt cx="1203960" cy="4572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087" y="2852927"/>
              <a:ext cx="313943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9" y="2852927"/>
              <a:ext cx="310896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8143" y="2852927"/>
              <a:ext cx="310896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7583" y="2852927"/>
              <a:ext cx="313944" cy="457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5079" y="2852927"/>
              <a:ext cx="313944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59679" y="5242560"/>
            <a:ext cx="1203960" cy="460375"/>
            <a:chOff x="3535679" y="5242559"/>
            <a:chExt cx="1203960" cy="46037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0687" y="5242559"/>
              <a:ext cx="313943" cy="4602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26326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26326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191" y="5242559"/>
              <a:ext cx="313943" cy="4602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49037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9037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5695" y="5242559"/>
              <a:ext cx="313944" cy="4602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71748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1748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8183" y="5242559"/>
              <a:ext cx="313943" cy="4602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03615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3615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5679" y="5242559"/>
              <a:ext cx="313944" cy="4602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580904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40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0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904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312920" y="3444240"/>
            <a:ext cx="1203960" cy="457200"/>
            <a:chOff x="2788920" y="3444240"/>
            <a:chExt cx="1203960" cy="45720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3928" y="3444240"/>
              <a:ext cx="310896" cy="4572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7891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891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6432" y="3444240"/>
              <a:ext cx="313943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50162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162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8936" y="3444240"/>
              <a:ext cx="313943" cy="457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2433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2" y="369332"/>
                  </a:lnTo>
                  <a:lnTo>
                    <a:pt x="200041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2433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1424" y="3444240"/>
              <a:ext cx="310896" cy="457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056205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6205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8920" y="3444240"/>
              <a:ext cx="310895" cy="4572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33494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3494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562855" y="4005071"/>
            <a:ext cx="1203960" cy="457200"/>
            <a:chOff x="3038855" y="4005071"/>
            <a:chExt cx="1203960" cy="45720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911" y="4005071"/>
              <a:ext cx="310896" cy="457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30043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30043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9415" y="4005071"/>
              <a:ext cx="310896" cy="4572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752754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52754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31919" y="4005071"/>
              <a:ext cx="310896" cy="457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975465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75465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1359" y="4005071"/>
              <a:ext cx="313943" cy="457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307332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332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38855" y="4005071"/>
              <a:ext cx="313944" cy="4572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084621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84621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4818888" y="4648200"/>
            <a:ext cx="1201420" cy="457200"/>
            <a:chOff x="3294888" y="4648200"/>
            <a:chExt cx="1201420" cy="457200"/>
          </a:xfrm>
        </p:grpSpPr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39896" y="4648200"/>
              <a:ext cx="310896" cy="457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78362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8362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62400" y="4648200"/>
              <a:ext cx="310896" cy="457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00633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2" y="369331"/>
                  </a:lnTo>
                  <a:lnTo>
                    <a:pt x="200041" y="366414"/>
                  </a:lnTo>
                  <a:lnTo>
                    <a:pt x="211839" y="358459"/>
                  </a:lnTo>
                  <a:lnTo>
                    <a:pt x="219794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0633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84904" y="4648200"/>
              <a:ext cx="310896" cy="4572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229050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29050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17392" y="4648200"/>
              <a:ext cx="310896" cy="457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560917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60917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94888" y="4648200"/>
              <a:ext cx="310896" cy="4572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338206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38206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689561" y="2806700"/>
            <a:ext cx="4438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pipelining?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227D9707-E3A7-81F5-679E-C4771BB8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ABBBFB66-27C6-B442-76A9-50670EC0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24FB7F81-78A1-5F5E-3E8B-3E4B428C1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0" y="6588412"/>
            <a:ext cx="5946709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52227" name="Picture 5" descr="f04-17-P374493">
            <a:extLst>
              <a:ext uri="{FF2B5EF4-FFF2-40B4-BE49-F238E27FC236}">
                <a16:creationId xmlns:a16="http://schemas.microsoft.com/office/drawing/2014/main" id="{EDA30B12-7E88-5CD4-FF73-9B58DBFA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04864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DF1A905D-265D-3831-DE87-04E0233E0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MIPS Datapath With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978A9-23F7-DA76-B2E8-21E8336C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146E1156-B42E-68E0-8998-4B862DD33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28876" y="6551089"/>
            <a:ext cx="6015328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D1D6495-B1C6-803B-F27B-B27AA170F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968E13B-30EB-5345-46E6-6A1147B86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/>
              <a:t>200ps 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D9B4B30C-3A5E-2F4C-0DB1-FEF6E0D53DD6}"/>
              </a:ext>
            </a:extLst>
          </p:cNvPr>
          <p:cNvGraphicFramePr>
            <a:graphicFrameLocks noGrp="1"/>
          </p:cNvGraphicFramePr>
          <p:nvPr/>
        </p:nvGraphicFramePr>
        <p:xfrm>
          <a:off x="1919289" y="3846513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CF598-DC38-301E-577E-13CF32A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>
            <a:extLst>
              <a:ext uri="{FF2B5EF4-FFF2-40B4-BE49-F238E27FC236}">
                <a16:creationId xmlns:a16="http://schemas.microsoft.com/office/drawing/2014/main" id="{D1C15F44-C439-A7C7-C2C9-D3733FAA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19325" y="6546851"/>
            <a:ext cx="599472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72707" name="Picture 6" descr="f04-27-P374493">
            <a:extLst>
              <a:ext uri="{FF2B5EF4-FFF2-40B4-BE49-F238E27FC236}">
                <a16:creationId xmlns:a16="http://schemas.microsoft.com/office/drawing/2014/main" id="{7FBAE981-0471-9C14-7158-72820110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>
            <a:extLst>
              <a:ext uri="{FF2B5EF4-FFF2-40B4-BE49-F238E27FC236}">
                <a16:creationId xmlns:a16="http://schemas.microsoft.com/office/drawing/2014/main" id="{068EB085-B5A5-72DA-2961-73F017FC4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76588995-6126-242E-B03E-CF599E59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72710" name="Text Box 5">
            <a:extLst>
              <a:ext uri="{FF2B5EF4-FFF2-40B4-BE49-F238E27FC236}">
                <a16:creationId xmlns:a16="http://schemas.microsoft.com/office/drawing/2014/main" id="{A51C8E13-0E1D-8CC9-0D26-49F23C46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52BCB-B1A2-AA00-7399-C3DF5126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112" y="2744514"/>
            <a:ext cx="587674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4"/>
              </a:spcBef>
            </a:pPr>
            <a:r>
              <a:rPr sz="3883" spc="-9" dirty="0"/>
              <a:t>Multi‐cycle</a:t>
            </a:r>
            <a:r>
              <a:rPr sz="3883" spc="-62" dirty="0"/>
              <a:t> </a:t>
            </a:r>
            <a:r>
              <a:rPr sz="3883" spc="-18" dirty="0"/>
              <a:t>Control</a:t>
            </a:r>
            <a:r>
              <a:rPr lang="en-US" sz="3883" spc="-18" dirty="0"/>
              <a:t> Path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9497657" y="6072242"/>
            <a:ext cx="15856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059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7474-FB80-BDA5-A728-F72CF97F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EABCA-11AF-7017-6C5B-B871CAC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9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00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  <a:tabLst>
                <a:tab pos="4124545" algn="l"/>
              </a:tabLst>
            </a:pPr>
            <a:r>
              <a:rPr sz="3883" spc="-9" dirty="0"/>
              <a:t>Multi‐cycle</a:t>
            </a:r>
            <a:r>
              <a:rPr sz="3883" spc="4" dirty="0"/>
              <a:t> </a:t>
            </a:r>
            <a:r>
              <a:rPr sz="3883" spc="-18" dirty="0"/>
              <a:t>Control	</a:t>
            </a:r>
            <a:r>
              <a:rPr sz="3883" spc="-9" dirty="0"/>
              <a:t>Design</a:t>
            </a:r>
            <a:endParaRPr sz="3883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B58B13-84A0-737B-8331-518901DD8252}"/>
              </a:ext>
            </a:extLst>
          </p:cNvPr>
          <p:cNvGrpSpPr/>
          <p:nvPr/>
        </p:nvGrpSpPr>
        <p:grpSpPr>
          <a:xfrm>
            <a:off x="2061883" y="1880053"/>
            <a:ext cx="8068235" cy="3097894"/>
            <a:chOff x="2061883" y="1267385"/>
            <a:chExt cx="8068235" cy="3097894"/>
          </a:xfrm>
        </p:grpSpPr>
        <p:sp>
          <p:nvSpPr>
            <p:cNvPr id="3" name="object 3"/>
            <p:cNvSpPr/>
            <p:nvPr/>
          </p:nvSpPr>
          <p:spPr>
            <a:xfrm>
              <a:off x="2061883" y="1267385"/>
              <a:ext cx="8068235" cy="1727946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534766" y="1735298"/>
              <a:ext cx="6579534" cy="2629981"/>
            </a:xfrm>
            <a:prstGeom prst="rect">
              <a:avLst/>
            </a:prstGeom>
          </p:spPr>
          <p:txBody>
            <a:bodyPr vert="horz" wrap="square" lIns="0" tIns="96931" rIns="0" bIns="0" rtlCol="0">
              <a:spAutoFit/>
            </a:bodyPr>
            <a:lstStyle/>
            <a:p>
              <a:pPr marL="313781" indent="-302575">
                <a:spcBef>
                  <a:spcPts val="763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3" dirty="0">
                  <a:latin typeface="Calibri"/>
                  <a:cs typeface="Calibri"/>
                </a:rPr>
                <a:t>Break</a:t>
              </a:r>
              <a:r>
                <a:rPr sz="2824" spc="-31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instructions</a:t>
              </a:r>
              <a:r>
                <a:rPr sz="2824" dirty="0">
                  <a:latin typeface="Calibri"/>
                  <a:cs typeface="Calibri"/>
                </a:rPr>
                <a:t> </a:t>
              </a:r>
              <a:r>
                <a:rPr sz="2824" spc="-18" dirty="0">
                  <a:latin typeface="Calibri"/>
                  <a:cs typeface="Calibri"/>
                </a:rPr>
                <a:t>into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cycles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4" dirty="0">
                  <a:latin typeface="Calibri"/>
                  <a:cs typeface="Calibri"/>
                </a:rPr>
                <a:t>Put </a:t>
              </a:r>
              <a:r>
                <a:rPr sz="2824" spc="-13" dirty="0">
                  <a:latin typeface="Calibri"/>
                  <a:cs typeface="Calibri"/>
                </a:rPr>
                <a:t>cycle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9" dirty="0">
                  <a:latin typeface="Calibri"/>
                  <a:cs typeface="Calibri"/>
                </a:rPr>
                <a:t>sequences</a:t>
              </a:r>
              <a:r>
                <a:rPr sz="2824" spc="18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together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3" dirty="0">
                  <a:latin typeface="Calibri"/>
                  <a:cs typeface="Calibri"/>
                </a:rPr>
                <a:t>Control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signal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8" dirty="0">
                  <a:latin typeface="Calibri"/>
                  <a:cs typeface="Calibri"/>
                </a:rPr>
                <a:t>groups</a:t>
              </a:r>
              <a:r>
                <a:rPr sz="2824" spc="18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and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micro</a:t>
              </a:r>
              <a:r>
                <a:rPr sz="2824" spc="4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operations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5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8" dirty="0">
                  <a:latin typeface="Calibri"/>
                  <a:cs typeface="Calibri"/>
                </a:rPr>
                <a:t>Control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26" dirty="0">
                  <a:latin typeface="Calibri"/>
                  <a:cs typeface="Calibri"/>
                </a:rPr>
                <a:t>states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and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signal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values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8" dirty="0">
                  <a:latin typeface="Calibri"/>
                  <a:cs typeface="Calibri"/>
                </a:rPr>
                <a:t>Control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31" dirty="0">
                  <a:latin typeface="Calibri"/>
                  <a:cs typeface="Calibri"/>
                </a:rPr>
                <a:t>state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9" dirty="0">
                  <a:latin typeface="Calibri"/>
                  <a:cs typeface="Calibri"/>
                </a:rPr>
                <a:t>transitions</a:t>
              </a:r>
              <a:endParaRPr sz="2824">
                <a:latin typeface="Calibri"/>
                <a:cs typeface="Calibri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FA53-A02E-72A7-6352-74AFF31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C153-60F0-A941-13FF-B6947AB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9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B36325AA-6F3B-82C2-7CF0-921F7246E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7975" y="6573916"/>
            <a:ext cx="594457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6195" name="Picture 6" descr="f04-50-P374493">
            <a:extLst>
              <a:ext uri="{FF2B5EF4-FFF2-40B4-BE49-F238E27FC236}">
                <a16:creationId xmlns:a16="http://schemas.microsoft.com/office/drawing/2014/main" id="{DB5BC189-5006-F86D-86B1-56182933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492376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2">
            <a:extLst>
              <a:ext uri="{FF2B5EF4-FFF2-40B4-BE49-F238E27FC236}">
                <a16:creationId xmlns:a16="http://schemas.microsoft.com/office/drawing/2014/main" id="{50324377-46FD-1DC3-0212-9FFE88DC8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F3700CE4-3BF3-DCBA-D690-81675B844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38CBA-F39A-59D1-440A-BCA5FEA9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1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2">
            <a:extLst>
              <a:ext uri="{FF2B5EF4-FFF2-40B4-BE49-F238E27FC236}">
                <a16:creationId xmlns:a16="http://schemas.microsoft.com/office/drawing/2014/main" id="{B587CBCF-84D8-46FB-97E9-2976F7061E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4075" y="6562484"/>
            <a:ext cx="604954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8243" name="Picture 5" descr="f04-51-P374493">
            <a:extLst>
              <a:ext uri="{FF2B5EF4-FFF2-40B4-BE49-F238E27FC236}">
                <a16:creationId xmlns:a16="http://schemas.microsoft.com/office/drawing/2014/main" id="{DA324665-CBD3-3041-F10F-A5DD8A85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125539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2">
            <a:extLst>
              <a:ext uri="{FF2B5EF4-FFF2-40B4-BE49-F238E27FC236}">
                <a16:creationId xmlns:a16="http://schemas.microsoft.com/office/drawing/2014/main" id="{B5CABD69-235A-A8F1-A164-D60380B2A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Pipelined Control with Connections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B6F15-9359-7D5F-CF0C-404B9622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3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795C-ED60-4E24-A9A0-5836A16A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E627-F2C0-4653-B79B-FBA7D0BD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4 of P&amp;H Textbook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6D08B-7541-440B-9073-752C88FC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AF61-76D3-546C-887F-D070B540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E60B-43AE-45D1-55CB-47F3F1EA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049" y="2743247"/>
            <a:ext cx="7991901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BASICS OF PIPELINING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9208-505D-CCBD-830E-9D754B51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3ED54-E24B-1830-BD17-6E087998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A3695A-8C20-BC39-1FA0-DE2EAC2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62D557D-6021-19AC-74B8-35AA6FD2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9" y="0"/>
            <a:ext cx="10672346" cy="785815"/>
          </a:xfrm>
          <a:solidFill>
            <a:schemeClr val="bg2"/>
          </a:solidFill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Pipelining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8523BAD-F624-DFE3-F0FB-A808D98F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463" y="1831911"/>
            <a:ext cx="4902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Laundry Example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Ann, Brian, Cathy, Dave </a:t>
            </a:r>
            <a:b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each have one load of clothes </a:t>
            </a:r>
            <a:b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to wash, dry, and fold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Washer takes 30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Dryer takes 40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“Folding” takes 20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One load takes 90 minutes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EB0A30BA-2C57-E6DC-E85F-1FE3B64E0370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3975100"/>
            <a:ext cx="673100" cy="800100"/>
            <a:chOff x="4228" y="2820"/>
            <a:chExt cx="424" cy="504"/>
          </a:xfrm>
        </p:grpSpPr>
        <p:grpSp>
          <p:nvGrpSpPr>
            <p:cNvPr id="53253" name="Group 5">
              <a:extLst>
                <a:ext uri="{FF2B5EF4-FFF2-40B4-BE49-F238E27FC236}">
                  <a16:creationId xmlns:a16="http://schemas.microsoft.com/office/drawing/2014/main" id="{560AB834-882C-80C3-199D-D167BAF51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53254" name="AutoShape 6">
                <a:extLst>
                  <a:ext uri="{FF2B5EF4-FFF2-40B4-BE49-F238E27FC236}">
                    <a16:creationId xmlns:a16="http://schemas.microsoft.com/office/drawing/2014/main" id="{06761990-D736-2D2A-5BA5-7AFD5420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5" name="AutoShape 7">
                <a:extLst>
                  <a:ext uri="{FF2B5EF4-FFF2-40B4-BE49-F238E27FC236}">
                    <a16:creationId xmlns:a16="http://schemas.microsoft.com/office/drawing/2014/main" id="{D94E2879-48AA-CDB5-200F-53CCBCC8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931E027F-0BB7-520C-02A2-7B520BF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AutoShape 9">
              <a:extLst>
                <a:ext uri="{FF2B5EF4-FFF2-40B4-BE49-F238E27FC236}">
                  <a16:creationId xmlns:a16="http://schemas.microsoft.com/office/drawing/2014/main" id="{508259C0-AAF7-B5DC-A168-8396EAC0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78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81DCD26A-9276-D423-21E3-5BC5AB3DFB18}"/>
              </a:ext>
            </a:extLst>
          </p:cNvPr>
          <p:cNvGrpSpPr>
            <a:grpSpLocks/>
          </p:cNvGrpSpPr>
          <p:nvPr/>
        </p:nvGrpSpPr>
        <p:grpSpPr bwMode="auto">
          <a:xfrm>
            <a:off x="8386764" y="4908550"/>
            <a:ext cx="661987" cy="649288"/>
            <a:chOff x="4319" y="3408"/>
            <a:chExt cx="417" cy="409"/>
          </a:xfrm>
        </p:grpSpPr>
        <p:grpSp>
          <p:nvGrpSpPr>
            <p:cNvPr id="53259" name="Group 11">
              <a:extLst>
                <a:ext uri="{FF2B5EF4-FFF2-40B4-BE49-F238E27FC236}">
                  <a16:creationId xmlns:a16="http://schemas.microsoft.com/office/drawing/2014/main" id="{F9DC2ACD-D21C-E8B7-276B-AD766777A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53260" name="Freeform 12">
                <a:extLst>
                  <a:ext uri="{FF2B5EF4-FFF2-40B4-BE49-F238E27FC236}">
                    <a16:creationId xmlns:a16="http://schemas.microsoft.com/office/drawing/2014/main" id="{ADA8B46A-E162-3790-E94F-B60DE7424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1" name="Rectangle 13">
                <a:extLst>
                  <a:ext uri="{FF2B5EF4-FFF2-40B4-BE49-F238E27FC236}">
                    <a16:creationId xmlns:a16="http://schemas.microsoft.com/office/drawing/2014/main" id="{F58B16AA-2DDC-AD80-56D4-FC4AF33D0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2" name="Rectangle 14">
                <a:extLst>
                  <a:ext uri="{FF2B5EF4-FFF2-40B4-BE49-F238E27FC236}">
                    <a16:creationId xmlns:a16="http://schemas.microsoft.com/office/drawing/2014/main" id="{686C32EF-219D-6637-58F6-7CFC52E1E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15">
                <a:extLst>
                  <a:ext uri="{FF2B5EF4-FFF2-40B4-BE49-F238E27FC236}">
                    <a16:creationId xmlns:a16="http://schemas.microsoft.com/office/drawing/2014/main" id="{AFA0A5F3-7738-D082-D7A1-2CC691BC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4" name="Group 16">
              <a:extLst>
                <a:ext uri="{FF2B5EF4-FFF2-40B4-BE49-F238E27FC236}">
                  <a16:creationId xmlns:a16="http://schemas.microsoft.com/office/drawing/2014/main" id="{1BE34383-6976-7AD8-8224-91F43DBB8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53265" name="Oval 17">
                <a:extLst>
                  <a:ext uri="{FF2B5EF4-FFF2-40B4-BE49-F238E27FC236}">
                    <a16:creationId xmlns:a16="http://schemas.microsoft.com/office/drawing/2014/main" id="{A089F8B8-4D71-4BE9-428E-C28F33150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8C497414-2BB5-0A49-F038-54C682DB0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67" name="Group 19">
            <a:extLst>
              <a:ext uri="{FF2B5EF4-FFF2-40B4-BE49-F238E27FC236}">
                <a16:creationId xmlns:a16="http://schemas.microsoft.com/office/drawing/2014/main" id="{CAA174F3-5803-DB3D-DFCD-4E0A8BCF93F6}"/>
              </a:ext>
            </a:extLst>
          </p:cNvPr>
          <p:cNvGrpSpPr>
            <a:grpSpLocks/>
          </p:cNvGrpSpPr>
          <p:nvPr/>
        </p:nvGrpSpPr>
        <p:grpSpPr bwMode="auto">
          <a:xfrm>
            <a:off x="8216900" y="2901950"/>
            <a:ext cx="673100" cy="800100"/>
            <a:chOff x="4212" y="2144"/>
            <a:chExt cx="424" cy="504"/>
          </a:xfrm>
        </p:grpSpPr>
        <p:grpSp>
          <p:nvGrpSpPr>
            <p:cNvPr id="53268" name="Group 20">
              <a:extLst>
                <a:ext uri="{FF2B5EF4-FFF2-40B4-BE49-F238E27FC236}">
                  <a16:creationId xmlns:a16="http://schemas.microsoft.com/office/drawing/2014/main" id="{2BEC56B2-8B1E-86D5-2984-1C28EF385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53269" name="Group 21">
                <a:extLst>
                  <a:ext uri="{FF2B5EF4-FFF2-40B4-BE49-F238E27FC236}">
                    <a16:creationId xmlns:a16="http://schemas.microsoft.com/office/drawing/2014/main" id="{9DC291FB-AD20-4207-AFD6-9FF829D62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53270" name="AutoShape 22">
                  <a:extLst>
                    <a:ext uri="{FF2B5EF4-FFF2-40B4-BE49-F238E27FC236}">
                      <a16:creationId xmlns:a16="http://schemas.microsoft.com/office/drawing/2014/main" id="{D7D03EAD-7307-BE13-E42B-5E955BAD6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71" name="AutoShape 23">
                  <a:extLst>
                    <a:ext uri="{FF2B5EF4-FFF2-40B4-BE49-F238E27FC236}">
                      <a16:creationId xmlns:a16="http://schemas.microsoft.com/office/drawing/2014/main" id="{9FC1F8AD-FA19-581C-7657-642C6EEF2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272" name="AutoShape 24">
                <a:extLst>
                  <a:ext uri="{FF2B5EF4-FFF2-40B4-BE49-F238E27FC236}">
                    <a16:creationId xmlns:a16="http://schemas.microsoft.com/office/drawing/2014/main" id="{436BB4F4-90B5-9FC2-B850-09B620A4C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03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73" name="Oval 25">
              <a:extLst>
                <a:ext uri="{FF2B5EF4-FFF2-40B4-BE49-F238E27FC236}">
                  <a16:creationId xmlns:a16="http://schemas.microsoft.com/office/drawing/2014/main" id="{C98181B6-3A71-3BE5-79B8-F87223E47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id="{ADEAFEEF-7FA8-45DF-9797-5CB0AC604E48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09801"/>
            <a:ext cx="2224088" cy="468313"/>
            <a:chOff x="3692" y="1708"/>
            <a:chExt cx="1401" cy="295"/>
          </a:xfrm>
        </p:grpSpPr>
        <p:grpSp>
          <p:nvGrpSpPr>
            <p:cNvPr id="53275" name="Group 27">
              <a:extLst>
                <a:ext uri="{FF2B5EF4-FFF2-40B4-BE49-F238E27FC236}">
                  <a16:creationId xmlns:a16="http://schemas.microsoft.com/office/drawing/2014/main" id="{697FA0D6-707F-23DD-2AD7-71D01061B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1708"/>
              <a:ext cx="329" cy="295"/>
              <a:chOff x="3692" y="1708"/>
              <a:chExt cx="329" cy="295"/>
            </a:xfrm>
          </p:grpSpPr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2C39F4FE-EFD9-9E08-3D9D-CD4351485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Rectangle 29">
                <a:extLst>
                  <a:ext uri="{FF2B5EF4-FFF2-40B4-BE49-F238E27FC236}">
                    <a16:creationId xmlns:a16="http://schemas.microsoft.com/office/drawing/2014/main" id="{83C24930-BB82-A91A-0DE9-D791DCEB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75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A</a:t>
                </a:r>
              </a:p>
            </p:txBody>
          </p:sp>
        </p:grpSp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A7592C1B-CEEA-8664-05EE-97AF18C88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" y="1708"/>
              <a:ext cx="329" cy="295"/>
              <a:chOff x="4052" y="1708"/>
              <a:chExt cx="329" cy="295"/>
            </a:xfrm>
          </p:grpSpPr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BFBA95D3-CBAF-8A5F-D15A-CF4CEEB5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Rectangle 32">
                <a:extLst>
                  <a:ext uri="{FF2B5EF4-FFF2-40B4-BE49-F238E27FC236}">
                    <a16:creationId xmlns:a16="http://schemas.microsoft.com/office/drawing/2014/main" id="{71FC1690-E759-B706-1818-6800DB615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759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B</a:t>
                </a:r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1A041919-B971-CF1A-5786-36FE799F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" y="1708"/>
              <a:ext cx="329" cy="295"/>
              <a:chOff x="4412" y="1708"/>
              <a:chExt cx="329" cy="295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27E95577-F3E9-19AE-172F-0FF8BEE3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>
                <a:extLst>
                  <a:ext uri="{FF2B5EF4-FFF2-40B4-BE49-F238E27FC236}">
                    <a16:creationId xmlns:a16="http://schemas.microsoft.com/office/drawing/2014/main" id="{2F5A3F4F-CD7B-68DA-3576-25E158B18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1759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C</a:t>
                </a:r>
              </a:p>
            </p:txBody>
          </p:sp>
        </p:grpSp>
        <p:grpSp>
          <p:nvGrpSpPr>
            <p:cNvPr id="53284" name="Group 36">
              <a:extLst>
                <a:ext uri="{FF2B5EF4-FFF2-40B4-BE49-F238E27FC236}">
                  <a16:creationId xmlns:a16="http://schemas.microsoft.com/office/drawing/2014/main" id="{6ECB9D7C-380D-0D9A-E26E-FB669938F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" y="1708"/>
              <a:ext cx="329" cy="295"/>
              <a:chOff x="4764" y="1708"/>
              <a:chExt cx="329" cy="295"/>
            </a:xfrm>
          </p:grpSpPr>
          <p:sp>
            <p:nvSpPr>
              <p:cNvPr id="53285" name="Freeform 37">
                <a:extLst>
                  <a:ext uri="{FF2B5EF4-FFF2-40B4-BE49-F238E27FC236}">
                    <a16:creationId xmlns:a16="http://schemas.microsoft.com/office/drawing/2014/main" id="{2E4808F1-73F5-7C65-24B6-AC7D2C935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>
                <a:extLst>
                  <a:ext uri="{FF2B5EF4-FFF2-40B4-BE49-F238E27FC236}">
                    <a16:creationId xmlns:a16="http://schemas.microsoft.com/office/drawing/2014/main" id="{B3B9B3B6-76CA-01F5-B821-6760827A9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1759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D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7809C-526B-0027-D3FB-556F922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398AB9-906F-C0B0-79D6-090D4D7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2DF6CDB-4108-963A-64C2-CAE4D0297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648949" cy="720726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Pipelining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948AC84-5E18-B3E2-DA21-E26EEE6B3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5556250"/>
            <a:ext cx="8839200" cy="825500"/>
          </a:xfr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buNone/>
            </a:pPr>
            <a:r>
              <a:rPr lang="en-US" altLang="en-US" sz="2000"/>
              <a:t>Sequential laundry takes 6 hours for 4 loads</a:t>
            </a:r>
          </a:p>
          <a:p>
            <a:pPr marL="285750" indent="-285750">
              <a:buNone/>
            </a:pPr>
            <a:r>
              <a:rPr lang="en-US" altLang="en-US" sz="2000"/>
              <a:t>If they learned pipelining, how long would  laundry take? 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48E8F2CF-5795-3630-5502-1BB7AC358D9A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2571751"/>
            <a:ext cx="522288" cy="468313"/>
            <a:chOff x="532" y="162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1" name="Freeform 5">
              <a:extLst>
                <a:ext uri="{FF2B5EF4-FFF2-40B4-BE49-F238E27FC236}">
                  <a16:creationId xmlns:a16="http://schemas.microsoft.com/office/drawing/2014/main" id="{AB7BCA59-3466-3252-437A-A179E47DC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EA99CDE7-A2AF-70BC-0E2D-3D10A59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671"/>
              <a:ext cx="203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A</a:t>
              </a:r>
            </a:p>
          </p:txBody>
        </p:sp>
      </p:grpSp>
      <p:grpSp>
        <p:nvGrpSpPr>
          <p:cNvPr id="55303" name="Group 7">
            <a:extLst>
              <a:ext uri="{FF2B5EF4-FFF2-40B4-BE49-F238E27FC236}">
                <a16:creationId xmlns:a16="http://schemas.microsoft.com/office/drawing/2014/main" id="{D5C31451-109C-5710-16D5-B51AC195378B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3397251"/>
            <a:ext cx="522288" cy="468313"/>
            <a:chOff x="524" y="214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4" name="Freeform 8">
              <a:extLst>
                <a:ext uri="{FF2B5EF4-FFF2-40B4-BE49-F238E27FC236}">
                  <a16:creationId xmlns:a16="http://schemas.microsoft.com/office/drawing/2014/main" id="{E39B28AE-CC54-FDA5-FEAE-F8DB7C85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D7910F46-742A-E803-A5B3-17405D01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2191"/>
              <a:ext cx="19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B</a:t>
              </a:r>
            </a:p>
          </p:txBody>
        </p:sp>
      </p:grpSp>
      <p:grpSp>
        <p:nvGrpSpPr>
          <p:cNvPr id="55306" name="Group 10">
            <a:extLst>
              <a:ext uri="{FF2B5EF4-FFF2-40B4-BE49-F238E27FC236}">
                <a16:creationId xmlns:a16="http://schemas.microsoft.com/office/drawing/2014/main" id="{6EB3ADC0-AE57-B757-35E2-691898C47F80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133852"/>
            <a:ext cx="522288" cy="468313"/>
            <a:chOff x="508" y="2604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7" name="Freeform 11">
              <a:extLst>
                <a:ext uri="{FF2B5EF4-FFF2-40B4-BE49-F238E27FC236}">
                  <a16:creationId xmlns:a16="http://schemas.microsoft.com/office/drawing/2014/main" id="{1F42E241-F03B-1FC8-9461-4A1DC5D9D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92B3CC51-DC64-519E-B7A1-98C019013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655"/>
              <a:ext cx="19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C</a:t>
              </a:r>
            </a:p>
          </p:txBody>
        </p:sp>
      </p:grp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536C6139-CFC9-7753-C38E-D82B751AC24C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4883152"/>
            <a:ext cx="522288" cy="468313"/>
            <a:chOff x="500" y="3076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10" name="Freeform 14">
              <a:extLst>
                <a:ext uri="{FF2B5EF4-FFF2-40B4-BE49-F238E27FC236}">
                  <a16:creationId xmlns:a16="http://schemas.microsoft.com/office/drawing/2014/main" id="{40B242BB-0F35-F277-0C2C-28E828D10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5">
              <a:extLst>
                <a:ext uri="{FF2B5EF4-FFF2-40B4-BE49-F238E27FC236}">
                  <a16:creationId xmlns:a16="http://schemas.microsoft.com/office/drawing/2014/main" id="{2B00BF1D-F434-6A3E-FACB-27B02C8F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127"/>
              <a:ext cx="20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D</a:t>
              </a:r>
            </a:p>
          </p:txBody>
        </p:sp>
      </p:grp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5AF0FB6A-1781-B828-C35E-60C3FA48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9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13" name="Group 17">
            <a:extLst>
              <a:ext uri="{FF2B5EF4-FFF2-40B4-BE49-F238E27FC236}">
                <a16:creationId xmlns:a16="http://schemas.microsoft.com/office/drawing/2014/main" id="{ABD00CF8-245B-FE2A-9C79-4CE7349A4FC9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2070100"/>
            <a:ext cx="1498600" cy="0"/>
            <a:chOff x="952" y="1304"/>
            <a:chExt cx="944" cy="0"/>
          </a:xfrm>
        </p:grpSpPr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F18DB957-325A-1889-7954-80F80507B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20D8CC38-49B9-185D-F1E2-F432E6A8E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D5D6C30A-A17D-C89B-22DA-5BD62A3A9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DC520BCC-2A8E-CAB2-0469-24300787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1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095DBCD2-5D7B-E091-92DF-E36E60F2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8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0FB41121-DBD1-456E-F361-D4FF1E48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AB027C61-8C2C-3E25-43CB-C817D1D2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B0C65986-A20D-85C7-C9D3-1C3DE2139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72A5F80B-264E-FC49-C1A4-B42085CE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7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23" name="Group 27">
            <a:extLst>
              <a:ext uri="{FF2B5EF4-FFF2-40B4-BE49-F238E27FC236}">
                <a16:creationId xmlns:a16="http://schemas.microsoft.com/office/drawing/2014/main" id="{7BBB3AB1-E656-06D2-B7A7-E6B85909BE3F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070100"/>
            <a:ext cx="1498600" cy="0"/>
            <a:chOff x="1944" y="1304"/>
            <a:chExt cx="944" cy="0"/>
          </a:xfrm>
        </p:grpSpPr>
        <p:sp>
          <p:nvSpPr>
            <p:cNvPr id="55324" name="Line 28">
              <a:extLst>
                <a:ext uri="{FF2B5EF4-FFF2-40B4-BE49-F238E27FC236}">
                  <a16:creationId xmlns:a16="http://schemas.microsoft.com/office/drawing/2014/main" id="{FE00687B-83E3-463B-DEFD-75911EFB8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339809C7-2245-D688-37A9-5CAC0C2B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6A8F2204-1429-3910-57A2-29CEED4F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36FEB674-D984-FEB1-1A9A-4745528D6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B6FF5826-0A27-730B-96F7-FCD413680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6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24D06FB4-D437-6E77-19BE-17A3C6477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B61D4F0F-2B79-4ECD-4AE7-DA072A056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>
            <a:extLst>
              <a:ext uri="{FF2B5EF4-FFF2-40B4-BE49-F238E27FC236}">
                <a16:creationId xmlns:a16="http://schemas.microsoft.com/office/drawing/2014/main" id="{D38FD275-3696-FA87-3BDE-ABFFEBAFE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0B72476-1531-E90C-ABF2-2D73E64D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5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33" name="Group 37">
            <a:extLst>
              <a:ext uri="{FF2B5EF4-FFF2-40B4-BE49-F238E27FC236}">
                <a16:creationId xmlns:a16="http://schemas.microsoft.com/office/drawing/2014/main" id="{6D5E7A0A-350B-5955-F96E-2C3BDD31CA22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2070100"/>
            <a:ext cx="1498600" cy="0"/>
            <a:chOff x="2936" y="1304"/>
            <a:chExt cx="944" cy="0"/>
          </a:xfrm>
        </p:grpSpPr>
        <p:sp>
          <p:nvSpPr>
            <p:cNvPr id="55334" name="Line 38">
              <a:extLst>
                <a:ext uri="{FF2B5EF4-FFF2-40B4-BE49-F238E27FC236}">
                  <a16:creationId xmlns:a16="http://schemas.microsoft.com/office/drawing/2014/main" id="{2721783E-6988-A3A4-EABA-3197FA2E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9">
              <a:extLst>
                <a:ext uri="{FF2B5EF4-FFF2-40B4-BE49-F238E27FC236}">
                  <a16:creationId xmlns:a16="http://schemas.microsoft.com/office/drawing/2014/main" id="{7CFB4E20-1060-FFA2-4768-D29F666B0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40">
              <a:extLst>
                <a:ext uri="{FF2B5EF4-FFF2-40B4-BE49-F238E27FC236}">
                  <a16:creationId xmlns:a16="http://schemas.microsoft.com/office/drawing/2014/main" id="{9261BE78-7B39-473B-CB48-ABA7EA0C4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FA2E3064-FB48-0009-7817-33271BA9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7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38" name="Rectangle 42">
            <a:extLst>
              <a:ext uri="{FF2B5EF4-FFF2-40B4-BE49-F238E27FC236}">
                <a16:creationId xmlns:a16="http://schemas.microsoft.com/office/drawing/2014/main" id="{DD4A5A49-A7AE-D2E3-6186-FF7B944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4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39" name="Line 43">
            <a:extLst>
              <a:ext uri="{FF2B5EF4-FFF2-40B4-BE49-F238E27FC236}">
                <a16:creationId xmlns:a16="http://schemas.microsoft.com/office/drawing/2014/main" id="{823C514B-804C-6525-B1C8-BA88A39B9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4">
            <a:extLst>
              <a:ext uri="{FF2B5EF4-FFF2-40B4-BE49-F238E27FC236}">
                <a16:creationId xmlns:a16="http://schemas.microsoft.com/office/drawing/2014/main" id="{D44B8DC4-74DD-C73C-06D5-CB2059D76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95076035-78C3-9970-2E8C-8BC136968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BB9F1B44-9FAE-27E5-0901-7BA9D5FC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3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43" name="Group 47">
            <a:extLst>
              <a:ext uri="{FF2B5EF4-FFF2-40B4-BE49-F238E27FC236}">
                <a16:creationId xmlns:a16="http://schemas.microsoft.com/office/drawing/2014/main" id="{1AA84285-317F-DD97-5141-A34904C5C45C}"/>
              </a:ext>
            </a:extLst>
          </p:cNvPr>
          <p:cNvGrpSpPr>
            <a:grpSpLocks/>
          </p:cNvGrpSpPr>
          <p:nvPr/>
        </p:nvGrpSpPr>
        <p:grpSpPr bwMode="auto">
          <a:xfrm>
            <a:off x="7759700" y="2070100"/>
            <a:ext cx="1498600" cy="0"/>
            <a:chOff x="3928" y="1304"/>
            <a:chExt cx="944" cy="0"/>
          </a:xfrm>
        </p:grpSpPr>
        <p:sp>
          <p:nvSpPr>
            <p:cNvPr id="55344" name="Line 48">
              <a:extLst>
                <a:ext uri="{FF2B5EF4-FFF2-40B4-BE49-F238E27FC236}">
                  <a16:creationId xmlns:a16="http://schemas.microsoft.com/office/drawing/2014/main" id="{7EC6472D-0420-658E-D0A0-0F683ECD2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Line 49">
              <a:extLst>
                <a:ext uri="{FF2B5EF4-FFF2-40B4-BE49-F238E27FC236}">
                  <a16:creationId xmlns:a16="http://schemas.microsoft.com/office/drawing/2014/main" id="{6E281D71-5235-120F-527A-CC22C7FB7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Line 50">
              <a:extLst>
                <a:ext uri="{FF2B5EF4-FFF2-40B4-BE49-F238E27FC236}">
                  <a16:creationId xmlns:a16="http://schemas.microsoft.com/office/drawing/2014/main" id="{8A9B8CF0-A7D7-48CD-2610-BA457E2A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7" name="Rectangle 51">
            <a:extLst>
              <a:ext uri="{FF2B5EF4-FFF2-40B4-BE49-F238E27FC236}">
                <a16:creationId xmlns:a16="http://schemas.microsoft.com/office/drawing/2014/main" id="{9F17CF6D-2C2F-4BD8-2F7B-889C665E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5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C4B9C91C-544D-CBB7-8B53-051A6287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2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49" name="Line 53">
            <a:extLst>
              <a:ext uri="{FF2B5EF4-FFF2-40B4-BE49-F238E27FC236}">
                <a16:creationId xmlns:a16="http://schemas.microsoft.com/office/drawing/2014/main" id="{6E3B5821-AB58-CD28-0784-92666981E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4">
            <a:extLst>
              <a:ext uri="{FF2B5EF4-FFF2-40B4-BE49-F238E27FC236}">
                <a16:creationId xmlns:a16="http://schemas.microsoft.com/office/drawing/2014/main" id="{6D06C830-ADF2-050D-5B7C-31671658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5">
            <a:extLst>
              <a:ext uri="{FF2B5EF4-FFF2-40B4-BE49-F238E27FC236}">
                <a16:creationId xmlns:a16="http://schemas.microsoft.com/office/drawing/2014/main" id="{D3AF8AE0-8698-1188-DA71-83652FE44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52" name="Group 56">
            <a:extLst>
              <a:ext uri="{FF2B5EF4-FFF2-40B4-BE49-F238E27FC236}">
                <a16:creationId xmlns:a16="http://schemas.microsoft.com/office/drawing/2014/main" id="{75EBE1D9-7AE2-D53D-4330-9AAF993FE538}"/>
              </a:ext>
            </a:extLst>
          </p:cNvPr>
          <p:cNvGrpSpPr>
            <a:grpSpLocks/>
          </p:cNvGrpSpPr>
          <p:nvPr/>
        </p:nvGrpSpPr>
        <p:grpSpPr bwMode="auto">
          <a:xfrm>
            <a:off x="3016251" y="2470150"/>
            <a:ext cx="1535113" cy="711200"/>
            <a:chOff x="940" y="1556"/>
            <a:chExt cx="967" cy="448"/>
          </a:xfrm>
        </p:grpSpPr>
        <p:grpSp>
          <p:nvGrpSpPr>
            <p:cNvPr id="55353" name="Group 57">
              <a:extLst>
                <a:ext uri="{FF2B5EF4-FFF2-40B4-BE49-F238E27FC236}">
                  <a16:creationId xmlns:a16="http://schemas.microsoft.com/office/drawing/2014/main" id="{85456CC1-0489-3091-7A62-9123A8E20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55354" name="Group 58">
                <a:extLst>
                  <a:ext uri="{FF2B5EF4-FFF2-40B4-BE49-F238E27FC236}">
                    <a16:creationId xmlns:a16="http://schemas.microsoft.com/office/drawing/2014/main" id="{795DB8C8-A1EB-BDB8-9C16-DB03DB40F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55355" name="AutoShape 59">
                  <a:extLst>
                    <a:ext uri="{FF2B5EF4-FFF2-40B4-BE49-F238E27FC236}">
                      <a16:creationId xmlns:a16="http://schemas.microsoft.com/office/drawing/2014/main" id="{947B8C30-9CB5-F4F8-C157-A98CFA87D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56" name="AutoShape 60">
                  <a:extLst>
                    <a:ext uri="{FF2B5EF4-FFF2-40B4-BE49-F238E27FC236}">
                      <a16:creationId xmlns:a16="http://schemas.microsoft.com/office/drawing/2014/main" id="{1834CC8F-AB70-5AB0-72FA-C6BB058D2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7" name="AutoShape 61">
                <a:extLst>
                  <a:ext uri="{FF2B5EF4-FFF2-40B4-BE49-F238E27FC236}">
                    <a16:creationId xmlns:a16="http://schemas.microsoft.com/office/drawing/2014/main" id="{51F998BD-666E-D4DE-3464-3E68A1ACB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58" name="Group 62">
              <a:extLst>
                <a:ext uri="{FF2B5EF4-FFF2-40B4-BE49-F238E27FC236}">
                  <a16:creationId xmlns:a16="http://schemas.microsoft.com/office/drawing/2014/main" id="{87167794-06F0-0DA8-AAC3-0E86E7BDE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55359" name="Group 63">
                <a:extLst>
                  <a:ext uri="{FF2B5EF4-FFF2-40B4-BE49-F238E27FC236}">
                    <a16:creationId xmlns:a16="http://schemas.microsoft.com/office/drawing/2014/main" id="{2E5D994A-5759-29BE-7248-5416A3E6E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55360" name="AutoShape 64">
                  <a:extLst>
                    <a:ext uri="{FF2B5EF4-FFF2-40B4-BE49-F238E27FC236}">
                      <a16:creationId xmlns:a16="http://schemas.microsoft.com/office/drawing/2014/main" id="{579F56B3-0BD2-FE9D-3413-6A15A19FB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1" name="AutoShape 65">
                  <a:extLst>
                    <a:ext uri="{FF2B5EF4-FFF2-40B4-BE49-F238E27FC236}">
                      <a16:creationId xmlns:a16="http://schemas.microsoft.com/office/drawing/2014/main" id="{BFD79059-FEE2-EC92-935E-7C8FE16AB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62" name="Oval 66">
                <a:extLst>
                  <a:ext uri="{FF2B5EF4-FFF2-40B4-BE49-F238E27FC236}">
                    <a16:creationId xmlns:a16="http://schemas.microsoft.com/office/drawing/2014/main" id="{903B958F-9EC0-C283-C3B0-1306FDAB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3" name="AutoShape 67">
                <a:extLst>
                  <a:ext uri="{FF2B5EF4-FFF2-40B4-BE49-F238E27FC236}">
                    <a16:creationId xmlns:a16="http://schemas.microsoft.com/office/drawing/2014/main" id="{7FE88BFC-FF83-F941-644D-832F77C2A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64" name="Freeform 68">
              <a:extLst>
                <a:ext uri="{FF2B5EF4-FFF2-40B4-BE49-F238E27FC236}">
                  <a16:creationId xmlns:a16="http://schemas.microsoft.com/office/drawing/2014/main" id="{76A54A40-1C16-0446-16D5-3E1D15EA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Rectangle 69">
              <a:extLst>
                <a:ext uri="{FF2B5EF4-FFF2-40B4-BE49-F238E27FC236}">
                  <a16:creationId xmlns:a16="http://schemas.microsoft.com/office/drawing/2014/main" id="{BC33EF8A-4649-0C4D-A87B-FCD6FD73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Rectangle 70">
              <a:extLst>
                <a:ext uri="{FF2B5EF4-FFF2-40B4-BE49-F238E27FC236}">
                  <a16:creationId xmlns:a16="http://schemas.microsoft.com/office/drawing/2014/main" id="{32E50C6B-8D4B-ED3F-CB3D-CCDC84CF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Rectangle 71">
              <a:extLst>
                <a:ext uri="{FF2B5EF4-FFF2-40B4-BE49-F238E27FC236}">
                  <a16:creationId xmlns:a16="http://schemas.microsoft.com/office/drawing/2014/main" id="{5C036432-55CA-1017-C42A-9601B60E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68" name="Group 72">
              <a:extLst>
                <a:ext uri="{FF2B5EF4-FFF2-40B4-BE49-F238E27FC236}">
                  <a16:creationId xmlns:a16="http://schemas.microsoft.com/office/drawing/2014/main" id="{A2E74388-6D6B-7502-8787-AC77180B3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55369" name="Oval 73">
                <a:extLst>
                  <a:ext uri="{FF2B5EF4-FFF2-40B4-BE49-F238E27FC236}">
                    <a16:creationId xmlns:a16="http://schemas.microsoft.com/office/drawing/2014/main" id="{4BE75F09-C7E8-AB1F-9F2A-A1A9F1AD7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0" name="Freeform 74">
                <a:extLst>
                  <a:ext uri="{FF2B5EF4-FFF2-40B4-BE49-F238E27FC236}">
                    <a16:creationId xmlns:a16="http://schemas.microsoft.com/office/drawing/2014/main" id="{EC04C5F5-B747-B112-BFBF-299C7FF6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71" name="Rectangle 75">
            <a:extLst>
              <a:ext uri="{FF2B5EF4-FFF2-40B4-BE49-F238E27FC236}">
                <a16:creationId xmlns:a16="http://schemas.microsoft.com/office/drawing/2014/main" id="{7902FDCD-632A-CB94-4EBF-1BA70083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976314"/>
            <a:ext cx="6780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6 PM</a:t>
            </a:r>
          </a:p>
        </p:txBody>
      </p:sp>
      <p:sp>
        <p:nvSpPr>
          <p:cNvPr id="55372" name="Line 76">
            <a:extLst>
              <a:ext uri="{FF2B5EF4-FFF2-40B4-BE49-F238E27FC236}">
                <a16:creationId xmlns:a16="http://schemas.microsoft.com/office/drawing/2014/main" id="{2B638325-22A3-AD51-7D51-69AB427CC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15621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Line 77">
            <a:extLst>
              <a:ext uri="{FF2B5EF4-FFF2-40B4-BE49-F238E27FC236}">
                <a16:creationId xmlns:a16="http://schemas.microsoft.com/office/drawing/2014/main" id="{8B2E9D32-18AC-3179-1413-C69A7DFA0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142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Rectangle 78">
            <a:extLst>
              <a:ext uri="{FF2B5EF4-FFF2-40B4-BE49-F238E27FC236}">
                <a16:creationId xmlns:a16="http://schemas.microsoft.com/office/drawing/2014/main" id="{4BDEFFDA-F45B-1585-8971-18B11913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7</a:t>
            </a:r>
          </a:p>
        </p:txBody>
      </p:sp>
      <p:sp>
        <p:nvSpPr>
          <p:cNvPr id="55375" name="Rectangle 79">
            <a:extLst>
              <a:ext uri="{FF2B5EF4-FFF2-40B4-BE49-F238E27FC236}">
                <a16:creationId xmlns:a16="http://schemas.microsoft.com/office/drawing/2014/main" id="{82338485-9BB9-40F3-888E-B86F459F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8</a:t>
            </a:r>
          </a:p>
        </p:txBody>
      </p:sp>
      <p:sp>
        <p:nvSpPr>
          <p:cNvPr id="55376" name="Rectangle 80">
            <a:extLst>
              <a:ext uri="{FF2B5EF4-FFF2-40B4-BE49-F238E27FC236}">
                <a16:creationId xmlns:a16="http://schemas.microsoft.com/office/drawing/2014/main" id="{68E19349-A929-F278-A235-F85823D2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9</a:t>
            </a:r>
          </a:p>
        </p:txBody>
      </p:sp>
      <p:sp>
        <p:nvSpPr>
          <p:cNvPr id="55377" name="Rectangle 81">
            <a:extLst>
              <a:ext uri="{FF2B5EF4-FFF2-40B4-BE49-F238E27FC236}">
                <a16:creationId xmlns:a16="http://schemas.microsoft.com/office/drawing/2014/main" id="{C2B57E8D-E39B-3362-0505-48C8A291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0017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10</a:t>
            </a:r>
          </a:p>
        </p:txBody>
      </p:sp>
      <p:sp>
        <p:nvSpPr>
          <p:cNvPr id="55378" name="Rectangle 82">
            <a:extLst>
              <a:ext uri="{FF2B5EF4-FFF2-40B4-BE49-F238E27FC236}">
                <a16:creationId xmlns:a16="http://schemas.microsoft.com/office/drawing/2014/main" id="{A3351CFC-A37A-FF63-D46C-DD4F7F51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9890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55379" name="Rectangle 83">
            <a:extLst>
              <a:ext uri="{FF2B5EF4-FFF2-40B4-BE49-F238E27FC236}">
                <a16:creationId xmlns:a16="http://schemas.microsoft.com/office/drawing/2014/main" id="{7B3A7620-440D-BD2A-E158-18E44FD5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168" y="976314"/>
            <a:ext cx="10542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Midnight</a:t>
            </a:r>
          </a:p>
        </p:txBody>
      </p:sp>
      <p:grpSp>
        <p:nvGrpSpPr>
          <p:cNvPr id="55380" name="Group 84">
            <a:extLst>
              <a:ext uri="{FF2B5EF4-FFF2-40B4-BE49-F238E27FC236}">
                <a16:creationId xmlns:a16="http://schemas.microsoft.com/office/drawing/2014/main" id="{7AE21A26-3C44-56F6-3F22-89D432C2F581}"/>
              </a:ext>
            </a:extLst>
          </p:cNvPr>
          <p:cNvGrpSpPr>
            <a:grpSpLocks/>
          </p:cNvGrpSpPr>
          <p:nvPr/>
        </p:nvGrpSpPr>
        <p:grpSpPr bwMode="auto">
          <a:xfrm>
            <a:off x="4540251" y="3206750"/>
            <a:ext cx="1535113" cy="711200"/>
            <a:chOff x="1900" y="2020"/>
            <a:chExt cx="967" cy="448"/>
          </a:xfrm>
        </p:grpSpPr>
        <p:grpSp>
          <p:nvGrpSpPr>
            <p:cNvPr id="55381" name="Group 85">
              <a:extLst>
                <a:ext uri="{FF2B5EF4-FFF2-40B4-BE49-F238E27FC236}">
                  <a16:creationId xmlns:a16="http://schemas.microsoft.com/office/drawing/2014/main" id="{305BBA9A-A7D0-31CB-0D60-9A24BA06E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55382" name="Group 86">
                <a:extLst>
                  <a:ext uri="{FF2B5EF4-FFF2-40B4-BE49-F238E27FC236}">
                    <a16:creationId xmlns:a16="http://schemas.microsoft.com/office/drawing/2014/main" id="{9DA70046-F7C8-FE7B-B92A-ED0B7E07F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55383" name="AutoShape 87">
                  <a:extLst>
                    <a:ext uri="{FF2B5EF4-FFF2-40B4-BE49-F238E27FC236}">
                      <a16:creationId xmlns:a16="http://schemas.microsoft.com/office/drawing/2014/main" id="{DE582635-1C3A-1CD4-F8F0-ED0FEE822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4" name="AutoShape 88">
                  <a:extLst>
                    <a:ext uri="{FF2B5EF4-FFF2-40B4-BE49-F238E27FC236}">
                      <a16:creationId xmlns:a16="http://schemas.microsoft.com/office/drawing/2014/main" id="{6E82DD18-8CE9-1636-A873-67E2517C5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85" name="AutoShape 89">
                <a:extLst>
                  <a:ext uri="{FF2B5EF4-FFF2-40B4-BE49-F238E27FC236}">
                    <a16:creationId xmlns:a16="http://schemas.microsoft.com/office/drawing/2014/main" id="{08FA6DAE-285B-C6D5-6F97-04D0AFD4F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86" name="Group 90">
              <a:extLst>
                <a:ext uri="{FF2B5EF4-FFF2-40B4-BE49-F238E27FC236}">
                  <a16:creationId xmlns:a16="http://schemas.microsoft.com/office/drawing/2014/main" id="{ABD2A7A2-032F-9E48-7714-24F167B66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55387" name="Group 91">
                <a:extLst>
                  <a:ext uri="{FF2B5EF4-FFF2-40B4-BE49-F238E27FC236}">
                    <a16:creationId xmlns:a16="http://schemas.microsoft.com/office/drawing/2014/main" id="{64BF720F-89A8-CC38-52E2-EC5EF227C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55388" name="AutoShape 92">
                  <a:extLst>
                    <a:ext uri="{FF2B5EF4-FFF2-40B4-BE49-F238E27FC236}">
                      <a16:creationId xmlns:a16="http://schemas.microsoft.com/office/drawing/2014/main" id="{08E2A726-AF57-D3D3-C635-0FC5F149E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9" name="AutoShape 93">
                  <a:extLst>
                    <a:ext uri="{FF2B5EF4-FFF2-40B4-BE49-F238E27FC236}">
                      <a16:creationId xmlns:a16="http://schemas.microsoft.com/office/drawing/2014/main" id="{8C4BB78F-2885-75CF-CF9E-DCBC67A04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90" name="Oval 94">
                <a:extLst>
                  <a:ext uri="{FF2B5EF4-FFF2-40B4-BE49-F238E27FC236}">
                    <a16:creationId xmlns:a16="http://schemas.microsoft.com/office/drawing/2014/main" id="{168F5F75-25D1-F31B-EF09-971D2791B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1" name="AutoShape 95">
                <a:extLst>
                  <a:ext uri="{FF2B5EF4-FFF2-40B4-BE49-F238E27FC236}">
                    <a16:creationId xmlns:a16="http://schemas.microsoft.com/office/drawing/2014/main" id="{1C24F5F3-9B01-C5BC-2F3F-0D4F7F6C8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92" name="Freeform 96">
              <a:extLst>
                <a:ext uri="{FF2B5EF4-FFF2-40B4-BE49-F238E27FC236}">
                  <a16:creationId xmlns:a16="http://schemas.microsoft.com/office/drawing/2014/main" id="{E8A88FB3-D34C-BDE4-6099-EF5AE67E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Rectangle 97">
              <a:extLst>
                <a:ext uri="{FF2B5EF4-FFF2-40B4-BE49-F238E27FC236}">
                  <a16:creationId xmlns:a16="http://schemas.microsoft.com/office/drawing/2014/main" id="{B157E42A-D995-224F-67D8-5EEBCE35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4" name="Rectangle 98">
              <a:extLst>
                <a:ext uri="{FF2B5EF4-FFF2-40B4-BE49-F238E27FC236}">
                  <a16:creationId xmlns:a16="http://schemas.microsoft.com/office/drawing/2014/main" id="{2F580C4D-EB89-B0E2-B9F9-25E2BB60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5" name="Rectangle 99">
              <a:extLst>
                <a:ext uri="{FF2B5EF4-FFF2-40B4-BE49-F238E27FC236}">
                  <a16:creationId xmlns:a16="http://schemas.microsoft.com/office/drawing/2014/main" id="{0F55894A-7F28-57A2-80B1-C4A9620C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96" name="Group 100">
              <a:extLst>
                <a:ext uri="{FF2B5EF4-FFF2-40B4-BE49-F238E27FC236}">
                  <a16:creationId xmlns:a16="http://schemas.microsoft.com/office/drawing/2014/main" id="{1332F9E4-D5F8-0D61-5D44-89048256B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55397" name="Oval 101">
                <a:extLst>
                  <a:ext uri="{FF2B5EF4-FFF2-40B4-BE49-F238E27FC236}">
                    <a16:creationId xmlns:a16="http://schemas.microsoft.com/office/drawing/2014/main" id="{02BD6FB2-E519-2BBA-4090-B08B288EF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8" name="Freeform 102">
                <a:extLst>
                  <a:ext uri="{FF2B5EF4-FFF2-40B4-BE49-F238E27FC236}">
                    <a16:creationId xmlns:a16="http://schemas.microsoft.com/office/drawing/2014/main" id="{77F0C625-6508-15B6-AAF5-331E93F79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399" name="Group 103">
            <a:extLst>
              <a:ext uri="{FF2B5EF4-FFF2-40B4-BE49-F238E27FC236}">
                <a16:creationId xmlns:a16="http://schemas.microsoft.com/office/drawing/2014/main" id="{AD053ECD-AE38-3A0F-5D49-86BA6D5568A9}"/>
              </a:ext>
            </a:extLst>
          </p:cNvPr>
          <p:cNvGrpSpPr>
            <a:grpSpLocks/>
          </p:cNvGrpSpPr>
          <p:nvPr/>
        </p:nvGrpSpPr>
        <p:grpSpPr bwMode="auto">
          <a:xfrm>
            <a:off x="5988051" y="3917950"/>
            <a:ext cx="1535113" cy="711200"/>
            <a:chOff x="2812" y="2468"/>
            <a:chExt cx="967" cy="448"/>
          </a:xfrm>
        </p:grpSpPr>
        <p:grpSp>
          <p:nvGrpSpPr>
            <p:cNvPr id="55400" name="Group 104">
              <a:extLst>
                <a:ext uri="{FF2B5EF4-FFF2-40B4-BE49-F238E27FC236}">
                  <a16:creationId xmlns:a16="http://schemas.microsoft.com/office/drawing/2014/main" id="{8F72FCFE-850C-B821-30C2-26CA1413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55401" name="Group 105">
                <a:extLst>
                  <a:ext uri="{FF2B5EF4-FFF2-40B4-BE49-F238E27FC236}">
                    <a16:creationId xmlns:a16="http://schemas.microsoft.com/office/drawing/2014/main" id="{9034CDB3-063A-781E-02F8-27BF2453E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55402" name="AutoShape 106">
                  <a:extLst>
                    <a:ext uri="{FF2B5EF4-FFF2-40B4-BE49-F238E27FC236}">
                      <a16:creationId xmlns:a16="http://schemas.microsoft.com/office/drawing/2014/main" id="{BD478BEC-FF2D-46B3-EDA2-EDD185BAC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3" name="AutoShape 107">
                  <a:extLst>
                    <a:ext uri="{FF2B5EF4-FFF2-40B4-BE49-F238E27FC236}">
                      <a16:creationId xmlns:a16="http://schemas.microsoft.com/office/drawing/2014/main" id="{30922A8F-6DFB-742B-9124-714BD6ABB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4" name="AutoShape 108">
                <a:extLst>
                  <a:ext uri="{FF2B5EF4-FFF2-40B4-BE49-F238E27FC236}">
                    <a16:creationId xmlns:a16="http://schemas.microsoft.com/office/drawing/2014/main" id="{C50A1686-A328-DE38-17BC-ABC25ADD1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405" name="Group 109">
              <a:extLst>
                <a:ext uri="{FF2B5EF4-FFF2-40B4-BE49-F238E27FC236}">
                  <a16:creationId xmlns:a16="http://schemas.microsoft.com/office/drawing/2014/main" id="{0E1A6164-3EFA-72E1-85EB-22A2DA5FA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55406" name="Group 110">
                <a:extLst>
                  <a:ext uri="{FF2B5EF4-FFF2-40B4-BE49-F238E27FC236}">
                    <a16:creationId xmlns:a16="http://schemas.microsoft.com/office/drawing/2014/main" id="{FDD328F9-7FF4-B438-95E3-9D95C32F1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55407" name="AutoShape 111">
                  <a:extLst>
                    <a:ext uri="{FF2B5EF4-FFF2-40B4-BE49-F238E27FC236}">
                      <a16:creationId xmlns:a16="http://schemas.microsoft.com/office/drawing/2014/main" id="{99A9A5F7-49FB-E551-BBCB-E50B76659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8" name="AutoShape 112">
                  <a:extLst>
                    <a:ext uri="{FF2B5EF4-FFF2-40B4-BE49-F238E27FC236}">
                      <a16:creationId xmlns:a16="http://schemas.microsoft.com/office/drawing/2014/main" id="{14452063-C8C1-2334-399F-3B5B9A482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9" name="Oval 113">
                <a:extLst>
                  <a:ext uri="{FF2B5EF4-FFF2-40B4-BE49-F238E27FC236}">
                    <a16:creationId xmlns:a16="http://schemas.microsoft.com/office/drawing/2014/main" id="{6C70BEC0-7A85-E135-D231-D8339080D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0" name="AutoShape 114">
                <a:extLst>
                  <a:ext uri="{FF2B5EF4-FFF2-40B4-BE49-F238E27FC236}">
                    <a16:creationId xmlns:a16="http://schemas.microsoft.com/office/drawing/2014/main" id="{39CFA24F-BE17-BB23-315B-471B433EF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11" name="Freeform 115">
              <a:extLst>
                <a:ext uri="{FF2B5EF4-FFF2-40B4-BE49-F238E27FC236}">
                  <a16:creationId xmlns:a16="http://schemas.microsoft.com/office/drawing/2014/main" id="{5AB4C0D8-9966-513E-8022-E09507333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2" name="Rectangle 116">
              <a:extLst>
                <a:ext uri="{FF2B5EF4-FFF2-40B4-BE49-F238E27FC236}">
                  <a16:creationId xmlns:a16="http://schemas.microsoft.com/office/drawing/2014/main" id="{387669FB-FFDF-CFEC-96E5-FEB18C06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3" name="Rectangle 117">
              <a:extLst>
                <a:ext uri="{FF2B5EF4-FFF2-40B4-BE49-F238E27FC236}">
                  <a16:creationId xmlns:a16="http://schemas.microsoft.com/office/drawing/2014/main" id="{B3FDC0CB-5561-7F18-92FC-1493D262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4" name="Rectangle 118">
              <a:extLst>
                <a:ext uri="{FF2B5EF4-FFF2-40B4-BE49-F238E27FC236}">
                  <a16:creationId xmlns:a16="http://schemas.microsoft.com/office/drawing/2014/main" id="{13384E16-E589-C8BB-A759-E97D29A4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15" name="Group 119">
              <a:extLst>
                <a:ext uri="{FF2B5EF4-FFF2-40B4-BE49-F238E27FC236}">
                  <a16:creationId xmlns:a16="http://schemas.microsoft.com/office/drawing/2014/main" id="{1139D68D-0DBC-D49A-22DB-55B0512F3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55416" name="Oval 120">
                <a:extLst>
                  <a:ext uri="{FF2B5EF4-FFF2-40B4-BE49-F238E27FC236}">
                    <a16:creationId xmlns:a16="http://schemas.microsoft.com/office/drawing/2014/main" id="{B2FA96BD-2692-4AC3-9083-22577D7C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7" name="Freeform 121">
                <a:extLst>
                  <a:ext uri="{FF2B5EF4-FFF2-40B4-BE49-F238E27FC236}">
                    <a16:creationId xmlns:a16="http://schemas.microsoft.com/office/drawing/2014/main" id="{55BA2BB6-75DE-5A43-36A9-648872D11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418" name="Group 122">
            <a:extLst>
              <a:ext uri="{FF2B5EF4-FFF2-40B4-BE49-F238E27FC236}">
                <a16:creationId xmlns:a16="http://schemas.microsoft.com/office/drawing/2014/main" id="{4B2C5885-A6BF-0E1F-9B1E-AB9EA9161F5F}"/>
              </a:ext>
            </a:extLst>
          </p:cNvPr>
          <p:cNvGrpSpPr>
            <a:grpSpLocks/>
          </p:cNvGrpSpPr>
          <p:nvPr/>
        </p:nvGrpSpPr>
        <p:grpSpPr bwMode="auto">
          <a:xfrm>
            <a:off x="7639051" y="4705350"/>
            <a:ext cx="1535113" cy="711200"/>
            <a:chOff x="3852" y="2964"/>
            <a:chExt cx="967" cy="448"/>
          </a:xfrm>
        </p:grpSpPr>
        <p:grpSp>
          <p:nvGrpSpPr>
            <p:cNvPr id="55419" name="Group 123">
              <a:extLst>
                <a:ext uri="{FF2B5EF4-FFF2-40B4-BE49-F238E27FC236}">
                  <a16:creationId xmlns:a16="http://schemas.microsoft.com/office/drawing/2014/main" id="{38C73A12-C840-B1DD-2510-B3FFE1E5E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55420" name="Group 124">
                <a:extLst>
                  <a:ext uri="{FF2B5EF4-FFF2-40B4-BE49-F238E27FC236}">
                    <a16:creationId xmlns:a16="http://schemas.microsoft.com/office/drawing/2014/main" id="{EC068C67-2A31-2980-CC5E-910D10265D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55421" name="AutoShape 125">
                  <a:extLst>
                    <a:ext uri="{FF2B5EF4-FFF2-40B4-BE49-F238E27FC236}">
                      <a16:creationId xmlns:a16="http://schemas.microsoft.com/office/drawing/2014/main" id="{E6ED26FD-89DC-870A-5ED0-E467F1C1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2" name="AutoShape 126">
                  <a:extLst>
                    <a:ext uri="{FF2B5EF4-FFF2-40B4-BE49-F238E27FC236}">
                      <a16:creationId xmlns:a16="http://schemas.microsoft.com/office/drawing/2014/main" id="{1F358451-6945-E3EE-E9F2-323824F8D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3" name="AutoShape 127">
                <a:extLst>
                  <a:ext uri="{FF2B5EF4-FFF2-40B4-BE49-F238E27FC236}">
                    <a16:creationId xmlns:a16="http://schemas.microsoft.com/office/drawing/2014/main" id="{F4486471-628D-CFD9-4CD1-0535176C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424" name="Group 128">
              <a:extLst>
                <a:ext uri="{FF2B5EF4-FFF2-40B4-BE49-F238E27FC236}">
                  <a16:creationId xmlns:a16="http://schemas.microsoft.com/office/drawing/2014/main" id="{8B62B8B8-7BEE-9DDD-C466-DFC2C6F62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55425" name="Group 129">
                <a:extLst>
                  <a:ext uri="{FF2B5EF4-FFF2-40B4-BE49-F238E27FC236}">
                    <a16:creationId xmlns:a16="http://schemas.microsoft.com/office/drawing/2014/main" id="{33AD5937-637D-F355-93BA-CDF56690F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55426" name="AutoShape 130">
                  <a:extLst>
                    <a:ext uri="{FF2B5EF4-FFF2-40B4-BE49-F238E27FC236}">
                      <a16:creationId xmlns:a16="http://schemas.microsoft.com/office/drawing/2014/main" id="{E0093818-B405-125C-5CBC-FEE88E9C7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7" name="AutoShape 131">
                  <a:extLst>
                    <a:ext uri="{FF2B5EF4-FFF2-40B4-BE49-F238E27FC236}">
                      <a16:creationId xmlns:a16="http://schemas.microsoft.com/office/drawing/2014/main" id="{B51FA361-090F-5531-C0B5-EBE3A9AF7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8" name="Oval 132">
                <a:extLst>
                  <a:ext uri="{FF2B5EF4-FFF2-40B4-BE49-F238E27FC236}">
                    <a16:creationId xmlns:a16="http://schemas.microsoft.com/office/drawing/2014/main" id="{658A54C7-DFFA-D135-1F13-AC15CFDF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9" name="AutoShape 133">
                <a:extLst>
                  <a:ext uri="{FF2B5EF4-FFF2-40B4-BE49-F238E27FC236}">
                    <a16:creationId xmlns:a16="http://schemas.microsoft.com/office/drawing/2014/main" id="{4BA00C96-B54E-9293-1A53-CF3AC256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30" name="Freeform 134">
              <a:extLst>
                <a:ext uri="{FF2B5EF4-FFF2-40B4-BE49-F238E27FC236}">
                  <a16:creationId xmlns:a16="http://schemas.microsoft.com/office/drawing/2014/main" id="{28ADCC21-3197-032C-7187-AB70B19C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31" name="Rectangle 135">
              <a:extLst>
                <a:ext uri="{FF2B5EF4-FFF2-40B4-BE49-F238E27FC236}">
                  <a16:creationId xmlns:a16="http://schemas.microsoft.com/office/drawing/2014/main" id="{4E6FB467-E5DF-A256-4FAD-3277A156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2" name="Rectangle 136">
              <a:extLst>
                <a:ext uri="{FF2B5EF4-FFF2-40B4-BE49-F238E27FC236}">
                  <a16:creationId xmlns:a16="http://schemas.microsoft.com/office/drawing/2014/main" id="{ED5A89BB-6F1C-F585-9AF6-38851E3B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3" name="Rectangle 137">
              <a:extLst>
                <a:ext uri="{FF2B5EF4-FFF2-40B4-BE49-F238E27FC236}">
                  <a16:creationId xmlns:a16="http://schemas.microsoft.com/office/drawing/2014/main" id="{B21DE939-51BA-310B-C278-8F2FD2AC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34" name="Group 138">
              <a:extLst>
                <a:ext uri="{FF2B5EF4-FFF2-40B4-BE49-F238E27FC236}">
                  <a16:creationId xmlns:a16="http://schemas.microsoft.com/office/drawing/2014/main" id="{ADF9A4D2-8F44-DFBB-472F-204765DC7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55435" name="Oval 139">
                <a:extLst>
                  <a:ext uri="{FF2B5EF4-FFF2-40B4-BE49-F238E27FC236}">
                    <a16:creationId xmlns:a16="http://schemas.microsoft.com/office/drawing/2014/main" id="{60298EA8-DA1C-8462-3DA8-F805F9E52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36" name="Freeform 140">
                <a:extLst>
                  <a:ext uri="{FF2B5EF4-FFF2-40B4-BE49-F238E27FC236}">
                    <a16:creationId xmlns:a16="http://schemas.microsoft.com/office/drawing/2014/main" id="{82BA4D36-9DC2-33DE-F213-E91591083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437" name="Rectangle 141">
            <a:extLst>
              <a:ext uri="{FF2B5EF4-FFF2-40B4-BE49-F238E27FC236}">
                <a16:creationId xmlns:a16="http://schemas.microsoft.com/office/drawing/2014/main" id="{AB6E36B0-86EC-C35E-CDD4-BA85F8E5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87" y="2454276"/>
            <a:ext cx="333426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i="1"/>
              <a:t>T</a:t>
            </a:r>
          </a:p>
          <a:p>
            <a:pPr algn="ctr"/>
            <a:r>
              <a:rPr lang="en-US" altLang="en-US" i="1"/>
              <a:t>a</a:t>
            </a:r>
          </a:p>
          <a:p>
            <a:pPr algn="ctr"/>
            <a:r>
              <a:rPr lang="en-US" altLang="en-US" i="1"/>
              <a:t>s</a:t>
            </a:r>
          </a:p>
          <a:p>
            <a:pPr algn="ctr"/>
            <a:r>
              <a:rPr lang="en-US" altLang="en-US" i="1"/>
              <a:t>k</a:t>
            </a:r>
          </a:p>
          <a:p>
            <a:pPr algn="ctr"/>
            <a:endParaRPr lang="en-US" altLang="en-US" i="1"/>
          </a:p>
          <a:p>
            <a:pPr algn="ctr"/>
            <a:r>
              <a:rPr lang="en-US" altLang="en-US" i="1"/>
              <a:t>O</a:t>
            </a:r>
          </a:p>
          <a:p>
            <a:pPr algn="ctr"/>
            <a:r>
              <a:rPr lang="en-US" altLang="en-US" i="1"/>
              <a:t>r</a:t>
            </a:r>
          </a:p>
          <a:p>
            <a:pPr algn="ctr"/>
            <a:r>
              <a:rPr lang="en-US" altLang="en-US" i="1"/>
              <a:t>d</a:t>
            </a:r>
          </a:p>
          <a:p>
            <a:pPr algn="ctr"/>
            <a:r>
              <a:rPr lang="en-US" altLang="en-US" i="1"/>
              <a:t>e</a:t>
            </a:r>
          </a:p>
          <a:p>
            <a:pPr algn="ctr"/>
            <a:r>
              <a:rPr lang="en-US" altLang="en-US" i="1"/>
              <a:t>r</a:t>
            </a:r>
          </a:p>
        </p:txBody>
      </p:sp>
      <p:sp>
        <p:nvSpPr>
          <p:cNvPr id="55438" name="Line 142">
            <a:extLst>
              <a:ext uri="{FF2B5EF4-FFF2-40B4-BE49-F238E27FC236}">
                <a16:creationId xmlns:a16="http://schemas.microsoft.com/office/drawing/2014/main" id="{48434390-19EB-EAEA-1491-9AA8A8844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23050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39" name="Rectangle 143">
            <a:extLst>
              <a:ext uri="{FF2B5EF4-FFF2-40B4-BE49-F238E27FC236}">
                <a16:creationId xmlns:a16="http://schemas.microsoft.com/office/drawing/2014/main" id="{1B16C65F-9465-DE68-9328-7BF9D3BF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1527176"/>
            <a:ext cx="641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8CD19-0DD9-A9EF-1439-83CF576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2724</Words>
  <Application>Microsoft Office PowerPoint</Application>
  <PresentationFormat>Widescreen</PresentationFormat>
  <Paragraphs>896</Paragraphs>
  <Slides>66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Arial</vt:lpstr>
      <vt:lpstr>Arial MT</vt:lpstr>
      <vt:lpstr>Arial Rounded MT Bold</vt:lpstr>
      <vt:lpstr>Berlin Sans FB Demi</vt:lpstr>
      <vt:lpstr>Calibri</vt:lpstr>
      <vt:lpstr>Comic Sans MS</vt:lpstr>
      <vt:lpstr>Times New Roman</vt:lpstr>
      <vt:lpstr>Trebuchet MS</vt:lpstr>
      <vt:lpstr>Tw Cen MT</vt:lpstr>
      <vt:lpstr>Tw Cen MT Bold</vt:lpstr>
      <vt:lpstr>Tw Cen MT Bold Italic</vt:lpstr>
      <vt:lpstr>Tw Cen MT Italic</vt:lpstr>
      <vt:lpstr>Wingdings</vt:lpstr>
      <vt:lpstr>Office Theme</vt:lpstr>
      <vt:lpstr>CS / EE 320 Computer Organization and Assembly Language Spring 2024 Lecture 17</vt:lpstr>
      <vt:lpstr>Topics</vt:lpstr>
      <vt:lpstr>SIMPLE MIPS WITH NO PIPELINE</vt:lpstr>
      <vt:lpstr>Full Datapath – for practice of connections</vt:lpstr>
      <vt:lpstr>Full Datapath</vt:lpstr>
      <vt:lpstr>MIPS Datapath With Control</vt:lpstr>
      <vt:lpstr>BASICS OF PIPELINING</vt:lpstr>
      <vt:lpstr>What Is Pipelining</vt:lpstr>
      <vt:lpstr>What Is Pipelining</vt:lpstr>
      <vt:lpstr>Pipelining Lessons</vt:lpstr>
      <vt:lpstr>Introducing Pipelining for MIPS</vt:lpstr>
      <vt:lpstr>Single-cycle MIPS RISC Architecture</vt:lpstr>
      <vt:lpstr>Execution on Single-cycle MIPS Architecture</vt:lpstr>
      <vt:lpstr>PowerPoint Presentation</vt:lpstr>
      <vt:lpstr>Re-Using Idle Resources</vt:lpstr>
      <vt:lpstr>Non Pipeline Architecture</vt:lpstr>
      <vt:lpstr>Developing a Multi‐cycle Data Path</vt:lpstr>
      <vt:lpstr>PowerPoint Presentation</vt:lpstr>
      <vt:lpstr>Identify Distinct Processing Stages in Architecture</vt:lpstr>
      <vt:lpstr>Identify CPU Operations where Pipeline Registers could be Inserted</vt:lpstr>
      <vt:lpstr>Recap - Full Datapath</vt:lpstr>
      <vt:lpstr>Instruction Fetch</vt:lpstr>
      <vt:lpstr>Instruction Fetch</vt:lpstr>
      <vt:lpstr>Instruction Decode</vt:lpstr>
      <vt:lpstr>Instruction Decode</vt:lpstr>
      <vt:lpstr>Execute Stage</vt:lpstr>
      <vt:lpstr>Execute Stage</vt:lpstr>
      <vt:lpstr>Memory Access</vt:lpstr>
      <vt:lpstr>Memory Access</vt:lpstr>
      <vt:lpstr>Register Write Back</vt:lpstr>
      <vt:lpstr>PowerPoint Presentation</vt:lpstr>
      <vt:lpstr>Improving CPU Resource Utilization</vt:lpstr>
      <vt:lpstr>Single Cycle Datapath</vt:lpstr>
      <vt:lpstr>Merge IM and DM, Rearrange Diagram</vt:lpstr>
      <vt:lpstr>Combine Adders - Rearrange Diagram</vt:lpstr>
      <vt:lpstr>Introduce registers</vt:lpstr>
      <vt:lpstr>Introduce ALU multiplexers at Input and Output</vt:lpstr>
      <vt:lpstr>Final: Efficient Multi‐Cycle Data Path</vt:lpstr>
      <vt:lpstr>MIPS Pipelined Datapath</vt:lpstr>
      <vt:lpstr>Pipeline registers</vt:lpstr>
      <vt:lpstr>Pipeline Operation</vt:lpstr>
      <vt:lpstr>RF is two operations in One Clock Cycle</vt:lpstr>
      <vt:lpstr>IF for Load, Store, …</vt:lpstr>
      <vt:lpstr>ID for Load, Store, …</vt:lpstr>
      <vt:lpstr>EX for Load</vt:lpstr>
      <vt:lpstr>MEM for Load</vt:lpstr>
      <vt:lpstr>WB for Load</vt:lpstr>
      <vt:lpstr>EX for Store</vt:lpstr>
      <vt:lpstr>MEM for Store</vt:lpstr>
      <vt:lpstr>WB for Store</vt:lpstr>
      <vt:lpstr>PowerPoint Presentation</vt:lpstr>
      <vt:lpstr>PowerPoint Presentation</vt:lpstr>
      <vt:lpstr>The Basic Pipeline For MIPS – Simplified Diagram</vt:lpstr>
      <vt:lpstr>Multi-Cycle Pipeline Diagram</vt:lpstr>
      <vt:lpstr>Multi-Cycle Pipeline Diagram</vt:lpstr>
      <vt:lpstr>Single-Cycle Pipelined Diagram</vt:lpstr>
      <vt:lpstr>PowerPoint Presentation</vt:lpstr>
      <vt:lpstr>Pipelining Analogy</vt:lpstr>
      <vt:lpstr>Pipelined Architecture</vt:lpstr>
      <vt:lpstr>Pipeline Performance</vt:lpstr>
      <vt:lpstr>Pipeline Performance</vt:lpstr>
      <vt:lpstr>Multi‐cycle Control Path</vt:lpstr>
      <vt:lpstr>Multi‐cycle Control Design</vt:lpstr>
      <vt:lpstr>Pipelined Control</vt:lpstr>
      <vt:lpstr>Pipelined Control with Connections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4</cp:revision>
  <cp:lastPrinted>2024-03-19T07:48:51Z</cp:lastPrinted>
  <dcterms:created xsi:type="dcterms:W3CDTF">2024-01-12T09:16:59Z</dcterms:created>
  <dcterms:modified xsi:type="dcterms:W3CDTF">2024-03-19T08:12:15Z</dcterms:modified>
</cp:coreProperties>
</file>