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2" r:id="rId3"/>
    <p:sldId id="294" r:id="rId4"/>
    <p:sldId id="295" r:id="rId5"/>
    <p:sldId id="296" r:id="rId6"/>
    <p:sldId id="29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876" y="102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id Masud" userId="fa14d244-da66-4eb9-a933-8314dc2af7dc" providerId="ADAL" clId="{D49EB569-E5AC-4DF0-BBC1-53B72DDE5F9F}"/>
    <pc:docChg chg="custSel addSld modSld">
      <pc:chgData name="Shahid Masud" userId="fa14d244-da66-4eb9-a933-8314dc2af7dc" providerId="ADAL" clId="{D49EB569-E5AC-4DF0-BBC1-53B72DDE5F9F}" dt="2024-03-05T08:47:04.372" v="407" actId="3062"/>
      <pc:docMkLst>
        <pc:docMk/>
      </pc:docMkLst>
      <pc:sldChg chg="modSp mod">
        <pc:chgData name="Shahid Masud" userId="fa14d244-da66-4eb9-a933-8314dc2af7dc" providerId="ADAL" clId="{D49EB569-E5AC-4DF0-BBC1-53B72DDE5F9F}" dt="2024-03-05T08:47:04.372" v="407" actId="3062"/>
        <pc:sldMkLst>
          <pc:docMk/>
          <pc:sldMk cId="511411243" sldId="256"/>
        </pc:sldMkLst>
        <pc:spChg chg="mod">
          <ac:chgData name="Shahid Masud" userId="fa14d244-da66-4eb9-a933-8314dc2af7dc" providerId="ADAL" clId="{D49EB569-E5AC-4DF0-BBC1-53B72DDE5F9F}" dt="2024-03-05T08:47:04.372" v="407" actId="3062"/>
          <ac:spMkLst>
            <pc:docMk/>
            <pc:sldMk cId="511411243" sldId="256"/>
            <ac:spMk id="2" creationId="{CE621A88-0321-F826-08A1-C5F5C49D4DEE}"/>
          </ac:spMkLst>
        </pc:spChg>
        <pc:spChg chg="mod">
          <ac:chgData name="Shahid Masud" userId="fa14d244-da66-4eb9-a933-8314dc2af7dc" providerId="ADAL" clId="{D49EB569-E5AC-4DF0-BBC1-53B72DDE5F9F}" dt="2024-03-05T08:43:55.566" v="3" actId="207"/>
          <ac:spMkLst>
            <pc:docMk/>
            <pc:sldMk cId="511411243" sldId="256"/>
            <ac:spMk id="3" creationId="{8BE68A67-411C-B5C0-D9D3-3B305D24D4F5}"/>
          </ac:spMkLst>
        </pc:spChg>
      </pc:sldChg>
      <pc:sldChg chg="modSp mod">
        <pc:chgData name="Shahid Masud" userId="fa14d244-da66-4eb9-a933-8314dc2af7dc" providerId="ADAL" clId="{D49EB569-E5AC-4DF0-BBC1-53B72DDE5F9F}" dt="2024-03-05T08:46:13.076" v="335" actId="20577"/>
        <pc:sldMkLst>
          <pc:docMk/>
          <pc:sldMk cId="503598368" sldId="292"/>
        </pc:sldMkLst>
        <pc:spChg chg="mod">
          <ac:chgData name="Shahid Masud" userId="fa14d244-da66-4eb9-a933-8314dc2af7dc" providerId="ADAL" clId="{D49EB569-E5AC-4DF0-BBC1-53B72DDE5F9F}" dt="2024-03-05T08:46:13.076" v="335" actId="20577"/>
          <ac:spMkLst>
            <pc:docMk/>
            <pc:sldMk cId="503598368" sldId="292"/>
            <ac:spMk id="3" creationId="{A92D9F84-2F94-1902-9653-D32CE3FCD4BF}"/>
          </ac:spMkLst>
        </pc:spChg>
      </pc:sldChg>
      <pc:sldChg chg="modSp new mod">
        <pc:chgData name="Shahid Masud" userId="fa14d244-da66-4eb9-a933-8314dc2af7dc" providerId="ADAL" clId="{D49EB569-E5AC-4DF0-BBC1-53B72DDE5F9F}" dt="2024-03-05T08:46:43.352" v="406" actId="20577"/>
        <pc:sldMkLst>
          <pc:docMk/>
          <pc:sldMk cId="2686090186" sldId="293"/>
        </pc:sldMkLst>
        <pc:spChg chg="mod">
          <ac:chgData name="Shahid Masud" userId="fa14d244-da66-4eb9-a933-8314dc2af7dc" providerId="ADAL" clId="{D49EB569-E5AC-4DF0-BBC1-53B72DDE5F9F}" dt="2024-03-05T08:46:24.171" v="344" actId="20577"/>
          <ac:spMkLst>
            <pc:docMk/>
            <pc:sldMk cId="2686090186" sldId="293"/>
            <ac:spMk id="2" creationId="{DA80CE55-5675-0518-3F36-3FD23F278F55}"/>
          </ac:spMkLst>
        </pc:spChg>
        <pc:spChg chg="mod">
          <ac:chgData name="Shahid Masud" userId="fa14d244-da66-4eb9-a933-8314dc2af7dc" providerId="ADAL" clId="{D49EB569-E5AC-4DF0-BBC1-53B72DDE5F9F}" dt="2024-03-05T08:46:43.352" v="406" actId="20577"/>
          <ac:spMkLst>
            <pc:docMk/>
            <pc:sldMk cId="2686090186" sldId="293"/>
            <ac:spMk id="3" creationId="{C675DB77-A4C9-5B06-6261-57015BA53E4E}"/>
          </ac:spMkLst>
        </pc:spChg>
      </pc:sldChg>
    </pc:docChg>
  </pc:docChgLst>
  <pc:docChgLst>
    <pc:chgData name="Shahid Masud" userId="fa14d244-da66-4eb9-a933-8314dc2af7dc" providerId="ADAL" clId="{04C561C1-2AD8-45C9-A696-188CA4D4302B}"/>
    <pc:docChg chg="addSld delSld modSld">
      <pc:chgData name="Shahid Masud" userId="fa14d244-da66-4eb9-a933-8314dc2af7dc" providerId="ADAL" clId="{04C561C1-2AD8-45C9-A696-188CA4D4302B}" dt="2024-01-22T06:35:07.653" v="217" actId="2696"/>
      <pc:docMkLst>
        <pc:docMk/>
      </pc:docMkLst>
      <pc:sldChg chg="del">
        <pc:chgData name="Shahid Masud" userId="fa14d244-da66-4eb9-a933-8314dc2af7dc" providerId="ADAL" clId="{04C561C1-2AD8-45C9-A696-188CA4D4302B}" dt="2024-01-22T06:35:07.653" v="217" actId="2696"/>
        <pc:sldMkLst>
          <pc:docMk/>
          <pc:sldMk cId="3999222506" sldId="257"/>
        </pc:sldMkLst>
      </pc:sldChg>
      <pc:sldChg chg="del">
        <pc:chgData name="Shahid Masud" userId="fa14d244-da66-4eb9-a933-8314dc2af7dc" providerId="ADAL" clId="{04C561C1-2AD8-45C9-A696-188CA4D4302B}" dt="2024-01-22T06:35:07.653" v="217" actId="2696"/>
        <pc:sldMkLst>
          <pc:docMk/>
          <pc:sldMk cId="282442309" sldId="258"/>
        </pc:sldMkLst>
      </pc:sldChg>
      <pc:sldChg chg="del">
        <pc:chgData name="Shahid Masud" userId="fa14d244-da66-4eb9-a933-8314dc2af7dc" providerId="ADAL" clId="{04C561C1-2AD8-45C9-A696-188CA4D4302B}" dt="2024-01-22T06:35:07.653" v="217" actId="2696"/>
        <pc:sldMkLst>
          <pc:docMk/>
          <pc:sldMk cId="3826217863" sldId="259"/>
        </pc:sldMkLst>
      </pc:sldChg>
      <pc:sldChg chg="del">
        <pc:chgData name="Shahid Masud" userId="fa14d244-da66-4eb9-a933-8314dc2af7dc" providerId="ADAL" clId="{04C561C1-2AD8-45C9-A696-188CA4D4302B}" dt="2024-01-22T06:35:07.653" v="217" actId="2696"/>
        <pc:sldMkLst>
          <pc:docMk/>
          <pc:sldMk cId="1297383287" sldId="260"/>
        </pc:sldMkLst>
      </pc:sldChg>
      <pc:sldChg chg="del">
        <pc:chgData name="Shahid Masud" userId="fa14d244-da66-4eb9-a933-8314dc2af7dc" providerId="ADAL" clId="{04C561C1-2AD8-45C9-A696-188CA4D4302B}" dt="2024-01-22T06:35:07.653" v="217" actId="2696"/>
        <pc:sldMkLst>
          <pc:docMk/>
          <pc:sldMk cId="443408561" sldId="261"/>
        </pc:sldMkLst>
      </pc:sldChg>
      <pc:sldChg chg="del">
        <pc:chgData name="Shahid Masud" userId="fa14d244-da66-4eb9-a933-8314dc2af7dc" providerId="ADAL" clId="{04C561C1-2AD8-45C9-A696-188CA4D4302B}" dt="2024-01-22T06:35:07.653" v="217" actId="2696"/>
        <pc:sldMkLst>
          <pc:docMk/>
          <pc:sldMk cId="2991051667" sldId="262"/>
        </pc:sldMkLst>
      </pc:sldChg>
      <pc:sldChg chg="del">
        <pc:chgData name="Shahid Masud" userId="fa14d244-da66-4eb9-a933-8314dc2af7dc" providerId="ADAL" clId="{04C561C1-2AD8-45C9-A696-188CA4D4302B}" dt="2024-01-22T06:35:07.653" v="217" actId="2696"/>
        <pc:sldMkLst>
          <pc:docMk/>
          <pc:sldMk cId="50503364" sldId="263"/>
        </pc:sldMkLst>
      </pc:sldChg>
      <pc:sldChg chg="del">
        <pc:chgData name="Shahid Masud" userId="fa14d244-da66-4eb9-a933-8314dc2af7dc" providerId="ADAL" clId="{04C561C1-2AD8-45C9-A696-188CA4D4302B}" dt="2024-01-22T06:35:07.653" v="217" actId="2696"/>
        <pc:sldMkLst>
          <pc:docMk/>
          <pc:sldMk cId="1743710991" sldId="264"/>
        </pc:sldMkLst>
      </pc:sldChg>
      <pc:sldChg chg="del">
        <pc:chgData name="Shahid Masud" userId="fa14d244-da66-4eb9-a933-8314dc2af7dc" providerId="ADAL" clId="{04C561C1-2AD8-45C9-A696-188CA4D4302B}" dt="2024-01-22T06:35:07.653" v="217" actId="2696"/>
        <pc:sldMkLst>
          <pc:docMk/>
          <pc:sldMk cId="1568528249" sldId="265"/>
        </pc:sldMkLst>
      </pc:sldChg>
      <pc:sldChg chg="del">
        <pc:chgData name="Shahid Masud" userId="fa14d244-da66-4eb9-a933-8314dc2af7dc" providerId="ADAL" clId="{04C561C1-2AD8-45C9-A696-188CA4D4302B}" dt="2024-01-22T06:35:07.653" v="217" actId="2696"/>
        <pc:sldMkLst>
          <pc:docMk/>
          <pc:sldMk cId="2506918973" sldId="266"/>
        </pc:sldMkLst>
      </pc:sldChg>
      <pc:sldChg chg="del">
        <pc:chgData name="Shahid Masud" userId="fa14d244-da66-4eb9-a933-8314dc2af7dc" providerId="ADAL" clId="{04C561C1-2AD8-45C9-A696-188CA4D4302B}" dt="2024-01-22T06:35:07.653" v="217" actId="2696"/>
        <pc:sldMkLst>
          <pc:docMk/>
          <pc:sldMk cId="2100789791" sldId="267"/>
        </pc:sldMkLst>
      </pc:sldChg>
      <pc:sldChg chg="del">
        <pc:chgData name="Shahid Masud" userId="fa14d244-da66-4eb9-a933-8314dc2af7dc" providerId="ADAL" clId="{04C561C1-2AD8-45C9-A696-188CA4D4302B}" dt="2024-01-22T06:35:07.653" v="217" actId="2696"/>
        <pc:sldMkLst>
          <pc:docMk/>
          <pc:sldMk cId="2063191086" sldId="268"/>
        </pc:sldMkLst>
      </pc:sldChg>
      <pc:sldChg chg="del">
        <pc:chgData name="Shahid Masud" userId="fa14d244-da66-4eb9-a933-8314dc2af7dc" providerId="ADAL" clId="{04C561C1-2AD8-45C9-A696-188CA4D4302B}" dt="2024-01-22T06:35:07.653" v="217" actId="2696"/>
        <pc:sldMkLst>
          <pc:docMk/>
          <pc:sldMk cId="3838563094" sldId="269"/>
        </pc:sldMkLst>
      </pc:sldChg>
      <pc:sldChg chg="del">
        <pc:chgData name="Shahid Masud" userId="fa14d244-da66-4eb9-a933-8314dc2af7dc" providerId="ADAL" clId="{04C561C1-2AD8-45C9-A696-188CA4D4302B}" dt="2024-01-22T06:35:07.653" v="217" actId="2696"/>
        <pc:sldMkLst>
          <pc:docMk/>
          <pc:sldMk cId="169841880" sldId="270"/>
        </pc:sldMkLst>
      </pc:sldChg>
      <pc:sldChg chg="del">
        <pc:chgData name="Shahid Masud" userId="fa14d244-da66-4eb9-a933-8314dc2af7dc" providerId="ADAL" clId="{04C561C1-2AD8-45C9-A696-188CA4D4302B}" dt="2024-01-22T06:35:07.653" v="217" actId="2696"/>
        <pc:sldMkLst>
          <pc:docMk/>
          <pc:sldMk cId="2209234533" sldId="271"/>
        </pc:sldMkLst>
      </pc:sldChg>
      <pc:sldChg chg="del">
        <pc:chgData name="Shahid Masud" userId="fa14d244-da66-4eb9-a933-8314dc2af7dc" providerId="ADAL" clId="{04C561C1-2AD8-45C9-A696-188CA4D4302B}" dt="2024-01-22T06:35:07.653" v="217" actId="2696"/>
        <pc:sldMkLst>
          <pc:docMk/>
          <pc:sldMk cId="1960783438" sldId="272"/>
        </pc:sldMkLst>
      </pc:sldChg>
      <pc:sldChg chg="del">
        <pc:chgData name="Shahid Masud" userId="fa14d244-da66-4eb9-a933-8314dc2af7dc" providerId="ADAL" clId="{04C561C1-2AD8-45C9-A696-188CA4D4302B}" dt="2024-01-22T06:35:07.653" v="217" actId="2696"/>
        <pc:sldMkLst>
          <pc:docMk/>
          <pc:sldMk cId="475457035" sldId="273"/>
        </pc:sldMkLst>
      </pc:sldChg>
      <pc:sldChg chg="del">
        <pc:chgData name="Shahid Masud" userId="fa14d244-da66-4eb9-a933-8314dc2af7dc" providerId="ADAL" clId="{04C561C1-2AD8-45C9-A696-188CA4D4302B}" dt="2024-01-22T06:35:07.653" v="217" actId="2696"/>
        <pc:sldMkLst>
          <pc:docMk/>
          <pc:sldMk cId="4271419447" sldId="274"/>
        </pc:sldMkLst>
      </pc:sldChg>
      <pc:sldChg chg="del">
        <pc:chgData name="Shahid Masud" userId="fa14d244-da66-4eb9-a933-8314dc2af7dc" providerId="ADAL" clId="{04C561C1-2AD8-45C9-A696-188CA4D4302B}" dt="2024-01-22T06:35:07.653" v="217" actId="2696"/>
        <pc:sldMkLst>
          <pc:docMk/>
          <pc:sldMk cId="742669206" sldId="275"/>
        </pc:sldMkLst>
      </pc:sldChg>
      <pc:sldChg chg="del">
        <pc:chgData name="Shahid Masud" userId="fa14d244-da66-4eb9-a933-8314dc2af7dc" providerId="ADAL" clId="{04C561C1-2AD8-45C9-A696-188CA4D4302B}" dt="2024-01-22T06:35:07.653" v="217" actId="2696"/>
        <pc:sldMkLst>
          <pc:docMk/>
          <pc:sldMk cId="1713487541" sldId="276"/>
        </pc:sldMkLst>
      </pc:sldChg>
      <pc:sldChg chg="del">
        <pc:chgData name="Shahid Masud" userId="fa14d244-da66-4eb9-a933-8314dc2af7dc" providerId="ADAL" clId="{04C561C1-2AD8-45C9-A696-188CA4D4302B}" dt="2024-01-22T06:35:07.653" v="217" actId="2696"/>
        <pc:sldMkLst>
          <pc:docMk/>
          <pc:sldMk cId="3472271862" sldId="277"/>
        </pc:sldMkLst>
      </pc:sldChg>
      <pc:sldChg chg="del">
        <pc:chgData name="Shahid Masud" userId="fa14d244-da66-4eb9-a933-8314dc2af7dc" providerId="ADAL" clId="{04C561C1-2AD8-45C9-A696-188CA4D4302B}" dt="2024-01-22T06:35:07.653" v="217" actId="2696"/>
        <pc:sldMkLst>
          <pc:docMk/>
          <pc:sldMk cId="2428228520" sldId="278"/>
        </pc:sldMkLst>
      </pc:sldChg>
      <pc:sldChg chg="del">
        <pc:chgData name="Shahid Masud" userId="fa14d244-da66-4eb9-a933-8314dc2af7dc" providerId="ADAL" clId="{04C561C1-2AD8-45C9-A696-188CA4D4302B}" dt="2024-01-22T06:35:07.653" v="217" actId="2696"/>
        <pc:sldMkLst>
          <pc:docMk/>
          <pc:sldMk cId="171011321" sldId="279"/>
        </pc:sldMkLst>
      </pc:sldChg>
      <pc:sldChg chg="del">
        <pc:chgData name="Shahid Masud" userId="fa14d244-da66-4eb9-a933-8314dc2af7dc" providerId="ADAL" clId="{04C561C1-2AD8-45C9-A696-188CA4D4302B}" dt="2024-01-22T06:35:07.653" v="217" actId="2696"/>
        <pc:sldMkLst>
          <pc:docMk/>
          <pc:sldMk cId="2202084019" sldId="280"/>
        </pc:sldMkLst>
      </pc:sldChg>
      <pc:sldChg chg="del">
        <pc:chgData name="Shahid Masud" userId="fa14d244-da66-4eb9-a933-8314dc2af7dc" providerId="ADAL" clId="{04C561C1-2AD8-45C9-A696-188CA4D4302B}" dt="2024-01-22T06:35:07.653" v="217" actId="2696"/>
        <pc:sldMkLst>
          <pc:docMk/>
          <pc:sldMk cId="246668913" sldId="281"/>
        </pc:sldMkLst>
      </pc:sldChg>
      <pc:sldChg chg="del">
        <pc:chgData name="Shahid Masud" userId="fa14d244-da66-4eb9-a933-8314dc2af7dc" providerId="ADAL" clId="{04C561C1-2AD8-45C9-A696-188CA4D4302B}" dt="2024-01-22T06:35:07.653" v="217" actId="2696"/>
        <pc:sldMkLst>
          <pc:docMk/>
          <pc:sldMk cId="909601571" sldId="282"/>
        </pc:sldMkLst>
      </pc:sldChg>
      <pc:sldChg chg="del">
        <pc:chgData name="Shahid Masud" userId="fa14d244-da66-4eb9-a933-8314dc2af7dc" providerId="ADAL" clId="{04C561C1-2AD8-45C9-A696-188CA4D4302B}" dt="2024-01-22T06:35:07.653" v="217" actId="2696"/>
        <pc:sldMkLst>
          <pc:docMk/>
          <pc:sldMk cId="896420595" sldId="283"/>
        </pc:sldMkLst>
      </pc:sldChg>
      <pc:sldChg chg="del">
        <pc:chgData name="Shahid Masud" userId="fa14d244-da66-4eb9-a933-8314dc2af7dc" providerId="ADAL" clId="{04C561C1-2AD8-45C9-A696-188CA4D4302B}" dt="2024-01-22T06:35:07.653" v="217" actId="2696"/>
        <pc:sldMkLst>
          <pc:docMk/>
          <pc:sldMk cId="3119288731" sldId="284"/>
        </pc:sldMkLst>
      </pc:sldChg>
      <pc:sldChg chg="del">
        <pc:chgData name="Shahid Masud" userId="fa14d244-da66-4eb9-a933-8314dc2af7dc" providerId="ADAL" clId="{04C561C1-2AD8-45C9-A696-188CA4D4302B}" dt="2024-01-22T06:35:07.653" v="217" actId="2696"/>
        <pc:sldMkLst>
          <pc:docMk/>
          <pc:sldMk cId="956403514" sldId="285"/>
        </pc:sldMkLst>
      </pc:sldChg>
      <pc:sldChg chg="del">
        <pc:chgData name="Shahid Masud" userId="fa14d244-da66-4eb9-a933-8314dc2af7dc" providerId="ADAL" clId="{04C561C1-2AD8-45C9-A696-188CA4D4302B}" dt="2024-01-22T06:35:07.653" v="217" actId="2696"/>
        <pc:sldMkLst>
          <pc:docMk/>
          <pc:sldMk cId="2429324815" sldId="286"/>
        </pc:sldMkLst>
      </pc:sldChg>
      <pc:sldChg chg="del">
        <pc:chgData name="Shahid Masud" userId="fa14d244-da66-4eb9-a933-8314dc2af7dc" providerId="ADAL" clId="{04C561C1-2AD8-45C9-A696-188CA4D4302B}" dt="2024-01-22T06:35:07.653" v="217" actId="2696"/>
        <pc:sldMkLst>
          <pc:docMk/>
          <pc:sldMk cId="3518167618" sldId="287"/>
        </pc:sldMkLst>
      </pc:sldChg>
      <pc:sldChg chg="del">
        <pc:chgData name="Shahid Masud" userId="fa14d244-da66-4eb9-a933-8314dc2af7dc" providerId="ADAL" clId="{04C561C1-2AD8-45C9-A696-188CA4D4302B}" dt="2024-01-22T06:35:07.653" v="217" actId="2696"/>
        <pc:sldMkLst>
          <pc:docMk/>
          <pc:sldMk cId="3936840795" sldId="288"/>
        </pc:sldMkLst>
      </pc:sldChg>
      <pc:sldChg chg="del">
        <pc:chgData name="Shahid Masud" userId="fa14d244-da66-4eb9-a933-8314dc2af7dc" providerId="ADAL" clId="{04C561C1-2AD8-45C9-A696-188CA4D4302B}" dt="2024-01-22T06:35:07.653" v="217" actId="2696"/>
        <pc:sldMkLst>
          <pc:docMk/>
          <pc:sldMk cId="656051248" sldId="289"/>
        </pc:sldMkLst>
      </pc:sldChg>
      <pc:sldChg chg="del">
        <pc:chgData name="Shahid Masud" userId="fa14d244-da66-4eb9-a933-8314dc2af7dc" providerId="ADAL" clId="{04C561C1-2AD8-45C9-A696-188CA4D4302B}" dt="2024-01-22T06:35:07.653" v="217" actId="2696"/>
        <pc:sldMkLst>
          <pc:docMk/>
          <pc:sldMk cId="4101592098" sldId="290"/>
        </pc:sldMkLst>
      </pc:sldChg>
      <pc:sldChg chg="del">
        <pc:chgData name="Shahid Masud" userId="fa14d244-da66-4eb9-a933-8314dc2af7dc" providerId="ADAL" clId="{04C561C1-2AD8-45C9-A696-188CA4D4302B}" dt="2024-01-22T06:35:07.653" v="217" actId="2696"/>
        <pc:sldMkLst>
          <pc:docMk/>
          <pc:sldMk cId="3602908918" sldId="291"/>
        </pc:sldMkLst>
      </pc:sldChg>
      <pc:sldChg chg="modSp new mod">
        <pc:chgData name="Shahid Masud" userId="fa14d244-da66-4eb9-a933-8314dc2af7dc" providerId="ADAL" clId="{04C561C1-2AD8-45C9-A696-188CA4D4302B}" dt="2024-01-22T06:30:12.232" v="216" actId="20577"/>
        <pc:sldMkLst>
          <pc:docMk/>
          <pc:sldMk cId="503598368" sldId="292"/>
        </pc:sldMkLst>
        <pc:spChg chg="mod">
          <ac:chgData name="Shahid Masud" userId="fa14d244-da66-4eb9-a933-8314dc2af7dc" providerId="ADAL" clId="{04C561C1-2AD8-45C9-A696-188CA4D4302B}" dt="2024-01-22T06:29:02.949" v="24" actId="20577"/>
          <ac:spMkLst>
            <pc:docMk/>
            <pc:sldMk cId="503598368" sldId="292"/>
            <ac:spMk id="2" creationId="{4B2AB836-8F36-D294-D59C-B73945B68644}"/>
          </ac:spMkLst>
        </pc:spChg>
        <pc:spChg chg="mod">
          <ac:chgData name="Shahid Masud" userId="fa14d244-da66-4eb9-a933-8314dc2af7dc" providerId="ADAL" clId="{04C561C1-2AD8-45C9-A696-188CA4D4302B}" dt="2024-01-22T06:30:12.232" v="216" actId="20577"/>
          <ac:spMkLst>
            <pc:docMk/>
            <pc:sldMk cId="503598368" sldId="292"/>
            <ac:spMk id="3" creationId="{A92D9F84-2F94-1902-9653-D32CE3FCD4BF}"/>
          </ac:spMkLst>
        </pc:spChg>
      </pc:sldChg>
    </pc:docChg>
  </pc:docChgLst>
  <pc:docChgLst>
    <pc:chgData name="Shahid Masud" userId="fa14d244-da66-4eb9-a933-8314dc2af7dc" providerId="ADAL" clId="{DDD0AB2F-9919-494C-BF35-D89CA7854960}"/>
    <pc:docChg chg="modSld">
      <pc:chgData name="Shahid Masud" userId="fa14d244-da66-4eb9-a933-8314dc2af7dc" providerId="ADAL" clId="{DDD0AB2F-9919-494C-BF35-D89CA7854960}" dt="2024-03-14T03:40:01.454" v="229" actId="20577"/>
      <pc:docMkLst>
        <pc:docMk/>
      </pc:docMkLst>
      <pc:sldChg chg="modSp mod">
        <pc:chgData name="Shahid Masud" userId="fa14d244-da66-4eb9-a933-8314dc2af7dc" providerId="ADAL" clId="{DDD0AB2F-9919-494C-BF35-D89CA7854960}" dt="2024-03-14T03:38:27.472" v="3" actId="207"/>
        <pc:sldMkLst>
          <pc:docMk/>
          <pc:sldMk cId="511411243" sldId="256"/>
        </pc:sldMkLst>
        <pc:spChg chg="mod">
          <ac:chgData name="Shahid Masud" userId="fa14d244-da66-4eb9-a933-8314dc2af7dc" providerId="ADAL" clId="{DDD0AB2F-9919-494C-BF35-D89CA7854960}" dt="2024-03-14T03:38:27.472" v="3" actId="207"/>
          <ac:spMkLst>
            <pc:docMk/>
            <pc:sldMk cId="511411243" sldId="256"/>
            <ac:spMk id="2" creationId="{CE621A88-0321-F826-08A1-C5F5C49D4DEE}"/>
          </ac:spMkLst>
        </pc:spChg>
        <pc:spChg chg="mod">
          <ac:chgData name="Shahid Masud" userId="fa14d244-da66-4eb9-a933-8314dc2af7dc" providerId="ADAL" clId="{DDD0AB2F-9919-494C-BF35-D89CA7854960}" dt="2024-03-14T03:38:20.443" v="2" actId="207"/>
          <ac:spMkLst>
            <pc:docMk/>
            <pc:sldMk cId="511411243" sldId="256"/>
            <ac:spMk id="3" creationId="{8BE68A67-411C-B5C0-D9D3-3B305D24D4F5}"/>
          </ac:spMkLst>
        </pc:spChg>
      </pc:sldChg>
      <pc:sldChg chg="modSp mod">
        <pc:chgData name="Shahid Masud" userId="fa14d244-da66-4eb9-a933-8314dc2af7dc" providerId="ADAL" clId="{DDD0AB2F-9919-494C-BF35-D89CA7854960}" dt="2024-03-14T03:39:48.197" v="225" actId="20577"/>
        <pc:sldMkLst>
          <pc:docMk/>
          <pc:sldMk cId="503598368" sldId="292"/>
        </pc:sldMkLst>
        <pc:spChg chg="mod">
          <ac:chgData name="Shahid Masud" userId="fa14d244-da66-4eb9-a933-8314dc2af7dc" providerId="ADAL" clId="{DDD0AB2F-9919-494C-BF35-D89CA7854960}" dt="2024-03-14T03:38:33.673" v="5" actId="20577"/>
          <ac:spMkLst>
            <pc:docMk/>
            <pc:sldMk cId="503598368" sldId="292"/>
            <ac:spMk id="2" creationId="{4B2AB836-8F36-D294-D59C-B73945B68644}"/>
          </ac:spMkLst>
        </pc:spChg>
        <pc:spChg chg="mod">
          <ac:chgData name="Shahid Masud" userId="fa14d244-da66-4eb9-a933-8314dc2af7dc" providerId="ADAL" clId="{DDD0AB2F-9919-494C-BF35-D89CA7854960}" dt="2024-03-14T03:39:48.197" v="225" actId="20577"/>
          <ac:spMkLst>
            <pc:docMk/>
            <pc:sldMk cId="503598368" sldId="292"/>
            <ac:spMk id="3" creationId="{A92D9F84-2F94-1902-9653-D32CE3FCD4BF}"/>
          </ac:spMkLst>
        </pc:spChg>
      </pc:sldChg>
      <pc:sldChg chg="modSp mod">
        <pc:chgData name="Shahid Masud" userId="fa14d244-da66-4eb9-a933-8314dc2af7dc" providerId="ADAL" clId="{DDD0AB2F-9919-494C-BF35-D89CA7854960}" dt="2024-03-14T03:40:01.454" v="229" actId="20577"/>
        <pc:sldMkLst>
          <pc:docMk/>
          <pc:sldMk cId="2686090186" sldId="293"/>
        </pc:sldMkLst>
        <pc:spChg chg="mod">
          <ac:chgData name="Shahid Masud" userId="fa14d244-da66-4eb9-a933-8314dc2af7dc" providerId="ADAL" clId="{DDD0AB2F-9919-494C-BF35-D89CA7854960}" dt="2024-03-14T03:40:01.454" v="229" actId="20577"/>
          <ac:spMkLst>
            <pc:docMk/>
            <pc:sldMk cId="2686090186" sldId="293"/>
            <ac:spMk id="3" creationId="{C675DB77-A4C9-5B06-6261-57015BA53E4E}"/>
          </ac:spMkLst>
        </pc:spChg>
      </pc:sldChg>
    </pc:docChg>
  </pc:docChgLst>
  <pc:docChgLst>
    <pc:chgData name="Shahid Masud" userId="fa14d244-da66-4eb9-a933-8314dc2af7dc" providerId="ADAL" clId="{EDDFCF63-664F-4346-B99A-CAFE328B3F30}"/>
    <pc:docChg chg="custSel modSld">
      <pc:chgData name="Shahid Masud" userId="fa14d244-da66-4eb9-a933-8314dc2af7dc" providerId="ADAL" clId="{EDDFCF63-664F-4346-B99A-CAFE328B3F30}" dt="2024-02-13T10:47:16.263" v="636" actId="20577"/>
      <pc:docMkLst>
        <pc:docMk/>
      </pc:docMkLst>
      <pc:sldChg chg="modSp mod">
        <pc:chgData name="Shahid Masud" userId="fa14d244-da66-4eb9-a933-8314dc2af7dc" providerId="ADAL" clId="{EDDFCF63-664F-4346-B99A-CAFE328B3F30}" dt="2024-02-13T10:37:18.926" v="2" actId="207"/>
        <pc:sldMkLst>
          <pc:docMk/>
          <pc:sldMk cId="511411243" sldId="256"/>
        </pc:sldMkLst>
        <pc:spChg chg="mod">
          <ac:chgData name="Shahid Masud" userId="fa14d244-da66-4eb9-a933-8314dc2af7dc" providerId="ADAL" clId="{EDDFCF63-664F-4346-B99A-CAFE328B3F30}" dt="2024-02-13T10:37:05.472" v="0" actId="13822"/>
          <ac:spMkLst>
            <pc:docMk/>
            <pc:sldMk cId="511411243" sldId="256"/>
            <ac:spMk id="2" creationId="{CE621A88-0321-F826-08A1-C5F5C49D4DEE}"/>
          </ac:spMkLst>
        </pc:spChg>
        <pc:spChg chg="mod">
          <ac:chgData name="Shahid Masud" userId="fa14d244-da66-4eb9-a933-8314dc2af7dc" providerId="ADAL" clId="{EDDFCF63-664F-4346-B99A-CAFE328B3F30}" dt="2024-02-13T10:37:18.926" v="2" actId="207"/>
          <ac:spMkLst>
            <pc:docMk/>
            <pc:sldMk cId="511411243" sldId="256"/>
            <ac:spMk id="3" creationId="{8BE68A67-411C-B5C0-D9D3-3B305D24D4F5}"/>
          </ac:spMkLst>
        </pc:spChg>
      </pc:sldChg>
      <pc:sldChg chg="delSp modSp mod">
        <pc:chgData name="Shahid Masud" userId="fa14d244-da66-4eb9-a933-8314dc2af7dc" providerId="ADAL" clId="{EDDFCF63-664F-4346-B99A-CAFE328B3F30}" dt="2024-02-13T10:46:59.797" v="634" actId="20577"/>
        <pc:sldMkLst>
          <pc:docMk/>
          <pc:sldMk cId="503598368" sldId="292"/>
        </pc:sldMkLst>
        <pc:spChg chg="mod">
          <ac:chgData name="Shahid Masud" userId="fa14d244-da66-4eb9-a933-8314dc2af7dc" providerId="ADAL" clId="{EDDFCF63-664F-4346-B99A-CAFE328B3F30}" dt="2024-02-13T10:37:33.138" v="3" actId="20577"/>
          <ac:spMkLst>
            <pc:docMk/>
            <pc:sldMk cId="503598368" sldId="292"/>
            <ac:spMk id="2" creationId="{4B2AB836-8F36-D294-D59C-B73945B68644}"/>
          </ac:spMkLst>
        </pc:spChg>
        <pc:spChg chg="mod">
          <ac:chgData name="Shahid Masud" userId="fa14d244-da66-4eb9-a933-8314dc2af7dc" providerId="ADAL" clId="{EDDFCF63-664F-4346-B99A-CAFE328B3F30}" dt="2024-02-13T10:46:59.797" v="634" actId="20577"/>
          <ac:spMkLst>
            <pc:docMk/>
            <pc:sldMk cId="503598368" sldId="292"/>
            <ac:spMk id="3" creationId="{A92D9F84-2F94-1902-9653-D32CE3FCD4BF}"/>
          </ac:spMkLst>
        </pc:spChg>
        <pc:spChg chg="del">
          <ac:chgData name="Shahid Masud" userId="fa14d244-da66-4eb9-a933-8314dc2af7dc" providerId="ADAL" clId="{EDDFCF63-664F-4346-B99A-CAFE328B3F30}" dt="2024-02-13T10:38:04.334" v="96" actId="478"/>
          <ac:spMkLst>
            <pc:docMk/>
            <pc:sldMk cId="503598368" sldId="292"/>
            <ac:spMk id="6" creationId="{7EA31103-5038-2ABE-8C2B-35C834087221}"/>
          </ac:spMkLst>
        </pc:spChg>
      </pc:sldChg>
      <pc:sldChg chg="modSp mod">
        <pc:chgData name="Shahid Masud" userId="fa14d244-da66-4eb9-a933-8314dc2af7dc" providerId="ADAL" clId="{EDDFCF63-664F-4346-B99A-CAFE328B3F30}" dt="2024-02-13T10:47:16.263" v="636" actId="20577"/>
        <pc:sldMkLst>
          <pc:docMk/>
          <pc:sldMk cId="560120181" sldId="293"/>
        </pc:sldMkLst>
        <pc:spChg chg="mod">
          <ac:chgData name="Shahid Masud" userId="fa14d244-da66-4eb9-a933-8314dc2af7dc" providerId="ADAL" clId="{EDDFCF63-664F-4346-B99A-CAFE328B3F30}" dt="2024-02-13T10:47:16.263" v="636" actId="20577"/>
          <ac:spMkLst>
            <pc:docMk/>
            <pc:sldMk cId="560120181" sldId="293"/>
            <ac:spMk id="3" creationId="{D468D4A6-1945-C17E-83DD-FA135C6DDF10}"/>
          </ac:spMkLst>
        </pc:spChg>
      </pc:sldChg>
    </pc:docChg>
  </pc:docChgLst>
  <pc:docChgLst>
    <pc:chgData name="Shahid Masud" userId="fa14d244-da66-4eb9-a933-8314dc2af7dc" providerId="ADAL" clId="{3BF1A82D-B526-45F6-B288-45AE82811BFE}"/>
    <pc:docChg chg="undo custSel addSld modSld sldOrd modMainMaster">
      <pc:chgData name="Shahid Masud" userId="fa14d244-da66-4eb9-a933-8314dc2af7dc" providerId="ADAL" clId="{3BF1A82D-B526-45F6-B288-45AE82811BFE}" dt="2024-01-16T06:26:00.993" v="1653" actId="1076"/>
      <pc:docMkLst>
        <pc:docMk/>
      </pc:docMkLst>
      <pc:sldChg chg="modSp new mod">
        <pc:chgData name="Shahid Masud" userId="fa14d244-da66-4eb9-a933-8314dc2af7dc" providerId="ADAL" clId="{3BF1A82D-B526-45F6-B288-45AE82811BFE}" dt="2024-01-15T08:36:07.330" v="151" actId="20577"/>
        <pc:sldMkLst>
          <pc:docMk/>
          <pc:sldMk cId="511411243" sldId="256"/>
        </pc:sldMkLst>
        <pc:spChg chg="mod">
          <ac:chgData name="Shahid Masud" userId="fa14d244-da66-4eb9-a933-8314dc2af7dc" providerId="ADAL" clId="{3BF1A82D-B526-45F6-B288-45AE82811BFE}" dt="2024-01-15T08:36:01.779" v="129" actId="20577"/>
          <ac:spMkLst>
            <pc:docMk/>
            <pc:sldMk cId="511411243" sldId="256"/>
            <ac:spMk id="2" creationId="{CE621A88-0321-F826-08A1-C5F5C49D4DEE}"/>
          </ac:spMkLst>
        </pc:spChg>
        <pc:spChg chg="mod">
          <ac:chgData name="Shahid Masud" userId="fa14d244-da66-4eb9-a933-8314dc2af7dc" providerId="ADAL" clId="{3BF1A82D-B526-45F6-B288-45AE82811BFE}" dt="2024-01-15T08:36:07.330" v="151" actId="20577"/>
          <ac:spMkLst>
            <pc:docMk/>
            <pc:sldMk cId="511411243" sldId="256"/>
            <ac:spMk id="3" creationId="{8BE68A67-411C-B5C0-D9D3-3B305D24D4F5}"/>
          </ac:spMkLst>
        </pc:spChg>
      </pc:sldChg>
      <pc:sldChg chg="addSp delSp modSp new mod">
        <pc:chgData name="Shahid Masud" userId="fa14d244-da66-4eb9-a933-8314dc2af7dc" providerId="ADAL" clId="{3BF1A82D-B526-45F6-B288-45AE82811BFE}" dt="2024-01-15T08:36:37.913" v="194" actId="5793"/>
        <pc:sldMkLst>
          <pc:docMk/>
          <pc:sldMk cId="3999222506" sldId="257"/>
        </pc:sldMkLst>
        <pc:spChg chg="mod">
          <ac:chgData name="Shahid Masud" userId="fa14d244-da66-4eb9-a933-8314dc2af7dc" providerId="ADAL" clId="{3BF1A82D-B526-45F6-B288-45AE82811BFE}" dt="2024-01-15T08:36:37.913" v="194" actId="5793"/>
          <ac:spMkLst>
            <pc:docMk/>
            <pc:sldMk cId="3999222506" sldId="257"/>
            <ac:spMk id="2" creationId="{3FF40A34-4FA5-40CF-5ACB-E6DD962C789B}"/>
          </ac:spMkLst>
        </pc:spChg>
        <pc:spChg chg="del">
          <ac:chgData name="Shahid Masud" userId="fa14d244-da66-4eb9-a933-8314dc2af7dc" providerId="ADAL" clId="{3BF1A82D-B526-45F6-B288-45AE82811BFE}" dt="2024-01-15T08:27:55.065" v="2" actId="478"/>
          <ac:spMkLst>
            <pc:docMk/>
            <pc:sldMk cId="3999222506" sldId="257"/>
            <ac:spMk id="3" creationId="{F2C6B350-71A3-AF7B-1C95-B6A5EC6EE710}"/>
          </ac:spMkLst>
        </pc:spChg>
        <pc:picChg chg="add mod">
          <ac:chgData name="Shahid Masud" userId="fa14d244-da66-4eb9-a933-8314dc2af7dc" providerId="ADAL" clId="{3BF1A82D-B526-45F6-B288-45AE82811BFE}" dt="2024-01-15T08:36:19.878" v="152" actId="1076"/>
          <ac:picMkLst>
            <pc:docMk/>
            <pc:sldMk cId="3999222506" sldId="257"/>
            <ac:picMk id="5" creationId="{CB209C6E-D44C-F2DA-5791-5919B74894D2}"/>
          </ac:picMkLst>
        </pc:picChg>
      </pc:sldChg>
      <pc:sldChg chg="addSp modSp new mod ord">
        <pc:chgData name="Shahid Masud" userId="fa14d244-da66-4eb9-a933-8314dc2af7dc" providerId="ADAL" clId="{3BF1A82D-B526-45F6-B288-45AE82811BFE}" dt="2024-01-15T09:36:34.091" v="851"/>
        <pc:sldMkLst>
          <pc:docMk/>
          <pc:sldMk cId="282442309" sldId="258"/>
        </pc:sldMkLst>
        <pc:spChg chg="mod">
          <ac:chgData name="Shahid Masud" userId="fa14d244-da66-4eb9-a933-8314dc2af7dc" providerId="ADAL" clId="{3BF1A82D-B526-45F6-B288-45AE82811BFE}" dt="2024-01-15T09:36:25.075" v="849" actId="20577"/>
          <ac:spMkLst>
            <pc:docMk/>
            <pc:sldMk cId="282442309" sldId="258"/>
            <ac:spMk id="2" creationId="{8BF03352-A4B1-472C-DA1C-8B275824F06E}"/>
          </ac:spMkLst>
        </pc:spChg>
        <pc:picChg chg="add">
          <ac:chgData name="Shahid Masud" userId="fa14d244-da66-4eb9-a933-8314dc2af7dc" providerId="ADAL" clId="{3BF1A82D-B526-45F6-B288-45AE82811BFE}" dt="2024-01-15T08:38:52.094" v="196" actId="22"/>
          <ac:picMkLst>
            <pc:docMk/>
            <pc:sldMk cId="282442309" sldId="258"/>
            <ac:picMk id="4" creationId="{42C18897-0F94-C0C4-43BF-B24BA83F226D}"/>
          </ac:picMkLst>
        </pc:picChg>
      </pc:sldChg>
      <pc:sldChg chg="addSp modSp new mod">
        <pc:chgData name="Shahid Masud" userId="fa14d244-da66-4eb9-a933-8314dc2af7dc" providerId="ADAL" clId="{3BF1A82D-B526-45F6-B288-45AE82811BFE}" dt="2024-01-15T09:34:08.804" v="819" actId="20577"/>
        <pc:sldMkLst>
          <pc:docMk/>
          <pc:sldMk cId="3826217863" sldId="259"/>
        </pc:sldMkLst>
        <pc:spChg chg="mod">
          <ac:chgData name="Shahid Masud" userId="fa14d244-da66-4eb9-a933-8314dc2af7dc" providerId="ADAL" clId="{3BF1A82D-B526-45F6-B288-45AE82811BFE}" dt="2024-01-15T09:34:08.804" v="819" actId="20577"/>
          <ac:spMkLst>
            <pc:docMk/>
            <pc:sldMk cId="3826217863" sldId="259"/>
            <ac:spMk id="2" creationId="{2F3D6D87-FAAA-8ABC-36A9-60B7FD379261}"/>
          </ac:spMkLst>
        </pc:spChg>
        <pc:picChg chg="add">
          <ac:chgData name="Shahid Masud" userId="fa14d244-da66-4eb9-a933-8314dc2af7dc" providerId="ADAL" clId="{3BF1A82D-B526-45F6-B288-45AE82811BFE}" dt="2024-01-15T08:40:55.893" v="198" actId="22"/>
          <ac:picMkLst>
            <pc:docMk/>
            <pc:sldMk cId="3826217863" sldId="259"/>
            <ac:picMk id="4" creationId="{DBA87367-F9B3-08BF-93D2-BFFE087887DC}"/>
          </ac:picMkLst>
        </pc:picChg>
      </pc:sldChg>
      <pc:sldChg chg="addSp modSp new mod">
        <pc:chgData name="Shahid Masud" userId="fa14d244-da66-4eb9-a933-8314dc2af7dc" providerId="ADAL" clId="{3BF1A82D-B526-45F6-B288-45AE82811BFE}" dt="2024-01-15T08:47:18.509" v="263" actId="20577"/>
        <pc:sldMkLst>
          <pc:docMk/>
          <pc:sldMk cId="1297383287" sldId="260"/>
        </pc:sldMkLst>
        <pc:spChg chg="mod">
          <ac:chgData name="Shahid Masud" userId="fa14d244-da66-4eb9-a933-8314dc2af7dc" providerId="ADAL" clId="{3BF1A82D-B526-45F6-B288-45AE82811BFE}" dt="2024-01-15T08:47:18.509" v="263" actId="20577"/>
          <ac:spMkLst>
            <pc:docMk/>
            <pc:sldMk cId="1297383287" sldId="260"/>
            <ac:spMk id="2" creationId="{1B600A44-2D87-85FB-4C0D-1727D0E6EDED}"/>
          </ac:spMkLst>
        </pc:spChg>
        <pc:picChg chg="add mod">
          <ac:chgData name="Shahid Masud" userId="fa14d244-da66-4eb9-a933-8314dc2af7dc" providerId="ADAL" clId="{3BF1A82D-B526-45F6-B288-45AE82811BFE}" dt="2024-01-15T08:46:46.792" v="210" actId="1076"/>
          <ac:picMkLst>
            <pc:docMk/>
            <pc:sldMk cId="1297383287" sldId="260"/>
            <ac:picMk id="4" creationId="{505BC5B6-5C49-D040-B2B9-DB2BD3BBA664}"/>
          </ac:picMkLst>
        </pc:picChg>
        <pc:picChg chg="add mod">
          <ac:chgData name="Shahid Masud" userId="fa14d244-da66-4eb9-a933-8314dc2af7dc" providerId="ADAL" clId="{3BF1A82D-B526-45F6-B288-45AE82811BFE}" dt="2024-01-15T08:46:49.991" v="211" actId="1076"/>
          <ac:picMkLst>
            <pc:docMk/>
            <pc:sldMk cId="1297383287" sldId="260"/>
            <ac:picMk id="6" creationId="{B71D293C-B4A8-60C4-C46B-F1D753639EA9}"/>
          </ac:picMkLst>
        </pc:picChg>
      </pc:sldChg>
      <pc:sldChg chg="addSp modSp new mod">
        <pc:chgData name="Shahid Masud" userId="fa14d244-da66-4eb9-a933-8314dc2af7dc" providerId="ADAL" clId="{3BF1A82D-B526-45F6-B288-45AE82811BFE}" dt="2024-01-15T09:33:55.663" v="787" actId="20577"/>
        <pc:sldMkLst>
          <pc:docMk/>
          <pc:sldMk cId="443408561" sldId="261"/>
        </pc:sldMkLst>
        <pc:spChg chg="mod">
          <ac:chgData name="Shahid Masud" userId="fa14d244-da66-4eb9-a933-8314dc2af7dc" providerId="ADAL" clId="{3BF1A82D-B526-45F6-B288-45AE82811BFE}" dt="2024-01-15T09:33:55.663" v="787" actId="20577"/>
          <ac:spMkLst>
            <pc:docMk/>
            <pc:sldMk cId="443408561" sldId="261"/>
            <ac:spMk id="2" creationId="{36DAEF55-59D9-C7E9-4EAF-F9C1F9C25E08}"/>
          </ac:spMkLst>
        </pc:spChg>
        <pc:picChg chg="add mod">
          <ac:chgData name="Shahid Masud" userId="fa14d244-da66-4eb9-a933-8314dc2af7dc" providerId="ADAL" clId="{3BF1A82D-B526-45F6-B288-45AE82811BFE}" dt="2024-01-15T09:33:45.553" v="770" actId="1076"/>
          <ac:picMkLst>
            <pc:docMk/>
            <pc:sldMk cId="443408561" sldId="261"/>
            <ac:picMk id="4" creationId="{9A3D0568-3648-701A-1F0B-9B067CBB721E}"/>
          </ac:picMkLst>
        </pc:picChg>
      </pc:sldChg>
      <pc:sldChg chg="addSp modSp new mod">
        <pc:chgData name="Shahid Masud" userId="fa14d244-da66-4eb9-a933-8314dc2af7dc" providerId="ADAL" clId="{3BF1A82D-B526-45F6-B288-45AE82811BFE}" dt="2024-01-15T08:57:02.091" v="315" actId="20577"/>
        <pc:sldMkLst>
          <pc:docMk/>
          <pc:sldMk cId="2991051667" sldId="262"/>
        </pc:sldMkLst>
        <pc:spChg chg="mod">
          <ac:chgData name="Shahid Masud" userId="fa14d244-da66-4eb9-a933-8314dc2af7dc" providerId="ADAL" clId="{3BF1A82D-B526-45F6-B288-45AE82811BFE}" dt="2024-01-15T08:57:02.091" v="315" actId="20577"/>
          <ac:spMkLst>
            <pc:docMk/>
            <pc:sldMk cId="2991051667" sldId="262"/>
            <ac:spMk id="2" creationId="{30090823-C537-EE12-5506-F3103D532471}"/>
          </ac:spMkLst>
        </pc:spChg>
        <pc:picChg chg="add mod">
          <ac:chgData name="Shahid Masud" userId="fa14d244-da66-4eb9-a933-8314dc2af7dc" providerId="ADAL" clId="{3BF1A82D-B526-45F6-B288-45AE82811BFE}" dt="2024-01-15T08:56:34.795" v="269" actId="1076"/>
          <ac:picMkLst>
            <pc:docMk/>
            <pc:sldMk cId="2991051667" sldId="262"/>
            <ac:picMk id="4" creationId="{AAABEAE6-C46E-1FEF-6841-CF11EE5C4287}"/>
          </ac:picMkLst>
        </pc:picChg>
      </pc:sldChg>
      <pc:sldChg chg="addSp modSp new mod">
        <pc:chgData name="Shahid Masud" userId="fa14d244-da66-4eb9-a933-8314dc2af7dc" providerId="ADAL" clId="{3BF1A82D-B526-45F6-B288-45AE82811BFE}" dt="2024-01-15T09:33:37.647" v="769" actId="1076"/>
        <pc:sldMkLst>
          <pc:docMk/>
          <pc:sldMk cId="50503364" sldId="263"/>
        </pc:sldMkLst>
        <pc:spChg chg="mod">
          <ac:chgData name="Shahid Masud" userId="fa14d244-da66-4eb9-a933-8314dc2af7dc" providerId="ADAL" clId="{3BF1A82D-B526-45F6-B288-45AE82811BFE}" dt="2024-01-15T09:01:48.771" v="337" actId="20577"/>
          <ac:spMkLst>
            <pc:docMk/>
            <pc:sldMk cId="50503364" sldId="263"/>
            <ac:spMk id="2" creationId="{27EE7B21-28F5-0D2F-35D9-F1FC0216D158}"/>
          </ac:spMkLst>
        </pc:spChg>
        <pc:picChg chg="add mod">
          <ac:chgData name="Shahid Masud" userId="fa14d244-da66-4eb9-a933-8314dc2af7dc" providerId="ADAL" clId="{3BF1A82D-B526-45F6-B288-45AE82811BFE}" dt="2024-01-15T09:33:37.647" v="769" actId="1076"/>
          <ac:picMkLst>
            <pc:docMk/>
            <pc:sldMk cId="50503364" sldId="263"/>
            <ac:picMk id="4" creationId="{50A7F25C-FA9B-2AB0-5009-B6AD427A7CF9}"/>
          </ac:picMkLst>
        </pc:picChg>
      </pc:sldChg>
      <pc:sldChg chg="addSp modSp new mod">
        <pc:chgData name="Shahid Masud" userId="fa14d244-da66-4eb9-a933-8314dc2af7dc" providerId="ADAL" clId="{3BF1A82D-B526-45F6-B288-45AE82811BFE}" dt="2024-01-16T02:59:56.072" v="987" actId="14100"/>
        <pc:sldMkLst>
          <pc:docMk/>
          <pc:sldMk cId="1743710991" sldId="264"/>
        </pc:sldMkLst>
        <pc:spChg chg="mod">
          <ac:chgData name="Shahid Masud" userId="fa14d244-da66-4eb9-a933-8314dc2af7dc" providerId="ADAL" clId="{3BF1A82D-B526-45F6-B288-45AE82811BFE}" dt="2024-01-15T09:33:28.927" v="767" actId="20577"/>
          <ac:spMkLst>
            <pc:docMk/>
            <pc:sldMk cId="1743710991" sldId="264"/>
            <ac:spMk id="2" creationId="{D58BF899-A169-AFA8-7929-B54F3F3D3339}"/>
          </ac:spMkLst>
        </pc:spChg>
        <pc:picChg chg="add mod">
          <ac:chgData name="Shahid Masud" userId="fa14d244-da66-4eb9-a933-8314dc2af7dc" providerId="ADAL" clId="{3BF1A82D-B526-45F6-B288-45AE82811BFE}" dt="2024-01-16T02:59:40.089" v="983" actId="1076"/>
          <ac:picMkLst>
            <pc:docMk/>
            <pc:sldMk cId="1743710991" sldId="264"/>
            <ac:picMk id="4" creationId="{870F251F-D0FA-DB5F-9153-18F5CECA0D0E}"/>
          </ac:picMkLst>
        </pc:picChg>
        <pc:picChg chg="add mod">
          <ac:chgData name="Shahid Masud" userId="fa14d244-da66-4eb9-a933-8314dc2af7dc" providerId="ADAL" clId="{3BF1A82D-B526-45F6-B288-45AE82811BFE}" dt="2024-01-16T02:59:56.072" v="987" actId="14100"/>
          <ac:picMkLst>
            <pc:docMk/>
            <pc:sldMk cId="1743710991" sldId="264"/>
            <ac:picMk id="7" creationId="{DB0C4B6A-C357-FBEF-0E9F-D93F7700A606}"/>
          </ac:picMkLst>
        </pc:picChg>
      </pc:sldChg>
      <pc:sldChg chg="addSp modSp new mod">
        <pc:chgData name="Shahid Masud" userId="fa14d244-da66-4eb9-a933-8314dc2af7dc" providerId="ADAL" clId="{3BF1A82D-B526-45F6-B288-45AE82811BFE}" dt="2024-01-15T09:32:52.505" v="711" actId="20577"/>
        <pc:sldMkLst>
          <pc:docMk/>
          <pc:sldMk cId="1568528249" sldId="265"/>
        </pc:sldMkLst>
        <pc:spChg chg="mod">
          <ac:chgData name="Shahid Masud" userId="fa14d244-da66-4eb9-a933-8314dc2af7dc" providerId="ADAL" clId="{3BF1A82D-B526-45F6-B288-45AE82811BFE}" dt="2024-01-15T09:32:52.505" v="711" actId="20577"/>
          <ac:spMkLst>
            <pc:docMk/>
            <pc:sldMk cId="1568528249" sldId="265"/>
            <ac:spMk id="2" creationId="{B7D09D7F-AFD4-D387-DAC9-17BABCEDCAC4}"/>
          </ac:spMkLst>
        </pc:spChg>
        <pc:picChg chg="add">
          <ac:chgData name="Shahid Masud" userId="fa14d244-da66-4eb9-a933-8314dc2af7dc" providerId="ADAL" clId="{3BF1A82D-B526-45F6-B288-45AE82811BFE}" dt="2024-01-15T09:19:43.834" v="341" actId="22"/>
          <ac:picMkLst>
            <pc:docMk/>
            <pc:sldMk cId="1568528249" sldId="265"/>
            <ac:picMk id="4" creationId="{A4A3DFBD-FEB8-7657-E328-5A6B35A9AC49}"/>
          </ac:picMkLst>
        </pc:picChg>
      </pc:sldChg>
      <pc:sldChg chg="addSp modSp new mod">
        <pc:chgData name="Shahid Masud" userId="fa14d244-da66-4eb9-a933-8314dc2af7dc" providerId="ADAL" clId="{3BF1A82D-B526-45F6-B288-45AE82811BFE}" dt="2024-01-15T09:31:21.924" v="667" actId="20577"/>
        <pc:sldMkLst>
          <pc:docMk/>
          <pc:sldMk cId="2506918973" sldId="266"/>
        </pc:sldMkLst>
        <pc:spChg chg="mod">
          <ac:chgData name="Shahid Masud" userId="fa14d244-da66-4eb9-a933-8314dc2af7dc" providerId="ADAL" clId="{3BF1A82D-B526-45F6-B288-45AE82811BFE}" dt="2024-01-15T09:31:21.924" v="667" actId="20577"/>
          <ac:spMkLst>
            <pc:docMk/>
            <pc:sldMk cId="2506918973" sldId="266"/>
            <ac:spMk id="2" creationId="{18F7DADE-7D8E-A4D5-C88E-6C8EE3311105}"/>
          </ac:spMkLst>
        </pc:spChg>
        <pc:picChg chg="add">
          <ac:chgData name="Shahid Masud" userId="fa14d244-da66-4eb9-a933-8314dc2af7dc" providerId="ADAL" clId="{3BF1A82D-B526-45F6-B288-45AE82811BFE}" dt="2024-01-15T09:20:07.755" v="343" actId="22"/>
          <ac:picMkLst>
            <pc:docMk/>
            <pc:sldMk cId="2506918973" sldId="266"/>
            <ac:picMk id="4" creationId="{FCA74F2D-AC75-CFBE-B819-A82ECFF14A92}"/>
          </ac:picMkLst>
        </pc:picChg>
      </pc:sldChg>
      <pc:sldChg chg="addSp modSp new mod">
        <pc:chgData name="Shahid Masud" userId="fa14d244-da66-4eb9-a933-8314dc2af7dc" providerId="ADAL" clId="{3BF1A82D-B526-45F6-B288-45AE82811BFE}" dt="2024-01-15T09:30:39.953" v="611" actId="20577"/>
        <pc:sldMkLst>
          <pc:docMk/>
          <pc:sldMk cId="2100789791" sldId="267"/>
        </pc:sldMkLst>
        <pc:spChg chg="mod">
          <ac:chgData name="Shahid Masud" userId="fa14d244-da66-4eb9-a933-8314dc2af7dc" providerId="ADAL" clId="{3BF1A82D-B526-45F6-B288-45AE82811BFE}" dt="2024-01-15T09:30:39.953" v="611" actId="20577"/>
          <ac:spMkLst>
            <pc:docMk/>
            <pc:sldMk cId="2100789791" sldId="267"/>
            <ac:spMk id="2" creationId="{1AAF0879-A4AF-08E4-F938-1B381DE3DD7E}"/>
          </ac:spMkLst>
        </pc:spChg>
        <pc:picChg chg="add mod">
          <ac:chgData name="Shahid Masud" userId="fa14d244-da66-4eb9-a933-8314dc2af7dc" providerId="ADAL" clId="{3BF1A82D-B526-45F6-B288-45AE82811BFE}" dt="2024-01-15T09:20:49.708" v="346" actId="1076"/>
          <ac:picMkLst>
            <pc:docMk/>
            <pc:sldMk cId="2100789791" sldId="267"/>
            <ac:picMk id="4" creationId="{DEBBE271-BCBB-D842-1572-2EF37BFC19F0}"/>
          </ac:picMkLst>
        </pc:picChg>
      </pc:sldChg>
      <pc:sldChg chg="addSp modSp new mod">
        <pc:chgData name="Shahid Masud" userId="fa14d244-da66-4eb9-a933-8314dc2af7dc" providerId="ADAL" clId="{3BF1A82D-B526-45F6-B288-45AE82811BFE}" dt="2024-01-15T09:30:23.093" v="565" actId="20577"/>
        <pc:sldMkLst>
          <pc:docMk/>
          <pc:sldMk cId="2063191086" sldId="268"/>
        </pc:sldMkLst>
        <pc:spChg chg="mod">
          <ac:chgData name="Shahid Masud" userId="fa14d244-da66-4eb9-a933-8314dc2af7dc" providerId="ADAL" clId="{3BF1A82D-B526-45F6-B288-45AE82811BFE}" dt="2024-01-15T09:30:23.093" v="565" actId="20577"/>
          <ac:spMkLst>
            <pc:docMk/>
            <pc:sldMk cId="2063191086" sldId="268"/>
            <ac:spMk id="2" creationId="{59837D45-12C8-1363-072A-5355E58A141E}"/>
          </ac:spMkLst>
        </pc:spChg>
        <pc:picChg chg="add">
          <ac:chgData name="Shahid Masud" userId="fa14d244-da66-4eb9-a933-8314dc2af7dc" providerId="ADAL" clId="{3BF1A82D-B526-45F6-B288-45AE82811BFE}" dt="2024-01-15T09:21:15.817" v="348" actId="22"/>
          <ac:picMkLst>
            <pc:docMk/>
            <pc:sldMk cId="2063191086" sldId="268"/>
            <ac:picMk id="4" creationId="{8C209DA9-C839-C95E-C33E-C8BD1A206738}"/>
          </ac:picMkLst>
        </pc:picChg>
      </pc:sldChg>
      <pc:sldChg chg="addSp modSp new mod">
        <pc:chgData name="Shahid Masud" userId="fa14d244-da66-4eb9-a933-8314dc2af7dc" providerId="ADAL" clId="{3BF1A82D-B526-45F6-B288-45AE82811BFE}" dt="2024-01-15T09:29:54.655" v="509" actId="20577"/>
        <pc:sldMkLst>
          <pc:docMk/>
          <pc:sldMk cId="3838563094" sldId="269"/>
        </pc:sldMkLst>
        <pc:spChg chg="mod">
          <ac:chgData name="Shahid Masud" userId="fa14d244-da66-4eb9-a933-8314dc2af7dc" providerId="ADAL" clId="{3BF1A82D-B526-45F6-B288-45AE82811BFE}" dt="2024-01-15T09:29:54.655" v="509" actId="20577"/>
          <ac:spMkLst>
            <pc:docMk/>
            <pc:sldMk cId="3838563094" sldId="269"/>
            <ac:spMk id="2" creationId="{FC2B0ABE-FCF8-E9CF-3B7C-5161E26A85F9}"/>
          </ac:spMkLst>
        </pc:spChg>
        <pc:picChg chg="add">
          <ac:chgData name="Shahid Masud" userId="fa14d244-da66-4eb9-a933-8314dc2af7dc" providerId="ADAL" clId="{3BF1A82D-B526-45F6-B288-45AE82811BFE}" dt="2024-01-15T09:21:53.047" v="350" actId="22"/>
          <ac:picMkLst>
            <pc:docMk/>
            <pc:sldMk cId="3838563094" sldId="269"/>
            <ac:picMk id="4" creationId="{9C979C5A-62C6-2F1D-90A3-C688A5C21E9A}"/>
          </ac:picMkLst>
        </pc:picChg>
      </pc:sldChg>
      <pc:sldChg chg="addSp modSp new mod">
        <pc:chgData name="Shahid Masud" userId="fa14d244-da66-4eb9-a933-8314dc2af7dc" providerId="ADAL" clId="{3BF1A82D-B526-45F6-B288-45AE82811BFE}" dt="2024-01-15T09:28:46.590" v="471" actId="20577"/>
        <pc:sldMkLst>
          <pc:docMk/>
          <pc:sldMk cId="169841880" sldId="270"/>
        </pc:sldMkLst>
        <pc:spChg chg="mod">
          <ac:chgData name="Shahid Masud" userId="fa14d244-da66-4eb9-a933-8314dc2af7dc" providerId="ADAL" clId="{3BF1A82D-B526-45F6-B288-45AE82811BFE}" dt="2024-01-15T09:28:46.590" v="471" actId="20577"/>
          <ac:spMkLst>
            <pc:docMk/>
            <pc:sldMk cId="169841880" sldId="270"/>
            <ac:spMk id="2" creationId="{66439EB3-738D-2473-A7F0-11EEF16693B3}"/>
          </ac:spMkLst>
        </pc:spChg>
        <pc:picChg chg="add mod">
          <ac:chgData name="Shahid Masud" userId="fa14d244-da66-4eb9-a933-8314dc2af7dc" providerId="ADAL" clId="{3BF1A82D-B526-45F6-B288-45AE82811BFE}" dt="2024-01-15T09:22:18.606" v="353" actId="1076"/>
          <ac:picMkLst>
            <pc:docMk/>
            <pc:sldMk cId="169841880" sldId="270"/>
            <ac:picMk id="4" creationId="{525ACAD5-3D2E-F728-321C-CC4423C823C8}"/>
          </ac:picMkLst>
        </pc:picChg>
      </pc:sldChg>
      <pc:sldChg chg="addSp modSp new mod">
        <pc:chgData name="Shahid Masud" userId="fa14d244-da66-4eb9-a933-8314dc2af7dc" providerId="ADAL" clId="{3BF1A82D-B526-45F6-B288-45AE82811BFE}" dt="2024-01-15T09:27:20.909" v="448" actId="20577"/>
        <pc:sldMkLst>
          <pc:docMk/>
          <pc:sldMk cId="2209234533" sldId="271"/>
        </pc:sldMkLst>
        <pc:spChg chg="mod">
          <ac:chgData name="Shahid Masud" userId="fa14d244-da66-4eb9-a933-8314dc2af7dc" providerId="ADAL" clId="{3BF1A82D-B526-45F6-B288-45AE82811BFE}" dt="2024-01-15T09:27:20.909" v="448" actId="20577"/>
          <ac:spMkLst>
            <pc:docMk/>
            <pc:sldMk cId="2209234533" sldId="271"/>
            <ac:spMk id="2" creationId="{BA92DA41-2A6D-1A41-592C-4E7B7DB8B120}"/>
          </ac:spMkLst>
        </pc:spChg>
        <pc:picChg chg="add">
          <ac:chgData name="Shahid Masud" userId="fa14d244-da66-4eb9-a933-8314dc2af7dc" providerId="ADAL" clId="{3BF1A82D-B526-45F6-B288-45AE82811BFE}" dt="2024-01-15T09:23:00.016" v="355" actId="22"/>
          <ac:picMkLst>
            <pc:docMk/>
            <pc:sldMk cId="2209234533" sldId="271"/>
            <ac:picMk id="4" creationId="{62ECD819-C0C6-25AA-588B-B7A7086BD39E}"/>
          </ac:picMkLst>
        </pc:picChg>
      </pc:sldChg>
      <pc:sldChg chg="addSp modSp new mod">
        <pc:chgData name="Shahid Masud" userId="fa14d244-da66-4eb9-a933-8314dc2af7dc" providerId="ADAL" clId="{3BF1A82D-B526-45F6-B288-45AE82811BFE}" dt="2024-01-15T09:27:05.257" v="416" actId="20577"/>
        <pc:sldMkLst>
          <pc:docMk/>
          <pc:sldMk cId="1960783438" sldId="272"/>
        </pc:sldMkLst>
        <pc:spChg chg="mod">
          <ac:chgData name="Shahid Masud" userId="fa14d244-da66-4eb9-a933-8314dc2af7dc" providerId="ADAL" clId="{3BF1A82D-B526-45F6-B288-45AE82811BFE}" dt="2024-01-15T09:27:05.257" v="416" actId="20577"/>
          <ac:spMkLst>
            <pc:docMk/>
            <pc:sldMk cId="1960783438" sldId="272"/>
            <ac:spMk id="2" creationId="{9D3DBA57-F5C5-D458-02C6-0C700E68A21B}"/>
          </ac:spMkLst>
        </pc:spChg>
        <pc:picChg chg="add mod">
          <ac:chgData name="Shahid Masud" userId="fa14d244-da66-4eb9-a933-8314dc2af7dc" providerId="ADAL" clId="{3BF1A82D-B526-45F6-B288-45AE82811BFE}" dt="2024-01-15T09:24:00.809" v="359" actId="1076"/>
          <ac:picMkLst>
            <pc:docMk/>
            <pc:sldMk cId="1960783438" sldId="272"/>
            <ac:picMk id="4" creationId="{086D4F4D-24FF-EA9A-B74E-4755E85E16B6}"/>
          </ac:picMkLst>
        </pc:picChg>
      </pc:sldChg>
      <pc:sldChg chg="addSp modSp new mod">
        <pc:chgData name="Shahid Masud" userId="fa14d244-da66-4eb9-a933-8314dc2af7dc" providerId="ADAL" clId="{3BF1A82D-B526-45F6-B288-45AE82811BFE}" dt="2024-01-15T09:26:43.174" v="387" actId="20577"/>
        <pc:sldMkLst>
          <pc:docMk/>
          <pc:sldMk cId="475457035" sldId="273"/>
        </pc:sldMkLst>
        <pc:spChg chg="mod">
          <ac:chgData name="Shahid Masud" userId="fa14d244-da66-4eb9-a933-8314dc2af7dc" providerId="ADAL" clId="{3BF1A82D-B526-45F6-B288-45AE82811BFE}" dt="2024-01-15T09:26:43.174" v="387" actId="20577"/>
          <ac:spMkLst>
            <pc:docMk/>
            <pc:sldMk cId="475457035" sldId="273"/>
            <ac:spMk id="2" creationId="{975CFC04-92CA-F854-D117-1D1BD5BC499B}"/>
          </ac:spMkLst>
        </pc:spChg>
        <pc:picChg chg="add mod">
          <ac:chgData name="Shahid Masud" userId="fa14d244-da66-4eb9-a933-8314dc2af7dc" providerId="ADAL" clId="{3BF1A82D-B526-45F6-B288-45AE82811BFE}" dt="2024-01-15T09:25:12.202" v="363" actId="1076"/>
          <ac:picMkLst>
            <pc:docMk/>
            <pc:sldMk cId="475457035" sldId="273"/>
            <ac:picMk id="4" creationId="{3E40691A-2FF0-D15E-E2C8-FAE0A51450B5}"/>
          </ac:picMkLst>
        </pc:picChg>
      </pc:sldChg>
      <pc:sldChg chg="addSp modSp new mod">
        <pc:chgData name="Shahid Masud" userId="fa14d244-da66-4eb9-a933-8314dc2af7dc" providerId="ADAL" clId="{3BF1A82D-B526-45F6-B288-45AE82811BFE}" dt="2024-01-15T10:20:59.477" v="894" actId="20577"/>
        <pc:sldMkLst>
          <pc:docMk/>
          <pc:sldMk cId="4271419447" sldId="274"/>
        </pc:sldMkLst>
        <pc:spChg chg="mod">
          <ac:chgData name="Shahid Masud" userId="fa14d244-da66-4eb9-a933-8314dc2af7dc" providerId="ADAL" clId="{3BF1A82D-B526-45F6-B288-45AE82811BFE}" dt="2024-01-15T10:20:49.027" v="875" actId="20577"/>
          <ac:spMkLst>
            <pc:docMk/>
            <pc:sldMk cId="4271419447" sldId="274"/>
            <ac:spMk id="2" creationId="{54466958-2568-6FE4-9B61-D10A4940222D}"/>
          </ac:spMkLst>
        </pc:spChg>
        <pc:spChg chg="add mod">
          <ac:chgData name="Shahid Masud" userId="fa14d244-da66-4eb9-a933-8314dc2af7dc" providerId="ADAL" clId="{3BF1A82D-B526-45F6-B288-45AE82811BFE}" dt="2024-01-15T10:20:59.477" v="894" actId="20577"/>
          <ac:spMkLst>
            <pc:docMk/>
            <pc:sldMk cId="4271419447" sldId="274"/>
            <ac:spMk id="5" creationId="{C105B482-025A-7023-8E00-3D3F157C259C}"/>
          </ac:spMkLst>
        </pc:spChg>
        <pc:picChg chg="add mod">
          <ac:chgData name="Shahid Masud" userId="fa14d244-da66-4eb9-a933-8314dc2af7dc" providerId="ADAL" clId="{3BF1A82D-B526-45F6-B288-45AE82811BFE}" dt="2024-01-15T10:20:39.179" v="855" actId="14100"/>
          <ac:picMkLst>
            <pc:docMk/>
            <pc:sldMk cId="4271419447" sldId="274"/>
            <ac:picMk id="4" creationId="{EE0DE835-B3E3-7D53-19A5-18F673FC33D2}"/>
          </ac:picMkLst>
        </pc:picChg>
      </pc:sldChg>
      <pc:sldChg chg="addSp modSp new mod">
        <pc:chgData name="Shahid Masud" userId="fa14d244-da66-4eb9-a933-8314dc2af7dc" providerId="ADAL" clId="{3BF1A82D-B526-45F6-B288-45AE82811BFE}" dt="2024-01-15T10:22:40.215" v="937" actId="20577"/>
        <pc:sldMkLst>
          <pc:docMk/>
          <pc:sldMk cId="742669206" sldId="275"/>
        </pc:sldMkLst>
        <pc:spChg chg="mod">
          <ac:chgData name="Shahid Masud" userId="fa14d244-da66-4eb9-a933-8314dc2af7dc" providerId="ADAL" clId="{3BF1A82D-B526-45F6-B288-45AE82811BFE}" dt="2024-01-15T10:22:40.215" v="937" actId="20577"/>
          <ac:spMkLst>
            <pc:docMk/>
            <pc:sldMk cId="742669206" sldId="275"/>
            <ac:spMk id="2" creationId="{786BB36A-5684-4331-00CC-3E66ACF00B68}"/>
          </ac:spMkLst>
        </pc:spChg>
        <pc:picChg chg="add mod">
          <ac:chgData name="Shahid Masud" userId="fa14d244-da66-4eb9-a933-8314dc2af7dc" providerId="ADAL" clId="{3BF1A82D-B526-45F6-B288-45AE82811BFE}" dt="2024-01-15T10:22:28.510" v="897" actId="1076"/>
          <ac:picMkLst>
            <pc:docMk/>
            <pc:sldMk cId="742669206" sldId="275"/>
            <ac:picMk id="4" creationId="{67A52658-E06A-E77E-1CFD-369D2168F6A6}"/>
          </ac:picMkLst>
        </pc:picChg>
      </pc:sldChg>
      <pc:sldChg chg="addSp modSp new mod">
        <pc:chgData name="Shahid Masud" userId="fa14d244-da66-4eb9-a933-8314dc2af7dc" providerId="ADAL" clId="{3BF1A82D-B526-45F6-B288-45AE82811BFE}" dt="2024-01-15T10:27:36.011" v="979" actId="20577"/>
        <pc:sldMkLst>
          <pc:docMk/>
          <pc:sldMk cId="1713487541" sldId="276"/>
        </pc:sldMkLst>
        <pc:spChg chg="mod">
          <ac:chgData name="Shahid Masud" userId="fa14d244-da66-4eb9-a933-8314dc2af7dc" providerId="ADAL" clId="{3BF1A82D-B526-45F6-B288-45AE82811BFE}" dt="2024-01-15T10:27:36.011" v="979" actId="20577"/>
          <ac:spMkLst>
            <pc:docMk/>
            <pc:sldMk cId="1713487541" sldId="276"/>
            <ac:spMk id="2" creationId="{17DB56FD-A003-5B06-6AFB-D540C37313CC}"/>
          </ac:spMkLst>
        </pc:spChg>
        <pc:picChg chg="add mod">
          <ac:chgData name="Shahid Masud" userId="fa14d244-da66-4eb9-a933-8314dc2af7dc" providerId="ADAL" clId="{3BF1A82D-B526-45F6-B288-45AE82811BFE}" dt="2024-01-15T10:27:29.275" v="968" actId="1036"/>
          <ac:picMkLst>
            <pc:docMk/>
            <pc:sldMk cId="1713487541" sldId="276"/>
            <ac:picMk id="4" creationId="{B42C23D2-F245-E0B4-28CC-2F817303AF99}"/>
          </ac:picMkLst>
        </pc:picChg>
      </pc:sldChg>
      <pc:sldChg chg="addSp modSp new mod">
        <pc:chgData name="Shahid Masud" userId="fa14d244-da66-4eb9-a933-8314dc2af7dc" providerId="ADAL" clId="{3BF1A82D-B526-45F6-B288-45AE82811BFE}" dt="2024-01-16T03:01:17.305" v="1008" actId="20577"/>
        <pc:sldMkLst>
          <pc:docMk/>
          <pc:sldMk cId="956403514" sldId="285"/>
        </pc:sldMkLst>
        <pc:spChg chg="mod">
          <ac:chgData name="Shahid Masud" userId="fa14d244-da66-4eb9-a933-8314dc2af7dc" providerId="ADAL" clId="{3BF1A82D-B526-45F6-B288-45AE82811BFE}" dt="2024-01-16T03:01:17.305" v="1008" actId="20577"/>
          <ac:spMkLst>
            <pc:docMk/>
            <pc:sldMk cId="956403514" sldId="285"/>
            <ac:spMk id="2" creationId="{7AAFEF5F-8109-9211-C55E-4FEEB0821D43}"/>
          </ac:spMkLst>
        </pc:spChg>
        <pc:picChg chg="add mod">
          <ac:chgData name="Shahid Masud" userId="fa14d244-da66-4eb9-a933-8314dc2af7dc" providerId="ADAL" clId="{3BF1A82D-B526-45F6-B288-45AE82811BFE}" dt="2024-01-16T03:01:10.005" v="993" actId="1076"/>
          <ac:picMkLst>
            <pc:docMk/>
            <pc:sldMk cId="956403514" sldId="285"/>
            <ac:picMk id="6" creationId="{6AC1874B-6F96-F1EE-BA34-59C71D602ACA}"/>
          </ac:picMkLst>
        </pc:picChg>
      </pc:sldChg>
      <pc:sldChg chg="addSp modSp new mod">
        <pc:chgData name="Shahid Masud" userId="fa14d244-da66-4eb9-a933-8314dc2af7dc" providerId="ADAL" clId="{3BF1A82D-B526-45F6-B288-45AE82811BFE}" dt="2024-01-16T04:08:45.485" v="1524" actId="20577"/>
        <pc:sldMkLst>
          <pc:docMk/>
          <pc:sldMk cId="2429324815" sldId="286"/>
        </pc:sldMkLst>
        <pc:spChg chg="mod">
          <ac:chgData name="Shahid Masud" userId="fa14d244-da66-4eb9-a933-8314dc2af7dc" providerId="ADAL" clId="{3BF1A82D-B526-45F6-B288-45AE82811BFE}" dt="2024-01-16T04:08:45.485" v="1524" actId="20577"/>
          <ac:spMkLst>
            <pc:docMk/>
            <pc:sldMk cId="2429324815" sldId="286"/>
            <ac:spMk id="2" creationId="{FAA612D6-11EE-40E7-BE8B-E7F79A4259CA}"/>
          </ac:spMkLst>
        </pc:spChg>
        <pc:picChg chg="add mod">
          <ac:chgData name="Shahid Masud" userId="fa14d244-da66-4eb9-a933-8314dc2af7dc" providerId="ADAL" clId="{3BF1A82D-B526-45F6-B288-45AE82811BFE}" dt="2024-01-16T04:08:27.364" v="1516" actId="1076"/>
          <ac:picMkLst>
            <pc:docMk/>
            <pc:sldMk cId="2429324815" sldId="286"/>
            <ac:picMk id="6" creationId="{D260DAD6-F33E-A229-4066-4051B8B6DD82}"/>
          </ac:picMkLst>
        </pc:picChg>
        <pc:picChg chg="add mod">
          <ac:chgData name="Shahid Masud" userId="fa14d244-da66-4eb9-a933-8314dc2af7dc" providerId="ADAL" clId="{3BF1A82D-B526-45F6-B288-45AE82811BFE}" dt="2024-01-16T03:17:56.016" v="1436" actId="14100"/>
          <ac:picMkLst>
            <pc:docMk/>
            <pc:sldMk cId="2429324815" sldId="286"/>
            <ac:picMk id="7" creationId="{E9D3AF53-21BC-B038-9FC4-25A287E873FF}"/>
          </ac:picMkLst>
        </pc:picChg>
        <pc:picChg chg="add mod">
          <ac:chgData name="Shahid Masud" userId="fa14d244-da66-4eb9-a933-8314dc2af7dc" providerId="ADAL" clId="{3BF1A82D-B526-45F6-B288-45AE82811BFE}" dt="2024-01-16T03:17:31.507" v="1431" actId="14100"/>
          <ac:picMkLst>
            <pc:docMk/>
            <pc:sldMk cId="2429324815" sldId="286"/>
            <ac:picMk id="8" creationId="{CCF69E73-236A-F9FC-C279-847B5C59F852}"/>
          </ac:picMkLst>
        </pc:picChg>
        <pc:picChg chg="add mod">
          <ac:chgData name="Shahid Masud" userId="fa14d244-da66-4eb9-a933-8314dc2af7dc" providerId="ADAL" clId="{3BF1A82D-B526-45F6-B288-45AE82811BFE}" dt="2024-01-16T03:17:49.225" v="1434" actId="14100"/>
          <ac:picMkLst>
            <pc:docMk/>
            <pc:sldMk cId="2429324815" sldId="286"/>
            <ac:picMk id="9" creationId="{FAC8A90F-82BE-ADE0-7C32-421455DDEFC2}"/>
          </ac:picMkLst>
        </pc:picChg>
        <pc:picChg chg="add mod">
          <ac:chgData name="Shahid Masud" userId="fa14d244-da66-4eb9-a933-8314dc2af7dc" providerId="ADAL" clId="{3BF1A82D-B526-45F6-B288-45AE82811BFE}" dt="2024-01-16T04:08:35.640" v="1519" actId="1076"/>
          <ac:picMkLst>
            <pc:docMk/>
            <pc:sldMk cId="2429324815" sldId="286"/>
            <ac:picMk id="11" creationId="{9118C311-831D-5077-938B-5D7943DADB99}"/>
          </ac:picMkLst>
        </pc:picChg>
      </pc:sldChg>
      <pc:sldChg chg="addSp modSp new mod">
        <pc:chgData name="Shahid Masud" userId="fa14d244-da66-4eb9-a933-8314dc2af7dc" providerId="ADAL" clId="{3BF1A82D-B526-45F6-B288-45AE82811BFE}" dt="2024-01-16T03:14:01.454" v="1421" actId="207"/>
        <pc:sldMkLst>
          <pc:docMk/>
          <pc:sldMk cId="3518167618" sldId="287"/>
        </pc:sldMkLst>
        <pc:spChg chg="mod">
          <ac:chgData name="Shahid Masud" userId="fa14d244-da66-4eb9-a933-8314dc2af7dc" providerId="ADAL" clId="{3BF1A82D-B526-45F6-B288-45AE82811BFE}" dt="2024-01-16T03:05:24.505" v="1085" actId="20577"/>
          <ac:spMkLst>
            <pc:docMk/>
            <pc:sldMk cId="3518167618" sldId="287"/>
            <ac:spMk id="2" creationId="{B278D638-09F6-E557-5C09-84F48F6C0108}"/>
          </ac:spMkLst>
        </pc:spChg>
        <pc:spChg chg="add mod">
          <ac:chgData name="Shahid Masud" userId="fa14d244-da66-4eb9-a933-8314dc2af7dc" providerId="ADAL" clId="{3BF1A82D-B526-45F6-B288-45AE82811BFE}" dt="2024-01-16T03:14:01.454" v="1421" actId="207"/>
          <ac:spMkLst>
            <pc:docMk/>
            <pc:sldMk cId="3518167618" sldId="287"/>
            <ac:spMk id="6" creationId="{CD0C76C5-B60F-8DD2-A148-4ABEB3C75D56}"/>
          </ac:spMkLst>
        </pc:spChg>
        <pc:spChg chg="add mod">
          <ac:chgData name="Shahid Masud" userId="fa14d244-da66-4eb9-a933-8314dc2af7dc" providerId="ADAL" clId="{3BF1A82D-B526-45F6-B288-45AE82811BFE}" dt="2024-01-16T03:13:37.187" v="1418" actId="13822"/>
          <ac:spMkLst>
            <pc:docMk/>
            <pc:sldMk cId="3518167618" sldId="287"/>
            <ac:spMk id="8" creationId="{97F17B20-FD56-C3E6-DE83-B5D85B177395}"/>
          </ac:spMkLst>
        </pc:spChg>
        <pc:picChg chg="add mod">
          <ac:chgData name="Shahid Masud" userId="fa14d244-da66-4eb9-a933-8314dc2af7dc" providerId="ADAL" clId="{3BF1A82D-B526-45F6-B288-45AE82811BFE}" dt="2024-01-16T03:13:45.254" v="1419" actId="14100"/>
          <ac:picMkLst>
            <pc:docMk/>
            <pc:sldMk cId="3518167618" sldId="287"/>
            <ac:picMk id="5" creationId="{F11AE416-AAC1-C4E3-3486-960B0ED1D7E4}"/>
          </ac:picMkLst>
        </pc:picChg>
        <pc:picChg chg="add mod">
          <ac:chgData name="Shahid Masud" userId="fa14d244-da66-4eb9-a933-8314dc2af7dc" providerId="ADAL" clId="{3BF1A82D-B526-45F6-B288-45AE82811BFE}" dt="2024-01-16T03:09:26.889" v="1227" actId="1076"/>
          <ac:picMkLst>
            <pc:docMk/>
            <pc:sldMk cId="3518167618" sldId="287"/>
            <ac:picMk id="7" creationId="{B09C8646-1813-4823-3A10-93E4D67DF5F4}"/>
          </ac:picMkLst>
        </pc:picChg>
      </pc:sldChg>
      <pc:sldChg chg="addSp modSp new mod">
        <pc:chgData name="Shahid Masud" userId="fa14d244-da66-4eb9-a933-8314dc2af7dc" providerId="ADAL" clId="{3BF1A82D-B526-45F6-B288-45AE82811BFE}" dt="2024-01-16T03:34:24.904" v="1494" actId="1076"/>
        <pc:sldMkLst>
          <pc:docMk/>
          <pc:sldMk cId="3936840795" sldId="288"/>
        </pc:sldMkLst>
        <pc:spChg chg="mod">
          <ac:chgData name="Shahid Masud" userId="fa14d244-da66-4eb9-a933-8314dc2af7dc" providerId="ADAL" clId="{3BF1A82D-B526-45F6-B288-45AE82811BFE}" dt="2024-01-16T03:34:03.872" v="1478" actId="20577"/>
          <ac:spMkLst>
            <pc:docMk/>
            <pc:sldMk cId="3936840795" sldId="288"/>
            <ac:spMk id="2" creationId="{CBC8B3D7-6325-0384-39FA-08BC1C13A627}"/>
          </ac:spMkLst>
        </pc:spChg>
        <pc:picChg chg="add mod">
          <ac:chgData name="Shahid Masud" userId="fa14d244-da66-4eb9-a933-8314dc2af7dc" providerId="ADAL" clId="{3BF1A82D-B526-45F6-B288-45AE82811BFE}" dt="2024-01-16T03:34:24.904" v="1494" actId="1076"/>
          <ac:picMkLst>
            <pc:docMk/>
            <pc:sldMk cId="3936840795" sldId="288"/>
            <ac:picMk id="6" creationId="{0A3A5965-BF46-710C-3830-62014E5B2E40}"/>
          </ac:picMkLst>
        </pc:picChg>
      </pc:sldChg>
      <pc:sldChg chg="addSp modSp new mod">
        <pc:chgData name="Shahid Masud" userId="fa14d244-da66-4eb9-a933-8314dc2af7dc" providerId="ADAL" clId="{3BF1A82D-B526-45F6-B288-45AE82811BFE}" dt="2024-01-16T04:07:13.727" v="1514" actId="1076"/>
        <pc:sldMkLst>
          <pc:docMk/>
          <pc:sldMk cId="656051248" sldId="289"/>
        </pc:sldMkLst>
        <pc:spChg chg="mod">
          <ac:chgData name="Shahid Masud" userId="fa14d244-da66-4eb9-a933-8314dc2af7dc" providerId="ADAL" clId="{3BF1A82D-B526-45F6-B288-45AE82811BFE}" dt="2024-01-16T04:07:10.929" v="1513" actId="20577"/>
          <ac:spMkLst>
            <pc:docMk/>
            <pc:sldMk cId="656051248" sldId="289"/>
            <ac:spMk id="2" creationId="{50D0130C-A265-1630-2BA8-2FBA7FB3F20F}"/>
          </ac:spMkLst>
        </pc:spChg>
        <pc:picChg chg="add mod">
          <ac:chgData name="Shahid Masud" userId="fa14d244-da66-4eb9-a933-8314dc2af7dc" providerId="ADAL" clId="{3BF1A82D-B526-45F6-B288-45AE82811BFE}" dt="2024-01-16T04:07:13.727" v="1514" actId="1076"/>
          <ac:picMkLst>
            <pc:docMk/>
            <pc:sldMk cId="656051248" sldId="289"/>
            <ac:picMk id="6" creationId="{27EFBDA9-1B57-9651-C7C2-557D20ACE63F}"/>
          </ac:picMkLst>
        </pc:picChg>
      </pc:sldChg>
      <pc:sldChg chg="addSp delSp modSp new mod">
        <pc:chgData name="Shahid Masud" userId="fa14d244-da66-4eb9-a933-8314dc2af7dc" providerId="ADAL" clId="{3BF1A82D-B526-45F6-B288-45AE82811BFE}" dt="2024-01-16T06:26:00.993" v="1653" actId="1076"/>
        <pc:sldMkLst>
          <pc:docMk/>
          <pc:sldMk cId="4101592098" sldId="290"/>
        </pc:sldMkLst>
        <pc:spChg chg="mod">
          <ac:chgData name="Shahid Masud" userId="fa14d244-da66-4eb9-a933-8314dc2af7dc" providerId="ADAL" clId="{3BF1A82D-B526-45F6-B288-45AE82811BFE}" dt="2024-01-16T06:15:41.235" v="1590" actId="20577"/>
          <ac:spMkLst>
            <pc:docMk/>
            <pc:sldMk cId="4101592098" sldId="290"/>
            <ac:spMk id="2" creationId="{1EEB1D95-01CF-8B9C-410B-886F5E27DBA0}"/>
          </ac:spMkLst>
        </pc:spChg>
        <pc:spChg chg="add del">
          <ac:chgData name="Shahid Masud" userId="fa14d244-da66-4eb9-a933-8314dc2af7dc" providerId="ADAL" clId="{3BF1A82D-B526-45F6-B288-45AE82811BFE}" dt="2024-01-16T06:15:46.705" v="1593" actId="22"/>
          <ac:spMkLst>
            <pc:docMk/>
            <pc:sldMk cId="4101592098" sldId="290"/>
            <ac:spMk id="6" creationId="{DD7CCF45-037F-547F-F335-62306A38DB62}"/>
          </ac:spMkLst>
        </pc:spChg>
        <pc:picChg chg="add del">
          <ac:chgData name="Shahid Masud" userId="fa14d244-da66-4eb9-a933-8314dc2af7dc" providerId="ADAL" clId="{3BF1A82D-B526-45F6-B288-45AE82811BFE}" dt="2024-01-16T06:16:13.455" v="1595" actId="478"/>
          <ac:picMkLst>
            <pc:docMk/>
            <pc:sldMk cId="4101592098" sldId="290"/>
            <ac:picMk id="7" creationId="{E6B3C0A1-928D-94EE-805B-0EE32482CB9F}"/>
          </ac:picMkLst>
        </pc:picChg>
        <pc:picChg chg="add del">
          <ac:chgData name="Shahid Masud" userId="fa14d244-da66-4eb9-a933-8314dc2af7dc" providerId="ADAL" clId="{3BF1A82D-B526-45F6-B288-45AE82811BFE}" dt="2024-01-16T06:16:26.688" v="1597" actId="478"/>
          <ac:picMkLst>
            <pc:docMk/>
            <pc:sldMk cId="4101592098" sldId="290"/>
            <ac:picMk id="8" creationId="{C72A01BC-11FB-11B0-A865-E8E6A3C0A030}"/>
          </ac:picMkLst>
        </pc:picChg>
        <pc:picChg chg="add mod">
          <ac:chgData name="Shahid Masud" userId="fa14d244-da66-4eb9-a933-8314dc2af7dc" providerId="ADAL" clId="{3BF1A82D-B526-45F6-B288-45AE82811BFE}" dt="2024-01-16T06:21:56.848" v="1632" actId="1076"/>
          <ac:picMkLst>
            <pc:docMk/>
            <pc:sldMk cId="4101592098" sldId="290"/>
            <ac:picMk id="10" creationId="{4E547032-0F56-74C5-9299-9ADC1DD9A85A}"/>
          </ac:picMkLst>
        </pc:picChg>
        <pc:picChg chg="add mod">
          <ac:chgData name="Shahid Masud" userId="fa14d244-da66-4eb9-a933-8314dc2af7dc" providerId="ADAL" clId="{3BF1A82D-B526-45F6-B288-45AE82811BFE}" dt="2024-01-16T06:21:39.765" v="1627" actId="1076"/>
          <ac:picMkLst>
            <pc:docMk/>
            <pc:sldMk cId="4101592098" sldId="290"/>
            <ac:picMk id="12" creationId="{463CE246-7C51-FF88-4F9E-DF6FE92A7259}"/>
          </ac:picMkLst>
        </pc:picChg>
        <pc:picChg chg="add mod">
          <ac:chgData name="Shahid Masud" userId="fa14d244-da66-4eb9-a933-8314dc2af7dc" providerId="ADAL" clId="{3BF1A82D-B526-45F6-B288-45AE82811BFE}" dt="2024-01-16T06:21:54.660" v="1631" actId="1076"/>
          <ac:picMkLst>
            <pc:docMk/>
            <pc:sldMk cId="4101592098" sldId="290"/>
            <ac:picMk id="14" creationId="{CE8B355A-8172-A0A4-2543-A207436BA020}"/>
          </ac:picMkLst>
        </pc:picChg>
        <pc:picChg chg="add del mod">
          <ac:chgData name="Shahid Masud" userId="fa14d244-da66-4eb9-a933-8314dc2af7dc" providerId="ADAL" clId="{3BF1A82D-B526-45F6-B288-45AE82811BFE}" dt="2024-01-16T06:20:44.288" v="1620" actId="478"/>
          <ac:picMkLst>
            <pc:docMk/>
            <pc:sldMk cId="4101592098" sldId="290"/>
            <ac:picMk id="15" creationId="{06AD3B36-C5E5-7E98-D193-5B4A68BBA7F5}"/>
          </ac:picMkLst>
        </pc:picChg>
        <pc:picChg chg="add mod">
          <ac:chgData name="Shahid Masud" userId="fa14d244-da66-4eb9-a933-8314dc2af7dc" providerId="ADAL" clId="{3BF1A82D-B526-45F6-B288-45AE82811BFE}" dt="2024-01-16T06:26:00.993" v="1653" actId="1076"/>
          <ac:picMkLst>
            <pc:docMk/>
            <pc:sldMk cId="4101592098" sldId="290"/>
            <ac:picMk id="16" creationId="{92C4396A-ECAE-0A2C-1C4D-0549DDB7CDC9}"/>
          </ac:picMkLst>
        </pc:picChg>
        <pc:picChg chg="add mod">
          <ac:chgData name="Shahid Masud" userId="fa14d244-da66-4eb9-a933-8314dc2af7dc" providerId="ADAL" clId="{3BF1A82D-B526-45F6-B288-45AE82811BFE}" dt="2024-01-16T06:21:50.832" v="1630" actId="1076"/>
          <ac:picMkLst>
            <pc:docMk/>
            <pc:sldMk cId="4101592098" sldId="290"/>
            <ac:picMk id="17" creationId="{F1BE615B-2435-52DA-358A-FEF1D36B8B40}"/>
          </ac:picMkLst>
        </pc:picChg>
      </pc:sldChg>
      <pc:sldChg chg="addSp modSp new mod">
        <pc:chgData name="Shahid Masud" userId="fa14d244-da66-4eb9-a933-8314dc2af7dc" providerId="ADAL" clId="{3BF1A82D-B526-45F6-B288-45AE82811BFE}" dt="2024-01-16T06:25:23.928" v="1650" actId="1076"/>
        <pc:sldMkLst>
          <pc:docMk/>
          <pc:sldMk cId="3602908918" sldId="291"/>
        </pc:sldMkLst>
        <pc:spChg chg="mod">
          <ac:chgData name="Shahid Masud" userId="fa14d244-da66-4eb9-a933-8314dc2af7dc" providerId="ADAL" clId="{3BF1A82D-B526-45F6-B288-45AE82811BFE}" dt="2024-01-16T06:25:04.894" v="1645" actId="20577"/>
          <ac:spMkLst>
            <pc:docMk/>
            <pc:sldMk cId="3602908918" sldId="291"/>
            <ac:spMk id="2" creationId="{363ADE5E-8923-62CC-2321-EC6D3D606F14}"/>
          </ac:spMkLst>
        </pc:spChg>
        <pc:picChg chg="add mod">
          <ac:chgData name="Shahid Masud" userId="fa14d244-da66-4eb9-a933-8314dc2af7dc" providerId="ADAL" clId="{3BF1A82D-B526-45F6-B288-45AE82811BFE}" dt="2024-01-16T06:25:23.928" v="1650" actId="1076"/>
          <ac:picMkLst>
            <pc:docMk/>
            <pc:sldMk cId="3602908918" sldId="291"/>
            <ac:picMk id="5" creationId="{34433985-A15C-51E4-6DBE-11E746DF933D}"/>
          </ac:picMkLst>
        </pc:picChg>
      </pc:sldChg>
      <pc:sldMasterChg chg="addSp delSp modSp mod modSldLayout">
        <pc:chgData name="Shahid Masud" userId="fa14d244-da66-4eb9-a933-8314dc2af7dc" providerId="ADAL" clId="{3BF1A82D-B526-45F6-B288-45AE82811BFE}" dt="2024-01-15T08:35:32.713" v="99" actId="1035"/>
        <pc:sldMasterMkLst>
          <pc:docMk/>
          <pc:sldMasterMk cId="351095188" sldId="2147483648"/>
        </pc:sldMasterMkLst>
        <pc:spChg chg="mod">
          <ac:chgData name="Shahid Masud" userId="fa14d244-da66-4eb9-a933-8314dc2af7dc" providerId="ADAL" clId="{3BF1A82D-B526-45F6-B288-45AE82811BFE}" dt="2024-01-15T08:28:40.332" v="13" actId="1035"/>
          <ac:spMkLst>
            <pc:docMk/>
            <pc:sldMasterMk cId="351095188" sldId="2147483648"/>
            <ac:spMk id="2" creationId="{0DF7C72B-7962-E8F2-F534-1C08E50615B7}"/>
          </ac:spMkLst>
        </pc:spChg>
        <pc:spChg chg="mod">
          <ac:chgData name="Shahid Masud" userId="fa14d244-da66-4eb9-a933-8314dc2af7dc" providerId="ADAL" clId="{3BF1A82D-B526-45F6-B288-45AE82811BFE}" dt="2024-01-15T08:30:10.081" v="37" actId="1076"/>
          <ac:spMkLst>
            <pc:docMk/>
            <pc:sldMasterMk cId="351095188" sldId="2147483648"/>
            <ac:spMk id="4" creationId="{2219F1C3-D628-CD90-632F-8D70D92A5E01}"/>
          </ac:spMkLst>
        </pc:spChg>
        <pc:spChg chg="mod">
          <ac:chgData name="Shahid Masud" userId="fa14d244-da66-4eb9-a933-8314dc2af7dc" providerId="ADAL" clId="{3BF1A82D-B526-45F6-B288-45AE82811BFE}" dt="2024-01-15T08:30:20.297" v="40" actId="1076"/>
          <ac:spMkLst>
            <pc:docMk/>
            <pc:sldMasterMk cId="351095188" sldId="2147483648"/>
            <ac:spMk id="5" creationId="{783C044C-92E2-9880-5E6A-C0388AC2F6ED}"/>
          </ac:spMkLst>
        </pc:spChg>
        <pc:spChg chg="mod">
          <ac:chgData name="Shahid Masud" userId="fa14d244-da66-4eb9-a933-8314dc2af7dc" providerId="ADAL" clId="{3BF1A82D-B526-45F6-B288-45AE82811BFE}" dt="2024-01-15T08:30:32.897" v="43" actId="1076"/>
          <ac:spMkLst>
            <pc:docMk/>
            <pc:sldMasterMk cId="351095188" sldId="2147483648"/>
            <ac:spMk id="6" creationId="{A028F059-B0D7-BAA9-9F86-8F235AB7BD1A}"/>
          </ac:spMkLst>
        </pc:spChg>
        <pc:spChg chg="add del mod">
          <ac:chgData name="Shahid Masud" userId="fa14d244-da66-4eb9-a933-8314dc2af7dc" providerId="ADAL" clId="{3BF1A82D-B526-45F6-B288-45AE82811BFE}" dt="2024-01-15T08:34:58.962" v="69" actId="478"/>
          <ac:spMkLst>
            <pc:docMk/>
            <pc:sldMasterMk cId="351095188" sldId="2147483648"/>
            <ac:spMk id="7" creationId="{34C34A9D-93C6-C003-89B0-4D27F962D11A}"/>
          </ac:spMkLst>
        </pc:spChg>
        <pc:spChg chg="add del">
          <ac:chgData name="Shahid Masud" userId="fa14d244-da66-4eb9-a933-8314dc2af7dc" providerId="ADAL" clId="{3BF1A82D-B526-45F6-B288-45AE82811BFE}" dt="2024-01-15T08:29:53.067" v="33" actId="478"/>
          <ac:spMkLst>
            <pc:docMk/>
            <pc:sldMasterMk cId="351095188" sldId="2147483648"/>
            <ac:spMk id="8" creationId="{719EEA20-A2DA-6E57-B5DD-27D88EE90CB8}"/>
          </ac:spMkLst>
        </pc:spChg>
        <pc:spChg chg="add del mod">
          <ac:chgData name="Shahid Masud" userId="fa14d244-da66-4eb9-a933-8314dc2af7dc" providerId="ADAL" clId="{3BF1A82D-B526-45F6-B288-45AE82811BFE}" dt="2024-01-15T08:35:09.248" v="81" actId="478"/>
          <ac:spMkLst>
            <pc:docMk/>
            <pc:sldMasterMk cId="351095188" sldId="2147483648"/>
            <ac:spMk id="9" creationId="{8DCF2385-8983-7C77-96B8-45DEEE67615D}"/>
          </ac:spMkLst>
        </pc:spChg>
        <pc:spChg chg="add mod">
          <ac:chgData name="Shahid Masud" userId="fa14d244-da66-4eb9-a933-8314dc2af7dc" providerId="ADAL" clId="{3BF1A82D-B526-45F6-B288-45AE82811BFE}" dt="2024-01-15T08:35:32.713" v="99" actId="1035"/>
          <ac:spMkLst>
            <pc:docMk/>
            <pc:sldMasterMk cId="351095188" sldId="2147483648"/>
            <ac:spMk id="11" creationId="{5F4C9FBE-41CD-50FD-6A8C-9EECFEDCB40F}"/>
          </ac:spMkLst>
        </pc:spChg>
        <pc:spChg chg="add mod">
          <ac:chgData name="Shahid Masud" userId="fa14d244-da66-4eb9-a933-8314dc2af7dc" providerId="ADAL" clId="{3BF1A82D-B526-45F6-B288-45AE82811BFE}" dt="2024-01-15T08:35:19.447" v="83" actId="1076"/>
          <ac:spMkLst>
            <pc:docMk/>
            <pc:sldMasterMk cId="351095188" sldId="2147483648"/>
            <ac:spMk id="12" creationId="{148139BB-B44A-7A74-89B2-7B86E943CD92}"/>
          </ac:spMkLst>
        </pc:spChg>
        <pc:picChg chg="add mod">
          <ac:chgData name="Shahid Masud" userId="fa14d244-da66-4eb9-a933-8314dc2af7dc" providerId="ADAL" clId="{3BF1A82D-B526-45F6-B288-45AE82811BFE}" dt="2024-01-15T08:33:42.547" v="62" actId="1037"/>
          <ac:picMkLst>
            <pc:docMk/>
            <pc:sldMasterMk cId="351095188" sldId="2147483648"/>
            <ac:picMk id="10" creationId="{8C0560D6-A02C-FB39-B7C6-589FC3A33A60}"/>
          </ac:picMkLst>
        </pc:picChg>
        <pc:sldLayoutChg chg="modSp">
          <pc:chgData name="Shahid Masud" userId="fa14d244-da66-4eb9-a933-8314dc2af7dc" providerId="ADAL" clId="{3BF1A82D-B526-45F6-B288-45AE82811BFE}" dt="2024-01-15T08:28:17.382" v="6" actId="735"/>
          <pc:sldLayoutMkLst>
            <pc:docMk/>
            <pc:sldMasterMk cId="351095188" sldId="2147483648"/>
            <pc:sldLayoutMk cId="3290958366" sldId="2147483649"/>
          </pc:sldLayoutMkLst>
        </pc:sldLayoutChg>
      </pc:sldMasterChg>
    </pc:docChg>
  </pc:docChgLst>
  <pc:docChgLst>
    <pc:chgData name="Shahid Masud" userId="fa14d244-da66-4eb9-a933-8314dc2af7dc" providerId="ADAL" clId="{895A99E9-E05C-4A24-8E08-BBC835D3E646}"/>
    <pc:docChg chg="custSel addSld modSld">
      <pc:chgData name="Shahid Masud" userId="fa14d244-da66-4eb9-a933-8314dc2af7dc" providerId="ADAL" clId="{895A99E9-E05C-4A24-8E08-BBC835D3E646}" dt="2024-03-19T03:31:26.922" v="390" actId="3062"/>
      <pc:docMkLst>
        <pc:docMk/>
      </pc:docMkLst>
      <pc:sldChg chg="modSp mod">
        <pc:chgData name="Shahid Masud" userId="fa14d244-da66-4eb9-a933-8314dc2af7dc" providerId="ADAL" clId="{895A99E9-E05C-4A24-8E08-BBC835D3E646}" dt="2024-03-19T03:31:26.922" v="390" actId="3062"/>
        <pc:sldMkLst>
          <pc:docMk/>
          <pc:sldMk cId="511411243" sldId="256"/>
        </pc:sldMkLst>
        <pc:spChg chg="mod">
          <ac:chgData name="Shahid Masud" userId="fa14d244-da66-4eb9-a933-8314dc2af7dc" providerId="ADAL" clId="{895A99E9-E05C-4A24-8E08-BBC835D3E646}" dt="2024-03-19T03:31:26.922" v="390" actId="3062"/>
          <ac:spMkLst>
            <pc:docMk/>
            <pc:sldMk cId="511411243" sldId="256"/>
            <ac:spMk id="2" creationId="{CE621A88-0321-F826-08A1-C5F5C49D4DEE}"/>
          </ac:spMkLst>
        </pc:spChg>
        <pc:spChg chg="mod">
          <ac:chgData name="Shahid Masud" userId="fa14d244-da66-4eb9-a933-8314dc2af7dc" providerId="ADAL" clId="{895A99E9-E05C-4A24-8E08-BBC835D3E646}" dt="2024-03-19T03:30:52.149" v="386" actId="207"/>
          <ac:spMkLst>
            <pc:docMk/>
            <pc:sldMk cId="511411243" sldId="256"/>
            <ac:spMk id="3" creationId="{8BE68A67-411C-B5C0-D9D3-3B305D24D4F5}"/>
          </ac:spMkLst>
        </pc:spChg>
      </pc:sldChg>
      <pc:sldChg chg="modSp mod">
        <pc:chgData name="Shahid Masud" userId="fa14d244-da66-4eb9-a933-8314dc2af7dc" providerId="ADAL" clId="{895A99E9-E05C-4A24-8E08-BBC835D3E646}" dt="2024-03-19T03:22:25.204" v="219" actId="20577"/>
        <pc:sldMkLst>
          <pc:docMk/>
          <pc:sldMk cId="503598368" sldId="292"/>
        </pc:sldMkLst>
        <pc:spChg chg="mod">
          <ac:chgData name="Shahid Masud" userId="fa14d244-da66-4eb9-a933-8314dc2af7dc" providerId="ADAL" clId="{895A99E9-E05C-4A24-8E08-BBC835D3E646}" dt="2024-03-19T03:21:20.087" v="48" actId="20577"/>
          <ac:spMkLst>
            <pc:docMk/>
            <pc:sldMk cId="503598368" sldId="292"/>
            <ac:spMk id="2" creationId="{4B2AB836-8F36-D294-D59C-B73945B68644}"/>
          </ac:spMkLst>
        </pc:spChg>
        <pc:spChg chg="mod">
          <ac:chgData name="Shahid Masud" userId="fa14d244-da66-4eb9-a933-8314dc2af7dc" providerId="ADAL" clId="{895A99E9-E05C-4A24-8E08-BBC835D3E646}" dt="2024-03-19T03:22:25.204" v="219" actId="20577"/>
          <ac:spMkLst>
            <pc:docMk/>
            <pc:sldMk cId="503598368" sldId="292"/>
            <ac:spMk id="3" creationId="{A92D9F84-2F94-1902-9653-D32CE3FCD4BF}"/>
          </ac:spMkLst>
        </pc:spChg>
      </pc:sldChg>
      <pc:sldChg chg="modSp mod">
        <pc:chgData name="Shahid Masud" userId="fa14d244-da66-4eb9-a933-8314dc2af7dc" providerId="ADAL" clId="{895A99E9-E05C-4A24-8E08-BBC835D3E646}" dt="2024-03-19T03:21:09.284" v="46" actId="20577"/>
        <pc:sldMkLst>
          <pc:docMk/>
          <pc:sldMk cId="2686090186" sldId="293"/>
        </pc:sldMkLst>
        <pc:spChg chg="mod">
          <ac:chgData name="Shahid Masud" userId="fa14d244-da66-4eb9-a933-8314dc2af7dc" providerId="ADAL" clId="{895A99E9-E05C-4A24-8E08-BBC835D3E646}" dt="2024-03-19T03:21:09.284" v="46" actId="20577"/>
          <ac:spMkLst>
            <pc:docMk/>
            <pc:sldMk cId="2686090186" sldId="293"/>
            <ac:spMk id="3" creationId="{C675DB77-A4C9-5B06-6261-57015BA53E4E}"/>
          </ac:spMkLst>
        </pc:spChg>
      </pc:sldChg>
      <pc:sldChg chg="addSp delSp modSp new mod">
        <pc:chgData name="Shahid Masud" userId="fa14d244-da66-4eb9-a933-8314dc2af7dc" providerId="ADAL" clId="{895A99E9-E05C-4A24-8E08-BBC835D3E646}" dt="2024-03-19T03:23:47.834" v="286" actId="20577"/>
        <pc:sldMkLst>
          <pc:docMk/>
          <pc:sldMk cId="1315408085" sldId="294"/>
        </pc:sldMkLst>
        <pc:spChg chg="mod">
          <ac:chgData name="Shahid Masud" userId="fa14d244-da66-4eb9-a933-8314dc2af7dc" providerId="ADAL" clId="{895A99E9-E05C-4A24-8E08-BBC835D3E646}" dt="2024-03-19T03:23:47.834" v="286" actId="20577"/>
          <ac:spMkLst>
            <pc:docMk/>
            <pc:sldMk cId="1315408085" sldId="294"/>
            <ac:spMk id="2" creationId="{8665E44B-10F0-5537-3AA7-45B395DEC4AA}"/>
          </ac:spMkLst>
        </pc:spChg>
        <pc:spChg chg="del">
          <ac:chgData name="Shahid Masud" userId="fa14d244-da66-4eb9-a933-8314dc2af7dc" providerId="ADAL" clId="{895A99E9-E05C-4A24-8E08-BBC835D3E646}" dt="2024-03-19T03:22:38.239" v="221" actId="478"/>
          <ac:spMkLst>
            <pc:docMk/>
            <pc:sldMk cId="1315408085" sldId="294"/>
            <ac:spMk id="3" creationId="{833F6D65-76BF-99EA-B211-4EF91DF3E211}"/>
          </ac:spMkLst>
        </pc:spChg>
        <pc:picChg chg="add mod">
          <ac:chgData name="Shahid Masud" userId="fa14d244-da66-4eb9-a933-8314dc2af7dc" providerId="ADAL" clId="{895A99E9-E05C-4A24-8E08-BBC835D3E646}" dt="2024-03-19T03:22:49.301" v="223" actId="1076"/>
          <ac:picMkLst>
            <pc:docMk/>
            <pc:sldMk cId="1315408085" sldId="294"/>
            <ac:picMk id="7" creationId="{9839A638-F353-C10D-E026-8E3B7DCA0DA2}"/>
          </ac:picMkLst>
        </pc:picChg>
        <pc:picChg chg="add mod">
          <ac:chgData name="Shahid Masud" userId="fa14d244-da66-4eb9-a933-8314dc2af7dc" providerId="ADAL" clId="{895A99E9-E05C-4A24-8E08-BBC835D3E646}" dt="2024-03-19T03:23:25.234" v="227" actId="1076"/>
          <ac:picMkLst>
            <pc:docMk/>
            <pc:sldMk cId="1315408085" sldId="294"/>
            <ac:picMk id="9" creationId="{F3D44DE3-1A6B-3768-2C8B-578AF28E6FB9}"/>
          </ac:picMkLst>
        </pc:picChg>
      </pc:sldChg>
      <pc:sldChg chg="addSp modSp new mod">
        <pc:chgData name="Shahid Masud" userId="fa14d244-da66-4eb9-a933-8314dc2af7dc" providerId="ADAL" clId="{895A99E9-E05C-4A24-8E08-BBC835D3E646}" dt="2024-03-19T03:24:55.065" v="335" actId="20577"/>
        <pc:sldMkLst>
          <pc:docMk/>
          <pc:sldMk cId="4084808301" sldId="295"/>
        </pc:sldMkLst>
        <pc:spChg chg="mod">
          <ac:chgData name="Shahid Masud" userId="fa14d244-da66-4eb9-a933-8314dc2af7dc" providerId="ADAL" clId="{895A99E9-E05C-4A24-8E08-BBC835D3E646}" dt="2024-03-19T03:24:55.065" v="335" actId="20577"/>
          <ac:spMkLst>
            <pc:docMk/>
            <pc:sldMk cId="4084808301" sldId="295"/>
            <ac:spMk id="2" creationId="{ABF54B4D-0C51-90B2-9CA5-A5ABD056B20C}"/>
          </ac:spMkLst>
        </pc:spChg>
        <pc:picChg chg="add">
          <ac:chgData name="Shahid Masud" userId="fa14d244-da66-4eb9-a933-8314dc2af7dc" providerId="ADAL" clId="{895A99E9-E05C-4A24-8E08-BBC835D3E646}" dt="2024-03-19T03:24:36.374" v="288" actId="22"/>
          <ac:picMkLst>
            <pc:docMk/>
            <pc:sldMk cId="4084808301" sldId="295"/>
            <ac:picMk id="6" creationId="{DC580819-273C-9A8C-C7F5-79A951F0DB63}"/>
          </ac:picMkLst>
        </pc:picChg>
      </pc:sldChg>
      <pc:sldChg chg="addSp modSp new mod">
        <pc:chgData name="Shahid Masud" userId="fa14d244-da66-4eb9-a933-8314dc2af7dc" providerId="ADAL" clId="{895A99E9-E05C-4A24-8E08-BBC835D3E646}" dt="2024-03-19T03:29:30.485" v="383" actId="1076"/>
        <pc:sldMkLst>
          <pc:docMk/>
          <pc:sldMk cId="4213700686" sldId="296"/>
        </pc:sldMkLst>
        <pc:spChg chg="mod">
          <ac:chgData name="Shahid Masud" userId="fa14d244-da66-4eb9-a933-8314dc2af7dc" providerId="ADAL" clId="{895A99E9-E05C-4A24-8E08-BBC835D3E646}" dt="2024-03-19T03:26:20.062" v="374" actId="20577"/>
          <ac:spMkLst>
            <pc:docMk/>
            <pc:sldMk cId="4213700686" sldId="296"/>
            <ac:spMk id="2" creationId="{CD34A2D7-91C6-23AD-B554-F065634EFAF8}"/>
          </ac:spMkLst>
        </pc:spChg>
        <pc:picChg chg="add mod">
          <ac:chgData name="Shahid Masud" userId="fa14d244-da66-4eb9-a933-8314dc2af7dc" providerId="ADAL" clId="{895A99E9-E05C-4A24-8E08-BBC835D3E646}" dt="2024-03-19T03:26:10.918" v="338" actId="1076"/>
          <ac:picMkLst>
            <pc:docMk/>
            <pc:sldMk cId="4213700686" sldId="296"/>
            <ac:picMk id="6" creationId="{037310D2-836B-6211-E404-DE4C0F6F24F9}"/>
          </ac:picMkLst>
        </pc:picChg>
        <pc:picChg chg="add mod">
          <ac:chgData name="Shahid Masud" userId="fa14d244-da66-4eb9-a933-8314dc2af7dc" providerId="ADAL" clId="{895A99E9-E05C-4A24-8E08-BBC835D3E646}" dt="2024-03-19T03:27:53.941" v="379" actId="1076"/>
          <ac:picMkLst>
            <pc:docMk/>
            <pc:sldMk cId="4213700686" sldId="296"/>
            <ac:picMk id="8" creationId="{18551B30-A2F4-ABC2-8B06-FD0FA677C45F}"/>
          </ac:picMkLst>
        </pc:picChg>
        <pc:picChg chg="add mod ord">
          <ac:chgData name="Shahid Masud" userId="fa14d244-da66-4eb9-a933-8314dc2af7dc" providerId="ADAL" clId="{895A99E9-E05C-4A24-8E08-BBC835D3E646}" dt="2024-03-19T03:27:59.568" v="381" actId="1076"/>
          <ac:picMkLst>
            <pc:docMk/>
            <pc:sldMk cId="4213700686" sldId="296"/>
            <ac:picMk id="10" creationId="{9230ABD9-5714-0674-51C8-55CB31D30F84}"/>
          </ac:picMkLst>
        </pc:picChg>
        <pc:picChg chg="add mod">
          <ac:chgData name="Shahid Masud" userId="fa14d244-da66-4eb9-a933-8314dc2af7dc" providerId="ADAL" clId="{895A99E9-E05C-4A24-8E08-BBC835D3E646}" dt="2024-03-19T03:29:30.485" v="383" actId="1076"/>
          <ac:picMkLst>
            <pc:docMk/>
            <pc:sldMk cId="4213700686" sldId="296"/>
            <ac:picMk id="12" creationId="{56E63D1A-6295-4237-9B48-6BF18F61FAD5}"/>
          </ac:picMkLst>
        </pc:picChg>
      </pc:sldChg>
    </pc:docChg>
  </pc:docChgLst>
  <pc:docChgLst>
    <pc:chgData name="Shahid Masud" userId="fa14d244-da66-4eb9-a933-8314dc2af7dc" providerId="ADAL" clId="{B9AC409E-8ECD-403F-86F3-E8730E1C730C}"/>
    <pc:docChg chg="custSel modSld">
      <pc:chgData name="Shahid Masud" userId="fa14d244-da66-4eb9-a933-8314dc2af7dc" providerId="ADAL" clId="{B9AC409E-8ECD-403F-86F3-E8730E1C730C}" dt="2024-02-20T06:19:39.876" v="756" actId="6549"/>
      <pc:docMkLst>
        <pc:docMk/>
      </pc:docMkLst>
      <pc:sldChg chg="modSp mod">
        <pc:chgData name="Shahid Masud" userId="fa14d244-da66-4eb9-a933-8314dc2af7dc" providerId="ADAL" clId="{B9AC409E-8ECD-403F-86F3-E8730E1C730C}" dt="2024-02-20T06:10:27.918" v="9" actId="207"/>
        <pc:sldMkLst>
          <pc:docMk/>
          <pc:sldMk cId="511411243" sldId="256"/>
        </pc:sldMkLst>
        <pc:spChg chg="mod">
          <ac:chgData name="Shahid Masud" userId="fa14d244-da66-4eb9-a933-8314dc2af7dc" providerId="ADAL" clId="{B9AC409E-8ECD-403F-86F3-E8730E1C730C}" dt="2024-02-20T06:10:09.988" v="6" actId="14100"/>
          <ac:spMkLst>
            <pc:docMk/>
            <pc:sldMk cId="511411243" sldId="256"/>
            <ac:spMk id="2" creationId="{CE621A88-0321-F826-08A1-C5F5C49D4DEE}"/>
          </ac:spMkLst>
        </pc:spChg>
        <pc:spChg chg="mod">
          <ac:chgData name="Shahid Masud" userId="fa14d244-da66-4eb9-a933-8314dc2af7dc" providerId="ADAL" clId="{B9AC409E-8ECD-403F-86F3-E8730E1C730C}" dt="2024-02-20T06:10:27.918" v="9" actId="207"/>
          <ac:spMkLst>
            <pc:docMk/>
            <pc:sldMk cId="511411243" sldId="256"/>
            <ac:spMk id="3" creationId="{8BE68A67-411C-B5C0-D9D3-3B305D24D4F5}"/>
          </ac:spMkLst>
        </pc:spChg>
      </pc:sldChg>
      <pc:sldChg chg="modSp mod">
        <pc:chgData name="Shahid Masud" userId="fa14d244-da66-4eb9-a933-8314dc2af7dc" providerId="ADAL" clId="{B9AC409E-8ECD-403F-86F3-E8730E1C730C}" dt="2024-02-20T06:19:24.729" v="755" actId="20577"/>
        <pc:sldMkLst>
          <pc:docMk/>
          <pc:sldMk cId="503598368" sldId="292"/>
        </pc:sldMkLst>
        <pc:spChg chg="mod">
          <ac:chgData name="Shahid Masud" userId="fa14d244-da66-4eb9-a933-8314dc2af7dc" providerId="ADAL" clId="{B9AC409E-8ECD-403F-86F3-E8730E1C730C}" dt="2024-02-20T06:10:33.394" v="11" actId="20577"/>
          <ac:spMkLst>
            <pc:docMk/>
            <pc:sldMk cId="503598368" sldId="292"/>
            <ac:spMk id="2" creationId="{4B2AB836-8F36-D294-D59C-B73945B68644}"/>
          </ac:spMkLst>
        </pc:spChg>
        <pc:spChg chg="mod">
          <ac:chgData name="Shahid Masud" userId="fa14d244-da66-4eb9-a933-8314dc2af7dc" providerId="ADAL" clId="{B9AC409E-8ECD-403F-86F3-E8730E1C730C}" dt="2024-02-20T06:19:24.729" v="755" actId="20577"/>
          <ac:spMkLst>
            <pc:docMk/>
            <pc:sldMk cId="503598368" sldId="292"/>
            <ac:spMk id="3" creationId="{A92D9F84-2F94-1902-9653-D32CE3FCD4BF}"/>
          </ac:spMkLst>
        </pc:spChg>
      </pc:sldChg>
      <pc:sldChg chg="modSp mod">
        <pc:chgData name="Shahid Masud" userId="fa14d244-da66-4eb9-a933-8314dc2af7dc" providerId="ADAL" clId="{B9AC409E-8ECD-403F-86F3-E8730E1C730C}" dt="2024-02-20T06:19:39.876" v="756" actId="6549"/>
        <pc:sldMkLst>
          <pc:docMk/>
          <pc:sldMk cId="560120181" sldId="293"/>
        </pc:sldMkLst>
        <pc:spChg chg="mod">
          <ac:chgData name="Shahid Masud" userId="fa14d244-da66-4eb9-a933-8314dc2af7dc" providerId="ADAL" clId="{B9AC409E-8ECD-403F-86F3-E8730E1C730C}" dt="2024-02-20T06:19:39.876" v="756" actId="6549"/>
          <ac:spMkLst>
            <pc:docMk/>
            <pc:sldMk cId="560120181" sldId="293"/>
            <ac:spMk id="3" creationId="{D468D4A6-1945-C17E-83DD-FA135C6DDF10}"/>
          </ac:spMkLst>
        </pc:spChg>
      </pc:sldChg>
    </pc:docChg>
  </pc:docChgLst>
  <pc:docChgLst>
    <pc:chgData name="Shahid Masud" userId="fa14d244-da66-4eb9-a933-8314dc2af7dc" providerId="ADAL" clId="{A4853D41-9F4D-43AF-9B14-6412F2709F9E}"/>
    <pc:docChg chg="custSel delSld modSld">
      <pc:chgData name="Shahid Masud" userId="fa14d244-da66-4eb9-a933-8314dc2af7dc" providerId="ADAL" clId="{A4853D41-9F4D-43AF-9B14-6412F2709F9E}" dt="2024-03-02T06:23:33.625" v="193" actId="14838"/>
      <pc:docMkLst>
        <pc:docMk/>
      </pc:docMkLst>
      <pc:sldChg chg="modSp mod">
        <pc:chgData name="Shahid Masud" userId="fa14d244-da66-4eb9-a933-8314dc2af7dc" providerId="ADAL" clId="{A4853D41-9F4D-43AF-9B14-6412F2709F9E}" dt="2024-03-02T06:23:33.625" v="193" actId="14838"/>
        <pc:sldMkLst>
          <pc:docMk/>
          <pc:sldMk cId="511411243" sldId="256"/>
        </pc:sldMkLst>
        <pc:spChg chg="mod">
          <ac:chgData name="Shahid Masud" userId="fa14d244-da66-4eb9-a933-8314dc2af7dc" providerId="ADAL" clId="{A4853D41-9F4D-43AF-9B14-6412F2709F9E}" dt="2024-03-02T06:23:33.625" v="193" actId="14838"/>
          <ac:spMkLst>
            <pc:docMk/>
            <pc:sldMk cId="511411243" sldId="256"/>
            <ac:spMk id="2" creationId="{CE621A88-0321-F826-08A1-C5F5C49D4DEE}"/>
          </ac:spMkLst>
        </pc:spChg>
        <pc:spChg chg="mod">
          <ac:chgData name="Shahid Masud" userId="fa14d244-da66-4eb9-a933-8314dc2af7dc" providerId="ADAL" clId="{A4853D41-9F4D-43AF-9B14-6412F2709F9E}" dt="2024-03-02T06:21:27.319" v="1" actId="20577"/>
          <ac:spMkLst>
            <pc:docMk/>
            <pc:sldMk cId="511411243" sldId="256"/>
            <ac:spMk id="3" creationId="{8BE68A67-411C-B5C0-D9D3-3B305D24D4F5}"/>
          </ac:spMkLst>
        </pc:spChg>
      </pc:sldChg>
      <pc:sldChg chg="modSp mod">
        <pc:chgData name="Shahid Masud" userId="fa14d244-da66-4eb9-a933-8314dc2af7dc" providerId="ADAL" clId="{A4853D41-9F4D-43AF-9B14-6412F2709F9E}" dt="2024-03-02T06:22:23.792" v="189" actId="20577"/>
        <pc:sldMkLst>
          <pc:docMk/>
          <pc:sldMk cId="503598368" sldId="292"/>
        </pc:sldMkLst>
        <pc:spChg chg="mod">
          <ac:chgData name="Shahid Masud" userId="fa14d244-da66-4eb9-a933-8314dc2af7dc" providerId="ADAL" clId="{A4853D41-9F4D-43AF-9B14-6412F2709F9E}" dt="2024-03-02T06:21:31.172" v="3" actId="20577"/>
          <ac:spMkLst>
            <pc:docMk/>
            <pc:sldMk cId="503598368" sldId="292"/>
            <ac:spMk id="2" creationId="{4B2AB836-8F36-D294-D59C-B73945B68644}"/>
          </ac:spMkLst>
        </pc:spChg>
        <pc:spChg chg="mod">
          <ac:chgData name="Shahid Masud" userId="fa14d244-da66-4eb9-a933-8314dc2af7dc" providerId="ADAL" clId="{A4853D41-9F4D-43AF-9B14-6412F2709F9E}" dt="2024-03-02T06:22:23.792" v="189" actId="20577"/>
          <ac:spMkLst>
            <pc:docMk/>
            <pc:sldMk cId="503598368" sldId="292"/>
            <ac:spMk id="3" creationId="{A92D9F84-2F94-1902-9653-D32CE3FCD4BF}"/>
          </ac:spMkLst>
        </pc:spChg>
      </pc:sldChg>
      <pc:sldChg chg="modSp del mod">
        <pc:chgData name="Shahid Masud" userId="fa14d244-da66-4eb9-a933-8314dc2af7dc" providerId="ADAL" clId="{A4853D41-9F4D-43AF-9B14-6412F2709F9E}" dt="2024-03-02T06:22:56.116" v="191" actId="47"/>
        <pc:sldMkLst>
          <pc:docMk/>
          <pc:sldMk cId="560120181" sldId="293"/>
        </pc:sldMkLst>
        <pc:spChg chg="mod">
          <ac:chgData name="Shahid Masud" userId="fa14d244-da66-4eb9-a933-8314dc2af7dc" providerId="ADAL" clId="{A4853D41-9F4D-43AF-9B14-6412F2709F9E}" dt="2024-03-02T06:22:39.534" v="190" actId="6549"/>
          <ac:spMkLst>
            <pc:docMk/>
            <pc:sldMk cId="560120181" sldId="293"/>
            <ac:spMk id="3" creationId="{D468D4A6-1945-C17E-83DD-FA135C6DDF10}"/>
          </ac:spMkLst>
        </pc:spChg>
      </pc:sldChg>
    </pc:docChg>
  </pc:docChgLst>
  <pc:docChgLst>
    <pc:chgData name="Shahid Masud" userId="fa14d244-da66-4eb9-a933-8314dc2af7dc" providerId="ADAL" clId="{4906B19C-3F84-4162-A15B-62E86374F259}"/>
    <pc:docChg chg="modSld">
      <pc:chgData name="Shahid Masud" userId="fa14d244-da66-4eb9-a933-8314dc2af7dc" providerId="ADAL" clId="{4906B19C-3F84-4162-A15B-62E86374F259}" dt="2024-02-13T10:49:03.136" v="1" actId="20577"/>
      <pc:docMkLst>
        <pc:docMk/>
      </pc:docMkLst>
      <pc:sldChg chg="modSp mod">
        <pc:chgData name="Shahid Masud" userId="fa14d244-da66-4eb9-a933-8314dc2af7dc" providerId="ADAL" clId="{4906B19C-3F84-4162-A15B-62E86374F259}" dt="2024-02-13T10:48:21.327" v="0" actId="20577"/>
        <pc:sldMkLst>
          <pc:docMk/>
          <pc:sldMk cId="511411243" sldId="256"/>
        </pc:sldMkLst>
        <pc:spChg chg="mod">
          <ac:chgData name="Shahid Masud" userId="fa14d244-da66-4eb9-a933-8314dc2af7dc" providerId="ADAL" clId="{4906B19C-3F84-4162-A15B-62E86374F259}" dt="2024-02-13T10:48:21.327" v="0" actId="20577"/>
          <ac:spMkLst>
            <pc:docMk/>
            <pc:sldMk cId="511411243" sldId="256"/>
            <ac:spMk id="3" creationId="{8BE68A67-411C-B5C0-D9D3-3B305D24D4F5}"/>
          </ac:spMkLst>
        </pc:spChg>
      </pc:sldChg>
      <pc:sldChg chg="modSp mod">
        <pc:chgData name="Shahid Masud" userId="fa14d244-da66-4eb9-a933-8314dc2af7dc" providerId="ADAL" clId="{4906B19C-3F84-4162-A15B-62E86374F259}" dt="2024-02-13T10:49:03.136" v="1" actId="20577"/>
        <pc:sldMkLst>
          <pc:docMk/>
          <pc:sldMk cId="503598368" sldId="292"/>
        </pc:sldMkLst>
        <pc:spChg chg="mod">
          <ac:chgData name="Shahid Masud" userId="fa14d244-da66-4eb9-a933-8314dc2af7dc" providerId="ADAL" clId="{4906B19C-3F84-4162-A15B-62E86374F259}" dt="2024-02-13T10:49:03.136" v="1" actId="20577"/>
          <ac:spMkLst>
            <pc:docMk/>
            <pc:sldMk cId="503598368" sldId="292"/>
            <ac:spMk id="2" creationId="{4B2AB836-8F36-D294-D59C-B73945B68644}"/>
          </ac:spMkLst>
        </pc:spChg>
      </pc:sldChg>
    </pc:docChg>
  </pc:docChgLst>
  <pc:docChgLst>
    <pc:chgData name="Shahid Masud" userId="fa14d244-da66-4eb9-a933-8314dc2af7dc" providerId="ADAL" clId="{2200B6A9-6313-4467-B608-7FC9AE72490F}"/>
    <pc:docChg chg="custSel modSld">
      <pc:chgData name="Shahid Masud" userId="fa14d244-da66-4eb9-a933-8314dc2af7dc" providerId="ADAL" clId="{2200B6A9-6313-4467-B608-7FC9AE72490F}" dt="2024-02-27T06:16:24.130" v="406" actId="3062"/>
      <pc:docMkLst>
        <pc:docMk/>
      </pc:docMkLst>
      <pc:sldChg chg="modSp mod">
        <pc:chgData name="Shahid Masud" userId="fa14d244-da66-4eb9-a933-8314dc2af7dc" providerId="ADAL" clId="{2200B6A9-6313-4467-B608-7FC9AE72490F}" dt="2024-02-27T06:16:24.130" v="406" actId="3062"/>
        <pc:sldMkLst>
          <pc:docMk/>
          <pc:sldMk cId="511411243" sldId="256"/>
        </pc:sldMkLst>
        <pc:spChg chg="mod">
          <ac:chgData name="Shahid Masud" userId="fa14d244-da66-4eb9-a933-8314dc2af7dc" providerId="ADAL" clId="{2200B6A9-6313-4467-B608-7FC9AE72490F}" dt="2024-02-27T06:16:24.130" v="406" actId="3062"/>
          <ac:spMkLst>
            <pc:docMk/>
            <pc:sldMk cId="511411243" sldId="256"/>
            <ac:spMk id="2" creationId="{CE621A88-0321-F826-08A1-C5F5C49D4DEE}"/>
          </ac:spMkLst>
        </pc:spChg>
        <pc:spChg chg="mod">
          <ac:chgData name="Shahid Masud" userId="fa14d244-da66-4eb9-a933-8314dc2af7dc" providerId="ADAL" clId="{2200B6A9-6313-4467-B608-7FC9AE72490F}" dt="2024-02-27T06:12:10.325" v="4" actId="14100"/>
          <ac:spMkLst>
            <pc:docMk/>
            <pc:sldMk cId="511411243" sldId="256"/>
            <ac:spMk id="3" creationId="{8BE68A67-411C-B5C0-D9D3-3B305D24D4F5}"/>
          </ac:spMkLst>
        </pc:spChg>
      </pc:sldChg>
      <pc:sldChg chg="modSp mod">
        <pc:chgData name="Shahid Masud" userId="fa14d244-da66-4eb9-a933-8314dc2af7dc" providerId="ADAL" clId="{2200B6A9-6313-4467-B608-7FC9AE72490F}" dt="2024-02-27T06:14:09.311" v="337" actId="20577"/>
        <pc:sldMkLst>
          <pc:docMk/>
          <pc:sldMk cId="503598368" sldId="292"/>
        </pc:sldMkLst>
        <pc:spChg chg="mod">
          <ac:chgData name="Shahid Masud" userId="fa14d244-da66-4eb9-a933-8314dc2af7dc" providerId="ADAL" clId="{2200B6A9-6313-4467-B608-7FC9AE72490F}" dt="2024-02-27T06:14:09.311" v="337" actId="20577"/>
          <ac:spMkLst>
            <pc:docMk/>
            <pc:sldMk cId="503598368" sldId="292"/>
            <ac:spMk id="2" creationId="{4B2AB836-8F36-D294-D59C-B73945B68644}"/>
          </ac:spMkLst>
        </pc:spChg>
        <pc:spChg chg="mod">
          <ac:chgData name="Shahid Masud" userId="fa14d244-da66-4eb9-a933-8314dc2af7dc" providerId="ADAL" clId="{2200B6A9-6313-4467-B608-7FC9AE72490F}" dt="2024-02-27T06:14:01.804" v="335" actId="20577"/>
          <ac:spMkLst>
            <pc:docMk/>
            <pc:sldMk cId="503598368" sldId="292"/>
            <ac:spMk id="3" creationId="{A92D9F84-2F94-1902-9653-D32CE3FCD4BF}"/>
          </ac:spMkLst>
        </pc:spChg>
      </pc:sldChg>
      <pc:sldChg chg="modSp mod">
        <pc:chgData name="Shahid Masud" userId="fa14d244-da66-4eb9-a933-8314dc2af7dc" providerId="ADAL" clId="{2200B6A9-6313-4467-B608-7FC9AE72490F}" dt="2024-02-27T06:15:46.554" v="405" actId="6549"/>
        <pc:sldMkLst>
          <pc:docMk/>
          <pc:sldMk cId="560120181" sldId="293"/>
        </pc:sldMkLst>
        <pc:spChg chg="mod">
          <ac:chgData name="Shahid Masud" userId="fa14d244-da66-4eb9-a933-8314dc2af7dc" providerId="ADAL" clId="{2200B6A9-6313-4467-B608-7FC9AE72490F}" dt="2024-02-27T06:15:46.554" v="405" actId="6549"/>
          <ac:spMkLst>
            <pc:docMk/>
            <pc:sldMk cId="560120181" sldId="293"/>
            <ac:spMk id="3" creationId="{D468D4A6-1945-C17E-83DD-FA135C6DDF10}"/>
          </ac:spMkLst>
        </pc:spChg>
      </pc:sldChg>
    </pc:docChg>
  </pc:docChgLst>
  <pc:docChgLst>
    <pc:chgData name="Shahid Masud" userId="fa14d244-da66-4eb9-a933-8314dc2af7dc" providerId="ADAL" clId="{D024F26B-8344-482C-95AC-B10C460A3EC1}"/>
    <pc:docChg chg="custSel addSld modSld">
      <pc:chgData name="Shahid Masud" userId="fa14d244-da66-4eb9-a933-8314dc2af7dc" providerId="ADAL" clId="{D024F26B-8344-482C-95AC-B10C460A3EC1}" dt="2024-01-25T06:28:38.103" v="857" actId="20577"/>
      <pc:docMkLst>
        <pc:docMk/>
      </pc:docMkLst>
      <pc:sldChg chg="modSp mod">
        <pc:chgData name="Shahid Masud" userId="fa14d244-da66-4eb9-a933-8314dc2af7dc" providerId="ADAL" clId="{D024F26B-8344-482C-95AC-B10C460A3EC1}" dt="2024-01-25T06:21:11.248" v="1" actId="20577"/>
        <pc:sldMkLst>
          <pc:docMk/>
          <pc:sldMk cId="511411243" sldId="256"/>
        </pc:sldMkLst>
        <pc:spChg chg="mod">
          <ac:chgData name="Shahid Masud" userId="fa14d244-da66-4eb9-a933-8314dc2af7dc" providerId="ADAL" clId="{D024F26B-8344-482C-95AC-B10C460A3EC1}" dt="2024-01-25T06:21:11.248" v="1" actId="20577"/>
          <ac:spMkLst>
            <pc:docMk/>
            <pc:sldMk cId="511411243" sldId="256"/>
            <ac:spMk id="2" creationId="{CE621A88-0321-F826-08A1-C5F5C49D4DEE}"/>
          </ac:spMkLst>
        </pc:spChg>
        <pc:spChg chg="mod">
          <ac:chgData name="Shahid Masud" userId="fa14d244-da66-4eb9-a933-8314dc2af7dc" providerId="ADAL" clId="{D024F26B-8344-482C-95AC-B10C460A3EC1}" dt="2024-01-25T06:21:03.826" v="0" actId="20577"/>
          <ac:spMkLst>
            <pc:docMk/>
            <pc:sldMk cId="511411243" sldId="256"/>
            <ac:spMk id="3" creationId="{8BE68A67-411C-B5C0-D9D3-3B305D24D4F5}"/>
          </ac:spMkLst>
        </pc:spChg>
      </pc:sldChg>
      <pc:sldChg chg="addSp modSp mod">
        <pc:chgData name="Shahid Masud" userId="fa14d244-da66-4eb9-a933-8314dc2af7dc" providerId="ADAL" clId="{D024F26B-8344-482C-95AC-B10C460A3EC1}" dt="2024-01-25T06:26:55.303" v="600" actId="20577"/>
        <pc:sldMkLst>
          <pc:docMk/>
          <pc:sldMk cId="503598368" sldId="292"/>
        </pc:sldMkLst>
        <pc:spChg chg="mod">
          <ac:chgData name="Shahid Masud" userId="fa14d244-da66-4eb9-a933-8314dc2af7dc" providerId="ADAL" clId="{D024F26B-8344-482C-95AC-B10C460A3EC1}" dt="2024-01-25T06:26:05.454" v="419" actId="20577"/>
          <ac:spMkLst>
            <pc:docMk/>
            <pc:sldMk cId="503598368" sldId="292"/>
            <ac:spMk id="2" creationId="{4B2AB836-8F36-D294-D59C-B73945B68644}"/>
          </ac:spMkLst>
        </pc:spChg>
        <pc:spChg chg="mod">
          <ac:chgData name="Shahid Masud" userId="fa14d244-da66-4eb9-a933-8314dc2af7dc" providerId="ADAL" clId="{D024F26B-8344-482C-95AC-B10C460A3EC1}" dt="2024-01-25T06:26:55.303" v="600" actId="20577"/>
          <ac:spMkLst>
            <pc:docMk/>
            <pc:sldMk cId="503598368" sldId="292"/>
            <ac:spMk id="3" creationId="{A92D9F84-2F94-1902-9653-D32CE3FCD4BF}"/>
          </ac:spMkLst>
        </pc:spChg>
        <pc:spChg chg="add mod">
          <ac:chgData name="Shahid Masud" userId="fa14d244-da66-4eb9-a933-8314dc2af7dc" providerId="ADAL" clId="{D024F26B-8344-482C-95AC-B10C460A3EC1}" dt="2024-01-25T06:22:18.171" v="23" actId="14100"/>
          <ac:spMkLst>
            <pc:docMk/>
            <pc:sldMk cId="503598368" sldId="292"/>
            <ac:spMk id="6" creationId="{7EA31103-5038-2ABE-8C2B-35C834087221}"/>
          </ac:spMkLst>
        </pc:spChg>
      </pc:sldChg>
      <pc:sldChg chg="modSp new mod">
        <pc:chgData name="Shahid Masud" userId="fa14d244-da66-4eb9-a933-8314dc2af7dc" providerId="ADAL" clId="{D024F26B-8344-482C-95AC-B10C460A3EC1}" dt="2024-01-25T06:28:38.103" v="857" actId="20577"/>
        <pc:sldMkLst>
          <pc:docMk/>
          <pc:sldMk cId="560120181" sldId="293"/>
        </pc:sldMkLst>
        <pc:spChg chg="mod">
          <ac:chgData name="Shahid Masud" userId="fa14d244-da66-4eb9-a933-8314dc2af7dc" providerId="ADAL" clId="{D024F26B-8344-482C-95AC-B10C460A3EC1}" dt="2024-01-25T06:28:27.568" v="852" actId="20577"/>
          <ac:spMkLst>
            <pc:docMk/>
            <pc:sldMk cId="560120181" sldId="293"/>
            <ac:spMk id="2" creationId="{371637ED-0DBF-6BF6-BDBE-80FE072DD736}"/>
          </ac:spMkLst>
        </pc:spChg>
        <pc:spChg chg="mod">
          <ac:chgData name="Shahid Masud" userId="fa14d244-da66-4eb9-a933-8314dc2af7dc" providerId="ADAL" clId="{D024F26B-8344-482C-95AC-B10C460A3EC1}" dt="2024-01-25T06:28:38.103" v="857" actId="20577"/>
          <ac:spMkLst>
            <pc:docMk/>
            <pc:sldMk cId="560120181" sldId="293"/>
            <ac:spMk id="3" creationId="{D468D4A6-1945-C17E-83DD-FA135C6DDF10}"/>
          </ac:spMkLst>
        </pc:spChg>
      </pc:sldChg>
    </pc:docChg>
  </pc:docChgLst>
  <pc:docChgLst>
    <pc:chgData name="Shahid Masud" userId="fa14d244-da66-4eb9-a933-8314dc2af7dc" providerId="ADAL" clId="{BE0D1D4B-C4D5-48C5-B03B-A32E21101CE1}"/>
    <pc:docChg chg="custSel addSld modSld sldOrd modMainMaster">
      <pc:chgData name="Shahid Masud" userId="fa14d244-da66-4eb9-a933-8314dc2af7dc" providerId="ADAL" clId="{BE0D1D4B-C4D5-48C5-B03B-A32E21101CE1}" dt="2024-01-15T16:23:07.570" v="641" actId="478"/>
      <pc:docMkLst>
        <pc:docMk/>
      </pc:docMkLst>
      <pc:sldChg chg="modSp mod">
        <pc:chgData name="Shahid Masud" userId="fa14d244-da66-4eb9-a933-8314dc2af7dc" providerId="ADAL" clId="{BE0D1D4B-C4D5-48C5-B03B-A32E21101CE1}" dt="2024-01-15T16:22:30.129" v="617" actId="207"/>
        <pc:sldMkLst>
          <pc:docMk/>
          <pc:sldMk cId="511411243" sldId="256"/>
        </pc:sldMkLst>
        <pc:spChg chg="mod">
          <ac:chgData name="Shahid Masud" userId="fa14d244-da66-4eb9-a933-8314dc2af7dc" providerId="ADAL" clId="{BE0D1D4B-C4D5-48C5-B03B-A32E21101CE1}" dt="2024-01-15T16:22:22.387" v="615" actId="207"/>
          <ac:spMkLst>
            <pc:docMk/>
            <pc:sldMk cId="511411243" sldId="256"/>
            <ac:spMk id="2" creationId="{CE621A88-0321-F826-08A1-C5F5C49D4DEE}"/>
          </ac:spMkLst>
        </pc:spChg>
        <pc:spChg chg="mod">
          <ac:chgData name="Shahid Masud" userId="fa14d244-da66-4eb9-a933-8314dc2af7dc" providerId="ADAL" clId="{BE0D1D4B-C4D5-48C5-B03B-A32E21101CE1}" dt="2024-01-15T16:22:30.129" v="617" actId="207"/>
          <ac:spMkLst>
            <pc:docMk/>
            <pc:sldMk cId="511411243" sldId="256"/>
            <ac:spMk id="3" creationId="{8BE68A67-411C-B5C0-D9D3-3B305D24D4F5}"/>
          </ac:spMkLst>
        </pc:spChg>
      </pc:sldChg>
      <pc:sldChg chg="modSp mod ord">
        <pc:chgData name="Shahid Masud" userId="fa14d244-da66-4eb9-a933-8314dc2af7dc" providerId="ADAL" clId="{BE0D1D4B-C4D5-48C5-B03B-A32E21101CE1}" dt="2024-01-15T15:55:47.452" v="63" actId="20577"/>
        <pc:sldMkLst>
          <pc:docMk/>
          <pc:sldMk cId="1743710991" sldId="264"/>
        </pc:sldMkLst>
        <pc:spChg chg="mod">
          <ac:chgData name="Shahid Masud" userId="fa14d244-da66-4eb9-a933-8314dc2af7dc" providerId="ADAL" clId="{BE0D1D4B-C4D5-48C5-B03B-A32E21101CE1}" dt="2024-01-15T15:55:47.452" v="63" actId="20577"/>
          <ac:spMkLst>
            <pc:docMk/>
            <pc:sldMk cId="1743710991" sldId="264"/>
            <ac:spMk id="2" creationId="{D58BF899-A169-AFA8-7929-B54F3F3D3339}"/>
          </ac:spMkLst>
        </pc:spChg>
      </pc:sldChg>
      <pc:sldChg chg="addSp delSp modSp mod">
        <pc:chgData name="Shahid Masud" userId="fa14d244-da66-4eb9-a933-8314dc2af7dc" providerId="ADAL" clId="{BE0D1D4B-C4D5-48C5-B03B-A32E21101CE1}" dt="2024-01-15T15:57:21.300" v="75" actId="1076"/>
        <pc:sldMkLst>
          <pc:docMk/>
          <pc:sldMk cId="1568528249" sldId="265"/>
        </pc:sldMkLst>
        <pc:picChg chg="del mod">
          <ac:chgData name="Shahid Masud" userId="fa14d244-da66-4eb9-a933-8314dc2af7dc" providerId="ADAL" clId="{BE0D1D4B-C4D5-48C5-B03B-A32E21101CE1}" dt="2024-01-15T15:57:15.845" v="72" actId="478"/>
          <ac:picMkLst>
            <pc:docMk/>
            <pc:sldMk cId="1568528249" sldId="265"/>
            <ac:picMk id="4" creationId="{A4A3DFBD-FEB8-7657-E328-5A6B35A9AC49}"/>
          </ac:picMkLst>
        </pc:picChg>
        <pc:picChg chg="add mod">
          <ac:chgData name="Shahid Masud" userId="fa14d244-da66-4eb9-a933-8314dc2af7dc" providerId="ADAL" clId="{BE0D1D4B-C4D5-48C5-B03B-A32E21101CE1}" dt="2024-01-15T15:57:21.300" v="75" actId="1076"/>
          <ac:picMkLst>
            <pc:docMk/>
            <pc:sldMk cId="1568528249" sldId="265"/>
            <ac:picMk id="5" creationId="{B0A6608A-D936-E850-4E07-402A7BEE9D4F}"/>
          </ac:picMkLst>
        </pc:picChg>
      </pc:sldChg>
      <pc:sldChg chg="modSp mod">
        <pc:chgData name="Shahid Masud" userId="fa14d244-da66-4eb9-a933-8314dc2af7dc" providerId="ADAL" clId="{BE0D1D4B-C4D5-48C5-B03B-A32E21101CE1}" dt="2024-01-15T15:41:15.101" v="0" actId="1036"/>
        <pc:sldMkLst>
          <pc:docMk/>
          <pc:sldMk cId="1713487541" sldId="276"/>
        </pc:sldMkLst>
        <pc:picChg chg="mod">
          <ac:chgData name="Shahid Masud" userId="fa14d244-da66-4eb9-a933-8314dc2af7dc" providerId="ADAL" clId="{BE0D1D4B-C4D5-48C5-B03B-A32E21101CE1}" dt="2024-01-15T15:41:15.101" v="0" actId="1036"/>
          <ac:picMkLst>
            <pc:docMk/>
            <pc:sldMk cId="1713487541" sldId="276"/>
            <ac:picMk id="4" creationId="{B42C23D2-F245-E0B4-28CC-2F817303AF99}"/>
          </ac:picMkLst>
        </pc:picChg>
      </pc:sldChg>
      <pc:sldChg chg="addSp modSp new mod">
        <pc:chgData name="Shahid Masud" userId="fa14d244-da66-4eb9-a933-8314dc2af7dc" providerId="ADAL" clId="{BE0D1D4B-C4D5-48C5-B03B-A32E21101CE1}" dt="2024-01-15T15:50:06.969" v="4" actId="1076"/>
        <pc:sldMkLst>
          <pc:docMk/>
          <pc:sldMk cId="3472271862" sldId="277"/>
        </pc:sldMkLst>
        <pc:picChg chg="add mod">
          <ac:chgData name="Shahid Masud" userId="fa14d244-da66-4eb9-a933-8314dc2af7dc" providerId="ADAL" clId="{BE0D1D4B-C4D5-48C5-B03B-A32E21101CE1}" dt="2024-01-15T15:50:06.969" v="4" actId="1076"/>
          <ac:picMkLst>
            <pc:docMk/>
            <pc:sldMk cId="3472271862" sldId="277"/>
            <ac:picMk id="4" creationId="{7E26AEAC-4EEB-E61F-C31D-DD2C9617C6C4}"/>
          </ac:picMkLst>
        </pc:picChg>
      </pc:sldChg>
      <pc:sldChg chg="addSp modSp new mod">
        <pc:chgData name="Shahid Masud" userId="fa14d244-da66-4eb9-a933-8314dc2af7dc" providerId="ADAL" clId="{BE0D1D4B-C4D5-48C5-B03B-A32E21101CE1}" dt="2024-01-15T15:55:13.761" v="33" actId="20577"/>
        <pc:sldMkLst>
          <pc:docMk/>
          <pc:sldMk cId="2428228520" sldId="278"/>
        </pc:sldMkLst>
        <pc:spChg chg="mod">
          <ac:chgData name="Shahid Masud" userId="fa14d244-da66-4eb9-a933-8314dc2af7dc" providerId="ADAL" clId="{BE0D1D4B-C4D5-48C5-B03B-A32E21101CE1}" dt="2024-01-15T15:55:13.761" v="33" actId="20577"/>
          <ac:spMkLst>
            <pc:docMk/>
            <pc:sldMk cId="2428228520" sldId="278"/>
            <ac:spMk id="2" creationId="{920A3C22-AF90-D3AE-30E3-278D5F7F4435}"/>
          </ac:spMkLst>
        </pc:spChg>
        <pc:picChg chg="add mod">
          <ac:chgData name="Shahid Masud" userId="fa14d244-da66-4eb9-a933-8314dc2af7dc" providerId="ADAL" clId="{BE0D1D4B-C4D5-48C5-B03B-A32E21101CE1}" dt="2024-01-15T15:54:54.638" v="7" actId="1076"/>
          <ac:picMkLst>
            <pc:docMk/>
            <pc:sldMk cId="2428228520" sldId="278"/>
            <ac:picMk id="4" creationId="{1B185E81-92F1-6C62-090A-039CE7B00F33}"/>
          </ac:picMkLst>
        </pc:picChg>
      </pc:sldChg>
      <pc:sldChg chg="addSp modSp new mod">
        <pc:chgData name="Shahid Masud" userId="fa14d244-da66-4eb9-a933-8314dc2af7dc" providerId="ADAL" clId="{BE0D1D4B-C4D5-48C5-B03B-A32E21101CE1}" dt="2024-01-15T16:00:34.423" v="105" actId="20577"/>
        <pc:sldMkLst>
          <pc:docMk/>
          <pc:sldMk cId="171011321" sldId="279"/>
        </pc:sldMkLst>
        <pc:spChg chg="mod">
          <ac:chgData name="Shahid Masud" userId="fa14d244-da66-4eb9-a933-8314dc2af7dc" providerId="ADAL" clId="{BE0D1D4B-C4D5-48C5-B03B-A32E21101CE1}" dt="2024-01-15T16:00:34.423" v="105" actId="20577"/>
          <ac:spMkLst>
            <pc:docMk/>
            <pc:sldMk cId="171011321" sldId="279"/>
            <ac:spMk id="2" creationId="{062031D0-47F0-A38B-FDF9-08B6C25CDE79}"/>
          </ac:spMkLst>
        </pc:spChg>
        <pc:picChg chg="add mod">
          <ac:chgData name="Shahid Masud" userId="fa14d244-da66-4eb9-a933-8314dc2af7dc" providerId="ADAL" clId="{BE0D1D4B-C4D5-48C5-B03B-A32E21101CE1}" dt="2024-01-15T16:00:25.096" v="80" actId="14100"/>
          <ac:picMkLst>
            <pc:docMk/>
            <pc:sldMk cId="171011321" sldId="279"/>
            <ac:picMk id="4" creationId="{A61B755B-893F-A6E2-0D14-9F17236697A3}"/>
          </ac:picMkLst>
        </pc:picChg>
      </pc:sldChg>
      <pc:sldChg chg="addSp modSp new mod">
        <pc:chgData name="Shahid Masud" userId="fa14d244-da66-4eb9-a933-8314dc2af7dc" providerId="ADAL" clId="{BE0D1D4B-C4D5-48C5-B03B-A32E21101CE1}" dt="2024-01-15T16:01:52.271" v="136" actId="20577"/>
        <pc:sldMkLst>
          <pc:docMk/>
          <pc:sldMk cId="2202084019" sldId="280"/>
        </pc:sldMkLst>
        <pc:spChg chg="mod">
          <ac:chgData name="Shahid Masud" userId="fa14d244-da66-4eb9-a933-8314dc2af7dc" providerId="ADAL" clId="{BE0D1D4B-C4D5-48C5-B03B-A32E21101CE1}" dt="2024-01-15T16:01:52.271" v="136" actId="20577"/>
          <ac:spMkLst>
            <pc:docMk/>
            <pc:sldMk cId="2202084019" sldId="280"/>
            <ac:spMk id="2" creationId="{3AC63AA4-63D8-895F-AF23-FCDE5EFF2E01}"/>
          </ac:spMkLst>
        </pc:spChg>
        <pc:picChg chg="add mod">
          <ac:chgData name="Shahid Masud" userId="fa14d244-da66-4eb9-a933-8314dc2af7dc" providerId="ADAL" clId="{BE0D1D4B-C4D5-48C5-B03B-A32E21101CE1}" dt="2024-01-15T16:01:44.425" v="109" actId="14100"/>
          <ac:picMkLst>
            <pc:docMk/>
            <pc:sldMk cId="2202084019" sldId="280"/>
            <ac:picMk id="4" creationId="{E761E507-0A84-EA5B-59E1-210A49F8EC8A}"/>
          </ac:picMkLst>
        </pc:picChg>
      </pc:sldChg>
      <pc:sldChg chg="addSp modSp new mod">
        <pc:chgData name="Shahid Masud" userId="fa14d244-da66-4eb9-a933-8314dc2af7dc" providerId="ADAL" clId="{BE0D1D4B-C4D5-48C5-B03B-A32E21101CE1}" dt="2024-01-15T16:18:52.669" v="485" actId="20577"/>
        <pc:sldMkLst>
          <pc:docMk/>
          <pc:sldMk cId="246668913" sldId="281"/>
        </pc:sldMkLst>
        <pc:spChg chg="mod">
          <ac:chgData name="Shahid Masud" userId="fa14d244-da66-4eb9-a933-8314dc2af7dc" providerId="ADAL" clId="{BE0D1D4B-C4D5-48C5-B03B-A32E21101CE1}" dt="2024-01-15T16:03:28.603" v="149" actId="20577"/>
          <ac:spMkLst>
            <pc:docMk/>
            <pc:sldMk cId="246668913" sldId="281"/>
            <ac:spMk id="2" creationId="{BC2C0A4E-BD0D-B45E-8A8F-2C12E50EA663}"/>
          </ac:spMkLst>
        </pc:spChg>
        <pc:spChg chg="add mod">
          <ac:chgData name="Shahid Masud" userId="fa14d244-da66-4eb9-a933-8314dc2af7dc" providerId="ADAL" clId="{BE0D1D4B-C4D5-48C5-B03B-A32E21101CE1}" dt="2024-01-15T16:18:52.669" v="485" actId="20577"/>
          <ac:spMkLst>
            <pc:docMk/>
            <pc:sldMk cId="246668913" sldId="281"/>
            <ac:spMk id="5" creationId="{68CB4C3C-21BB-07E8-37FA-58D961B8C53F}"/>
          </ac:spMkLst>
        </pc:spChg>
        <pc:picChg chg="add mod">
          <ac:chgData name="Shahid Masud" userId="fa14d244-da66-4eb9-a933-8314dc2af7dc" providerId="ADAL" clId="{BE0D1D4B-C4D5-48C5-B03B-A32E21101CE1}" dt="2024-01-15T16:14:01.045" v="187" actId="14100"/>
          <ac:picMkLst>
            <pc:docMk/>
            <pc:sldMk cId="246668913" sldId="281"/>
            <ac:picMk id="4" creationId="{B9A32F8C-BBD7-AE59-2C43-3C8E9E948F40}"/>
          </ac:picMkLst>
        </pc:picChg>
      </pc:sldChg>
      <pc:sldChg chg="addSp modSp new mod">
        <pc:chgData name="Shahid Masud" userId="fa14d244-da66-4eb9-a933-8314dc2af7dc" providerId="ADAL" clId="{BE0D1D4B-C4D5-48C5-B03B-A32E21101CE1}" dt="2024-01-15T16:05:15.564" v="185" actId="20577"/>
        <pc:sldMkLst>
          <pc:docMk/>
          <pc:sldMk cId="909601571" sldId="282"/>
        </pc:sldMkLst>
        <pc:spChg chg="mod">
          <ac:chgData name="Shahid Masud" userId="fa14d244-da66-4eb9-a933-8314dc2af7dc" providerId="ADAL" clId="{BE0D1D4B-C4D5-48C5-B03B-A32E21101CE1}" dt="2024-01-15T16:05:15.564" v="185" actId="20577"/>
          <ac:spMkLst>
            <pc:docMk/>
            <pc:sldMk cId="909601571" sldId="282"/>
            <ac:spMk id="2" creationId="{A6538434-8244-AD28-145C-868CB471CBB4}"/>
          </ac:spMkLst>
        </pc:spChg>
        <pc:picChg chg="add mod">
          <ac:chgData name="Shahid Masud" userId="fa14d244-da66-4eb9-a933-8314dc2af7dc" providerId="ADAL" clId="{BE0D1D4B-C4D5-48C5-B03B-A32E21101CE1}" dt="2024-01-15T16:05:09.424" v="170" actId="1076"/>
          <ac:picMkLst>
            <pc:docMk/>
            <pc:sldMk cId="909601571" sldId="282"/>
            <ac:picMk id="4" creationId="{2F8E5AC3-9652-FF9A-C444-B94CE7BFC581}"/>
          </ac:picMkLst>
        </pc:picChg>
      </pc:sldChg>
      <pc:sldChg chg="modSp new mod">
        <pc:chgData name="Shahid Masud" userId="fa14d244-da66-4eb9-a933-8314dc2af7dc" providerId="ADAL" clId="{BE0D1D4B-C4D5-48C5-B03B-A32E21101CE1}" dt="2024-01-15T16:20:14.298" v="612" actId="20577"/>
        <pc:sldMkLst>
          <pc:docMk/>
          <pc:sldMk cId="896420595" sldId="283"/>
        </pc:sldMkLst>
        <pc:spChg chg="mod">
          <ac:chgData name="Shahid Masud" userId="fa14d244-da66-4eb9-a933-8314dc2af7dc" providerId="ADAL" clId="{BE0D1D4B-C4D5-48C5-B03B-A32E21101CE1}" dt="2024-01-15T16:19:50.484" v="511" actId="20577"/>
          <ac:spMkLst>
            <pc:docMk/>
            <pc:sldMk cId="896420595" sldId="283"/>
            <ac:spMk id="2" creationId="{7ADAB077-E886-8D73-1B38-0321E27E1789}"/>
          </ac:spMkLst>
        </pc:spChg>
        <pc:spChg chg="mod">
          <ac:chgData name="Shahid Masud" userId="fa14d244-da66-4eb9-a933-8314dc2af7dc" providerId="ADAL" clId="{BE0D1D4B-C4D5-48C5-B03B-A32E21101CE1}" dt="2024-01-15T16:20:14.298" v="612" actId="20577"/>
          <ac:spMkLst>
            <pc:docMk/>
            <pc:sldMk cId="896420595" sldId="283"/>
            <ac:spMk id="3" creationId="{83B0F3BA-2DD4-DCDE-F20A-6BE49EA09A61}"/>
          </ac:spMkLst>
        </pc:spChg>
      </pc:sldChg>
      <pc:sldChg chg="delSp modSp new mod">
        <pc:chgData name="Shahid Masud" userId="fa14d244-da66-4eb9-a933-8314dc2af7dc" providerId="ADAL" clId="{BE0D1D4B-C4D5-48C5-B03B-A32E21101CE1}" dt="2024-01-15T16:23:07.570" v="641" actId="478"/>
        <pc:sldMkLst>
          <pc:docMk/>
          <pc:sldMk cId="3119288731" sldId="284"/>
        </pc:sldMkLst>
        <pc:spChg chg="mod">
          <ac:chgData name="Shahid Masud" userId="fa14d244-da66-4eb9-a933-8314dc2af7dc" providerId="ADAL" clId="{BE0D1D4B-C4D5-48C5-B03B-A32E21101CE1}" dt="2024-01-15T16:23:02.771" v="640" actId="20577"/>
          <ac:spMkLst>
            <pc:docMk/>
            <pc:sldMk cId="3119288731" sldId="284"/>
            <ac:spMk id="2" creationId="{6DE7B50A-B0D1-3D23-2D3D-D9C2CC06FA0C}"/>
          </ac:spMkLst>
        </pc:spChg>
        <pc:spChg chg="del">
          <ac:chgData name="Shahid Masud" userId="fa14d244-da66-4eb9-a933-8314dc2af7dc" providerId="ADAL" clId="{BE0D1D4B-C4D5-48C5-B03B-A32E21101CE1}" dt="2024-01-15T16:23:07.570" v="641" actId="478"/>
          <ac:spMkLst>
            <pc:docMk/>
            <pc:sldMk cId="3119288731" sldId="284"/>
            <ac:spMk id="3" creationId="{7CA53FA7-F053-C1D9-98E9-6E9C3944190E}"/>
          </ac:spMkLst>
        </pc:spChg>
      </pc:sldChg>
      <pc:sldMasterChg chg="modSp mod">
        <pc:chgData name="Shahid Masud" userId="fa14d244-da66-4eb9-a933-8314dc2af7dc" providerId="ADAL" clId="{BE0D1D4B-C4D5-48C5-B03B-A32E21101CE1}" dt="2024-01-15T16:20:41.522" v="613" actId="14100"/>
        <pc:sldMasterMkLst>
          <pc:docMk/>
          <pc:sldMasterMk cId="351095188" sldId="2147483648"/>
        </pc:sldMasterMkLst>
        <pc:spChg chg="mod">
          <ac:chgData name="Shahid Masud" userId="fa14d244-da66-4eb9-a933-8314dc2af7dc" providerId="ADAL" clId="{BE0D1D4B-C4D5-48C5-B03B-A32E21101CE1}" dt="2024-01-15T16:20:41.522" v="613" actId="14100"/>
          <ac:spMkLst>
            <pc:docMk/>
            <pc:sldMasterMk cId="351095188" sldId="2147483648"/>
            <ac:spMk id="3" creationId="{38E09A26-50C0-DF92-EE7F-0CB8420234E9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EC597-A9B9-4317-9BFF-11797D4E836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E8751-6116-419C-9846-49BDF3F08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227BB-C4F6-FEE1-6BEC-4CA4B2C36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5C960-D1B7-A674-AF9D-919A5B294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BF07-E320-5400-81B4-C788A6B44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A818-CD01-4EA6-8D04-EE18D55125EE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3957C-2F02-B95E-A969-64F3453D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VLSI Design Spring 2024 Lecture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4D850-A199-5E19-92A2-1EC3D557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8191-EAC5-4B5A-8F19-E7FC6C00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58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3EA57-890A-D9E7-EE2C-9247B5CE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F36AF-BC70-2A56-BC55-2B019C151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24649-FDB7-B2DF-7FB6-C1B462E1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F64F-00B0-4617-B84B-7CA8C0483601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A0DA3-6A0F-485C-256B-04603E76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VLSI Design Spring 2024 Lecture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AC527-0AC1-6A10-6A66-A184BB43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8191-EAC5-4B5A-8F19-E7FC6C00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32BF5B-4528-9352-2EE4-B191F240E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CF012-F0C7-492C-4B98-6AC11DEDF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E2660-2B6D-FA8D-131F-DC013F696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D8C1-D962-4836-A933-A6B78FF8B0AA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EF875-790F-FD98-47CF-8A5B589D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VLSI Design Spring 2024 Lecture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1C858-7FB1-32A8-0698-D30B840F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8191-EAC5-4B5A-8F19-E7FC6C00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F99A5-61CE-A440-08DC-42349731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DCAEF-B62E-FC2F-50DA-4811907B9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99430-1022-D2A6-29A2-7A1746A9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33C3-9F98-4A73-AC64-4C877187062A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3757-1C1D-BA23-57C9-B19B0859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VLSI Design Spring 2024 Lecture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63FD8-486B-F3AF-7ECD-4677804A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8191-EAC5-4B5A-8F19-E7FC6C00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E12D-C42C-0613-9303-6E8C15943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63305-C34B-F51D-C7D8-3C60DFBC0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4EA87-CF7C-4F91-3253-D4100C3F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8156-CE8A-4663-AEF1-F4B5F9BA8F1B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6C95F-49E6-2DF9-577A-E82753C2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VLSI Design Spring 2024 Lecture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FDE77-D8F3-CF28-553B-BF770A0D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8191-EAC5-4B5A-8F19-E7FC6C00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6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D9EC-031A-2398-5955-5149C828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9B31C-F40B-FCFB-5C52-1A472E168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3689F-3348-D66F-2F9A-AE0BB8A92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73E8B-AEF9-C47E-A36E-7F214B098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07CC-4C1F-410F-BA42-3DA4F2BBDFC5}" type="datetime1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220C4-720A-4802-E9A5-2E1B9B24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VLSI Design Spring 2024 Lecture 14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5F160-5AD2-CB33-86F7-BBA00248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8191-EAC5-4B5A-8F19-E7FC6C00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2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CD91-AEB7-2315-5A7B-A3317695F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FBC26-5873-6AD3-D9B5-EE19743F9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FD1CF-6975-6FEF-ECA1-37BB09E9D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5321C-CC84-76C1-5008-24F6E47F0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FFC6C-01F1-1718-4638-E13767EFE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19F38-2E71-76E0-652B-529FA43A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9F1-C37D-434B-AC71-A0E49DCFBFBF}" type="datetime1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CA409-53AA-563A-E5E9-0E91AA01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VLSI Design Spring 2024 Lecture 14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71AF28-B8C3-BD04-20A0-A9922B70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8191-EAC5-4B5A-8F19-E7FC6C00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3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58A88-AAE8-8DE0-A2C2-B8A6374E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67E74-B8D0-39CD-B2D9-FABAB6BA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987C-0458-46BE-9CFB-FE68B0E4C1B8}" type="datetime1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CF984-8E41-9443-B704-CB3C2811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VLSI Design Spring 2024 Lecture 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2F15E-1584-E0C6-62A4-DCF837D19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8191-EAC5-4B5A-8F19-E7FC6C00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8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61FCF-E204-3445-35A9-17F2E1C5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DF28-19E5-4A19-8E06-D795AC3710C3}" type="datetime1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774E5-7B07-BE04-8D9A-8C17BCD4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VLSI Design Spring 2024 Lecture 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45527-2968-BFE5-E452-CA5E9E71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8191-EAC5-4B5A-8F19-E7FC6C00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9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2D88-CEEA-2A3A-9A67-218947873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8B2F8-3B7E-2BAB-CD6C-4CB080D28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3B1F7-CF65-7DDE-A18E-665CA1D6D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999B3-8F00-77FA-E484-37EBB5EE3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0E8D-322C-4331-A8C1-392F2079925F}" type="datetime1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90DD-6775-2E1B-BA6B-133BEE55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VLSI Design Spring 2024 Lecture 14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660FA-0A8C-8450-DC7C-5C72954A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8191-EAC5-4B5A-8F19-E7FC6C00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8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41E2-FAFE-8F7C-CD75-5A912D80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9520E-CFAF-CF28-DBE2-C9034A8DF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07F90-A2F6-F73C-9644-E60F0C0EC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52D60-CAE0-5C44-D433-9103F8C2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4E46-43B0-4F68-98B0-B6001ACBF8FC}" type="datetime1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AA598-B9C1-7359-9906-F75FEF92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VLSI Design Spring 2024 Lecture 14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F7F66-AC72-124E-7BC3-F5CE6945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8191-EAC5-4B5A-8F19-E7FC6C00B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8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7C72B-7962-E8F2-F534-1C08E5061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9"/>
            <a:ext cx="12192000" cy="896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09A26-50C0-DF92-EE7F-0CB842023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75267"/>
            <a:ext cx="10515600" cy="5101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9F1C3-D628-CD90-632F-8D70D92A5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01662" y="6573416"/>
            <a:ext cx="1379738" cy="258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21D45-6769-4EBF-8823-663236A3C931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C044C-92E2-9880-5E6A-C0388AC2F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43526" y="6592209"/>
            <a:ext cx="3909874" cy="258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VLSI Design Spring 2024 Lecture 14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8F059-B0D7-BAA9-9F86-8F235AB7B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5322" y="6598970"/>
            <a:ext cx="1363462" cy="258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E8191-EAC5-4B5A-8F19-E7FC6C00B2E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0560D6-A02C-FB39-B7C6-589FC3A33A6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341223" y="43192"/>
            <a:ext cx="833761" cy="68247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4C9FBE-41CD-50FD-6A8C-9EECFEDCB40F}"/>
              </a:ext>
            </a:extLst>
          </p:cNvPr>
          <p:cNvSpPr/>
          <p:nvPr userDrawn="1"/>
        </p:nvSpPr>
        <p:spPr>
          <a:xfrm>
            <a:off x="88778" y="742950"/>
            <a:ext cx="12010006" cy="45719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48139BB-B44A-7A74-89B2-7B86E943CD92}"/>
              </a:ext>
            </a:extLst>
          </p:cNvPr>
          <p:cNvSpPr/>
          <p:nvPr userDrawn="1"/>
        </p:nvSpPr>
        <p:spPr>
          <a:xfrm>
            <a:off x="90997" y="6544584"/>
            <a:ext cx="12010006" cy="45719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1A88-0321-F826-08A1-C5F5C49D4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35338"/>
          </a:xfrm>
          <a:solidFill>
            <a:schemeClr val="accent5">
              <a:lumMod val="5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VLSI Design EE 523</a:t>
            </a:r>
            <a:b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Spring 2024</a:t>
            </a:r>
            <a:b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68A67-411C-B5C0-D9D3-3B305D24D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19650"/>
            <a:ext cx="9144000" cy="138850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Shahid Masud</a:t>
            </a:r>
          </a:p>
          <a:p>
            <a:r>
              <a:rPr lang="en-US" b="1" dirty="0">
                <a:solidFill>
                  <a:srgbClr val="002060"/>
                </a:solidFill>
              </a:rPr>
              <a:t>Lecture 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79C22-81FE-1074-9BF0-1E033C61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VLSI Design Spring 2024 Lecture 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232DD-BD97-B871-F04C-B650CEC9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8191-EAC5-4B5A-8F19-E7FC6C00B2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1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AB836-8F36-D294-D59C-B73945B6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for lecture 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9F84-2F94-1902-9653-D32CE3FC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 solved examples of Power Dissipation in CMOS circuits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Introduce Reliability, Circuit Life in CMOS chips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Latchup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problem in CMOS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38077-1CDE-1785-59F5-F54F068C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VLSI Design Spring 2024 Lecture 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0CB4F-54A3-D76E-CE5B-DCEE9CAF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8191-EAC5-4B5A-8F19-E7FC6C00B2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9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E44B-10F0-5537-3AA7-45B395DE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</a:t>
            </a:r>
            <a:r>
              <a:rPr lang="en-US" dirty="0"/>
              <a:t> from text book regarding activity factor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0D532-69CC-D347-08E9-EBC07816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VLSI Design Spring 2024 Lecture 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39317-C9A8-561D-4E9A-712AD519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8191-EAC5-4B5A-8F19-E7FC6C00B2EB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39A638-F353-C10D-E026-8E3B7DCA0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353" y="1166681"/>
            <a:ext cx="8011643" cy="1876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D44DE3-1A6B-3768-2C8B-578AF28E6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353" y="2823894"/>
            <a:ext cx="7983064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0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54B4D-0C51-90B2-9CA5-A5ABD056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</a:t>
            </a:r>
            <a:r>
              <a:rPr lang="en-US" dirty="0"/>
              <a:t> related to Leakage current and Static Power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3BE20A-8883-E402-A472-81ED824E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VLSI Design Spring 2024 Lecture 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EBF83-E9E9-4843-445C-0598392C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8191-EAC5-4B5A-8F19-E7FC6C00B2E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580819-273C-9A8C-C7F5-79A951F0D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1109339"/>
            <a:ext cx="8049748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0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230ABD9-5714-0674-51C8-55CB31D30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036" y="2704671"/>
            <a:ext cx="8040222" cy="13717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4A2D7-91C6-23AD-B554-F065634E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Header Switch Sizing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DC8C7F-2B6C-2CE0-6305-D4ED41C1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VLSI Design Spring 2024 Lecture 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76999-EBA6-CDCE-6800-08BDA2AE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8191-EAC5-4B5A-8F19-E7FC6C00B2E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7310D2-836B-6211-E404-DE4C0F6F2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80" y="1752410"/>
            <a:ext cx="3324689" cy="27245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551B30-A2F4-ABC2-8B06-FD0FA677C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510" y="896644"/>
            <a:ext cx="8049748" cy="19910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E63D1A-6295-4237-9B48-6BF18F61F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7562" y="4112017"/>
            <a:ext cx="8211696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0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CE55-5675-0518-3F36-3FD23F27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5DB77-A4C9-5B06-6261-57015BA53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5 of textbook ‘CMOS VLSI Design’ by </a:t>
            </a:r>
            <a:r>
              <a:rPr lang="en-US" dirty="0" err="1"/>
              <a:t>Weste</a:t>
            </a:r>
            <a:r>
              <a:rPr lang="en-US" dirty="0"/>
              <a:t> and Harris related to Power Dissipation in CMOS circuits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806AF-67BA-9B52-0EFA-BF8A848E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VLSI Design Spring 2024 Lecture 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81EF8-4CA1-188B-96DF-80F781A4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8191-EAC5-4B5A-8F19-E7FC6C00B2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9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119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VLSI Design EE 523 Spring 2024 </vt:lpstr>
      <vt:lpstr>Topics for lecture 17</vt:lpstr>
      <vt:lpstr>Eg from text book regarding activity factor</vt:lpstr>
      <vt:lpstr>Eg related to Leakage current and Static Power</vt:lpstr>
      <vt:lpstr>Power Header Switch Sizing</vt:lpstr>
      <vt:lpstr>Readings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VLSI Design EE 523 Spring 2023</dc:title>
  <dc:creator>Shahid Masud</dc:creator>
  <cp:lastModifiedBy>Shahid Masud</cp:lastModifiedBy>
  <cp:revision>1</cp:revision>
  <dcterms:created xsi:type="dcterms:W3CDTF">2024-01-15T08:27:07Z</dcterms:created>
  <dcterms:modified xsi:type="dcterms:W3CDTF">2024-03-19T03:31:29Z</dcterms:modified>
</cp:coreProperties>
</file>