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6" r:id="rId4"/>
    <p:sldId id="263" r:id="rId5"/>
    <p:sldId id="264" r:id="rId6"/>
    <p:sldId id="265" r:id="rId7"/>
    <p:sldId id="262" r:id="rId8"/>
    <p:sldId id="261" r:id="rId9"/>
    <p:sldId id="273" r:id="rId10"/>
    <p:sldId id="274" r:id="rId11"/>
    <p:sldId id="271" r:id="rId12"/>
    <p:sldId id="272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81A0B-ECE8-496C-A0DA-1D974A1F553C}" v="38" dt="2024-01-16T06:49:52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9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d Masud" userId="fa14d244-da66-4eb9-a933-8314dc2af7dc" providerId="ADAL" clId="{09281A0B-ECE8-496C-A0DA-1D974A1F553C}"/>
    <pc:docChg chg="custSel addSld delSld modSld sldOrd modMainMaster">
      <pc:chgData name="Shahid Masud" userId="fa14d244-da66-4eb9-a933-8314dc2af7dc" providerId="ADAL" clId="{09281A0B-ECE8-496C-A0DA-1D974A1F553C}" dt="2024-01-16T06:54:50.264" v="657"/>
      <pc:docMkLst>
        <pc:docMk/>
      </pc:docMkLst>
      <pc:sldChg chg="modSp new mod">
        <pc:chgData name="Shahid Masud" userId="fa14d244-da66-4eb9-a933-8314dc2af7dc" providerId="ADAL" clId="{09281A0B-ECE8-496C-A0DA-1D974A1F553C}" dt="2024-01-12T09:27:56.495" v="278" actId="6549"/>
        <pc:sldMkLst>
          <pc:docMk/>
          <pc:sldMk cId="898736340" sldId="256"/>
        </pc:sldMkLst>
        <pc:spChg chg="mod">
          <ac:chgData name="Shahid Masud" userId="fa14d244-da66-4eb9-a933-8314dc2af7dc" providerId="ADAL" clId="{09281A0B-ECE8-496C-A0DA-1D974A1F553C}" dt="2024-01-12T09:26:39.461" v="272" actId="14100"/>
          <ac:spMkLst>
            <pc:docMk/>
            <pc:sldMk cId="898736340" sldId="256"/>
            <ac:spMk id="2" creationId="{85898F4B-59D0-8C16-33BD-0249B027900A}"/>
          </ac:spMkLst>
        </pc:spChg>
        <pc:spChg chg="mod">
          <ac:chgData name="Shahid Masud" userId="fa14d244-da66-4eb9-a933-8314dc2af7dc" providerId="ADAL" clId="{09281A0B-ECE8-496C-A0DA-1D974A1F553C}" dt="2024-01-12T09:27:56.495" v="278" actId="6549"/>
          <ac:spMkLst>
            <pc:docMk/>
            <pc:sldMk cId="898736340" sldId="256"/>
            <ac:spMk id="3" creationId="{251F6D65-6CF3-0903-0A4E-061315F0CDD9}"/>
          </ac:spMkLst>
        </pc:spChg>
      </pc:sldChg>
      <pc:sldChg chg="modSp new del mod">
        <pc:chgData name="Shahid Masud" userId="fa14d244-da66-4eb9-a933-8314dc2af7dc" providerId="ADAL" clId="{09281A0B-ECE8-496C-A0DA-1D974A1F553C}" dt="2024-01-12T09:27:38.246" v="277" actId="47"/>
        <pc:sldMkLst>
          <pc:docMk/>
          <pc:sldMk cId="107662015" sldId="257"/>
        </pc:sldMkLst>
        <pc:spChg chg="mod">
          <ac:chgData name="Shahid Masud" userId="fa14d244-da66-4eb9-a933-8314dc2af7dc" providerId="ADAL" clId="{09281A0B-ECE8-496C-A0DA-1D974A1F553C}" dt="2024-01-12T09:25:42.193" v="245" actId="27636"/>
          <ac:spMkLst>
            <pc:docMk/>
            <pc:sldMk cId="107662015" sldId="257"/>
            <ac:spMk id="2" creationId="{D5282DA5-8136-32D1-C786-EF3952C77C9C}"/>
          </ac:spMkLst>
        </pc:spChg>
      </pc:sldChg>
      <pc:sldChg chg="modSp del mod">
        <pc:chgData name="Shahid Masud" userId="fa14d244-da66-4eb9-a933-8314dc2af7dc" providerId="ADAL" clId="{09281A0B-ECE8-496C-A0DA-1D974A1F553C}" dt="2024-01-12T09:27:36.063" v="276" actId="47"/>
        <pc:sldMkLst>
          <pc:docMk/>
          <pc:sldMk cId="702089717" sldId="258"/>
        </pc:sldMkLst>
        <pc:spChg chg="mod">
          <ac:chgData name="Shahid Masud" userId="fa14d244-da66-4eb9-a933-8314dc2af7dc" providerId="ADAL" clId="{09281A0B-ECE8-496C-A0DA-1D974A1F553C}" dt="2024-01-12T09:27:10.664" v="274" actId="27636"/>
          <ac:spMkLst>
            <pc:docMk/>
            <pc:sldMk cId="702089717" sldId="258"/>
            <ac:spMk id="2" creationId="{D6414B0E-D20E-40A5-B75B-44DC1C2B1025}"/>
          </ac:spMkLst>
        </pc:spChg>
      </pc:sldChg>
      <pc:sldChg chg="modSp mod">
        <pc:chgData name="Shahid Masud" userId="fa14d244-da66-4eb9-a933-8314dc2af7dc" providerId="ADAL" clId="{09281A0B-ECE8-496C-A0DA-1D974A1F553C}" dt="2024-01-16T06:49:20.543" v="650" actId="207"/>
        <pc:sldMkLst>
          <pc:docMk/>
          <pc:sldMk cId="573258401" sldId="267"/>
        </pc:sldMkLst>
        <pc:spChg chg="mod">
          <ac:chgData name="Shahid Masud" userId="fa14d244-da66-4eb9-a933-8314dc2af7dc" providerId="ADAL" clId="{09281A0B-ECE8-496C-A0DA-1D974A1F553C}" dt="2024-01-16T06:49:20.543" v="650" actId="207"/>
          <ac:spMkLst>
            <pc:docMk/>
            <pc:sldMk cId="573258401" sldId="267"/>
            <ac:spMk id="2" creationId="{1E4EA9E3-2075-CB7D-6482-9D4119758410}"/>
          </ac:spMkLst>
        </pc:spChg>
      </pc:sldChg>
      <pc:sldChg chg="ord">
        <pc:chgData name="Shahid Masud" userId="fa14d244-da66-4eb9-a933-8314dc2af7dc" providerId="ADAL" clId="{09281A0B-ECE8-496C-A0DA-1D974A1F553C}" dt="2024-01-16T06:54:50.264" v="657"/>
        <pc:sldMkLst>
          <pc:docMk/>
          <pc:sldMk cId="2638284485" sldId="269"/>
        </pc:sldMkLst>
      </pc:sldChg>
      <pc:sldChg chg="addSp delSp modSp new mod ord">
        <pc:chgData name="Shahid Masud" userId="fa14d244-da66-4eb9-a933-8314dc2af7dc" providerId="ADAL" clId="{09281A0B-ECE8-496C-A0DA-1D974A1F553C}" dt="2024-01-16T06:54:43.429" v="655"/>
        <pc:sldMkLst>
          <pc:docMk/>
          <pc:sldMk cId="4126461815" sldId="270"/>
        </pc:sldMkLst>
        <pc:spChg chg="mod">
          <ac:chgData name="Shahid Masud" userId="fa14d244-da66-4eb9-a933-8314dc2af7dc" providerId="ADAL" clId="{09281A0B-ECE8-496C-A0DA-1D974A1F553C}" dt="2024-01-15T08:08:18.707" v="577" actId="20577"/>
          <ac:spMkLst>
            <pc:docMk/>
            <pc:sldMk cId="4126461815" sldId="270"/>
            <ac:spMk id="2" creationId="{80874771-2447-5A18-7513-696CAC2334A9}"/>
          </ac:spMkLst>
        </pc:spChg>
        <pc:spChg chg="del">
          <ac:chgData name="Shahid Masud" userId="fa14d244-da66-4eb9-a933-8314dc2af7dc" providerId="ADAL" clId="{09281A0B-ECE8-496C-A0DA-1D974A1F553C}" dt="2024-01-15T08:03:48.102" v="536" actId="478"/>
          <ac:spMkLst>
            <pc:docMk/>
            <pc:sldMk cId="4126461815" sldId="270"/>
            <ac:spMk id="3" creationId="{2C75CD49-C1BB-DE88-2409-764C3F7AE593}"/>
          </ac:spMkLst>
        </pc:spChg>
        <pc:picChg chg="add mod">
          <ac:chgData name="Shahid Masud" userId="fa14d244-da66-4eb9-a933-8314dc2af7dc" providerId="ADAL" clId="{09281A0B-ECE8-496C-A0DA-1D974A1F553C}" dt="2024-01-15T08:07:43.240" v="570" actId="1076"/>
          <ac:picMkLst>
            <pc:docMk/>
            <pc:sldMk cId="4126461815" sldId="270"/>
            <ac:picMk id="6" creationId="{5858199A-9E7C-F827-904F-7019A0CE035C}"/>
          </ac:picMkLst>
        </pc:picChg>
        <pc:picChg chg="add mod">
          <ac:chgData name="Shahid Masud" userId="fa14d244-da66-4eb9-a933-8314dc2af7dc" providerId="ADAL" clId="{09281A0B-ECE8-496C-A0DA-1D974A1F553C}" dt="2024-01-15T08:07:44.303" v="571" actId="1076"/>
          <ac:picMkLst>
            <pc:docMk/>
            <pc:sldMk cId="4126461815" sldId="270"/>
            <ac:picMk id="8" creationId="{0924D98E-A827-C483-F2F6-47F4E3C1E51F}"/>
          </ac:picMkLst>
        </pc:picChg>
        <pc:picChg chg="add mod">
          <ac:chgData name="Shahid Masud" userId="fa14d244-da66-4eb9-a933-8314dc2af7dc" providerId="ADAL" clId="{09281A0B-ECE8-496C-A0DA-1D974A1F553C}" dt="2024-01-15T08:07:41.037" v="569" actId="1076"/>
          <ac:picMkLst>
            <pc:docMk/>
            <pc:sldMk cId="4126461815" sldId="270"/>
            <ac:picMk id="10" creationId="{213617C9-A899-F325-E9F0-226B23B89E7C}"/>
          </ac:picMkLst>
        </pc:picChg>
        <pc:picChg chg="add mod">
          <ac:chgData name="Shahid Masud" userId="fa14d244-da66-4eb9-a933-8314dc2af7dc" providerId="ADAL" clId="{09281A0B-ECE8-496C-A0DA-1D974A1F553C}" dt="2024-01-15T08:07:50.305" v="573" actId="1038"/>
          <ac:picMkLst>
            <pc:docMk/>
            <pc:sldMk cId="4126461815" sldId="270"/>
            <ac:picMk id="12" creationId="{5C96208B-DF83-2FE5-A8AE-F5FE586B544C}"/>
          </ac:picMkLst>
        </pc:picChg>
      </pc:sldChg>
      <pc:sldChg chg="addSp delSp modSp new mod">
        <pc:chgData name="Shahid Masud" userId="fa14d244-da66-4eb9-a933-8314dc2af7dc" providerId="ADAL" clId="{09281A0B-ECE8-496C-A0DA-1D974A1F553C}" dt="2024-01-15T07:54:02.538" v="424" actId="1076"/>
        <pc:sldMkLst>
          <pc:docMk/>
          <pc:sldMk cId="89827064" sldId="271"/>
        </pc:sldMkLst>
        <pc:spChg chg="mod">
          <ac:chgData name="Shahid Masud" userId="fa14d244-da66-4eb9-a933-8314dc2af7dc" providerId="ADAL" clId="{09281A0B-ECE8-496C-A0DA-1D974A1F553C}" dt="2024-01-15T07:48:31.098" v="347" actId="20577"/>
          <ac:spMkLst>
            <pc:docMk/>
            <pc:sldMk cId="89827064" sldId="271"/>
            <ac:spMk id="2" creationId="{4887E2C8-70B8-2795-D779-2CEBA9592BA2}"/>
          </ac:spMkLst>
        </pc:spChg>
        <pc:spChg chg="del">
          <ac:chgData name="Shahid Masud" userId="fa14d244-da66-4eb9-a933-8314dc2af7dc" providerId="ADAL" clId="{09281A0B-ECE8-496C-A0DA-1D974A1F553C}" dt="2024-01-15T07:48:35.052" v="348" actId="478"/>
          <ac:spMkLst>
            <pc:docMk/>
            <pc:sldMk cId="89827064" sldId="271"/>
            <ac:spMk id="3" creationId="{A6D13FAB-D3DD-DCAE-73E2-561D2E94CE61}"/>
          </ac:spMkLst>
        </pc:spChg>
        <pc:spChg chg="add mod">
          <ac:chgData name="Shahid Masud" userId="fa14d244-da66-4eb9-a933-8314dc2af7dc" providerId="ADAL" clId="{09281A0B-ECE8-496C-A0DA-1D974A1F553C}" dt="2024-01-15T07:49:31.441" v="365" actId="1076"/>
          <ac:spMkLst>
            <pc:docMk/>
            <pc:sldMk cId="89827064" sldId="271"/>
            <ac:spMk id="8" creationId="{C0F79DDF-9C6E-4042-A8D1-3AA95DC0BBFC}"/>
          </ac:spMkLst>
        </pc:spChg>
        <pc:picChg chg="add mod">
          <ac:chgData name="Shahid Masud" userId="fa14d244-da66-4eb9-a933-8314dc2af7dc" providerId="ADAL" clId="{09281A0B-ECE8-496C-A0DA-1D974A1F553C}" dt="2024-01-15T07:48:46.068" v="353" actId="1076"/>
          <ac:picMkLst>
            <pc:docMk/>
            <pc:sldMk cId="89827064" sldId="271"/>
            <ac:picMk id="7" creationId="{DCF81CD1-C6B4-1F61-4FCA-AF89C00C54F6}"/>
          </ac:picMkLst>
        </pc:picChg>
        <pc:picChg chg="add mod">
          <ac:chgData name="Shahid Masud" userId="fa14d244-da66-4eb9-a933-8314dc2af7dc" providerId="ADAL" clId="{09281A0B-ECE8-496C-A0DA-1D974A1F553C}" dt="2024-01-15T07:54:02.538" v="424" actId="1076"/>
          <ac:picMkLst>
            <pc:docMk/>
            <pc:sldMk cId="89827064" sldId="271"/>
            <ac:picMk id="10" creationId="{E8DABD31-47CC-56DA-F4A4-E7E1FFFD6B13}"/>
          </ac:picMkLst>
        </pc:picChg>
      </pc:sldChg>
      <pc:sldChg chg="addSp delSp modSp new mod">
        <pc:chgData name="Shahid Masud" userId="fa14d244-da66-4eb9-a933-8314dc2af7dc" providerId="ADAL" clId="{09281A0B-ECE8-496C-A0DA-1D974A1F553C}" dt="2024-01-15T08:02:56.560" v="465" actId="404"/>
        <pc:sldMkLst>
          <pc:docMk/>
          <pc:sldMk cId="2936688909" sldId="272"/>
        </pc:sldMkLst>
        <pc:spChg chg="mod">
          <ac:chgData name="Shahid Masud" userId="fa14d244-da66-4eb9-a933-8314dc2af7dc" providerId="ADAL" clId="{09281A0B-ECE8-496C-A0DA-1D974A1F553C}" dt="2024-01-15T07:53:03.047" v="421" actId="20577"/>
          <ac:spMkLst>
            <pc:docMk/>
            <pc:sldMk cId="2936688909" sldId="272"/>
            <ac:spMk id="2" creationId="{0513F707-84DD-B708-74F3-8464EF7825C5}"/>
          </ac:spMkLst>
        </pc:spChg>
        <pc:spChg chg="del">
          <ac:chgData name="Shahid Masud" userId="fa14d244-da66-4eb9-a933-8314dc2af7dc" providerId="ADAL" clId="{09281A0B-ECE8-496C-A0DA-1D974A1F553C}" dt="2024-01-15T07:52:31.137" v="367" actId="478"/>
          <ac:spMkLst>
            <pc:docMk/>
            <pc:sldMk cId="2936688909" sldId="272"/>
            <ac:spMk id="3" creationId="{18CEE26B-FDF5-C1A9-17D1-763FED619657}"/>
          </ac:spMkLst>
        </pc:spChg>
        <pc:spChg chg="add mod">
          <ac:chgData name="Shahid Masud" userId="fa14d244-da66-4eb9-a933-8314dc2af7dc" providerId="ADAL" clId="{09281A0B-ECE8-496C-A0DA-1D974A1F553C}" dt="2024-01-15T08:02:56.560" v="465" actId="404"/>
          <ac:spMkLst>
            <pc:docMk/>
            <pc:sldMk cId="2936688909" sldId="272"/>
            <ac:spMk id="8" creationId="{1D8F9828-E4A6-9050-E49A-B4585A7A2FD3}"/>
          </ac:spMkLst>
        </pc:spChg>
        <pc:picChg chg="add mod">
          <ac:chgData name="Shahid Masud" userId="fa14d244-da66-4eb9-a933-8314dc2af7dc" providerId="ADAL" clId="{09281A0B-ECE8-496C-A0DA-1D974A1F553C}" dt="2024-01-15T07:52:43.389" v="372" actId="1076"/>
          <ac:picMkLst>
            <pc:docMk/>
            <pc:sldMk cId="2936688909" sldId="272"/>
            <ac:picMk id="7" creationId="{A07F9E58-8262-2C1E-BA52-D47C4317B665}"/>
          </ac:picMkLst>
        </pc:picChg>
      </pc:sldChg>
      <pc:sldChg chg="addSp delSp modSp new mod">
        <pc:chgData name="Shahid Masud" userId="fa14d244-da66-4eb9-a933-8314dc2af7dc" providerId="ADAL" clId="{09281A0B-ECE8-496C-A0DA-1D974A1F553C}" dt="2024-01-16T06:48:44.518" v="647" actId="1076"/>
        <pc:sldMkLst>
          <pc:docMk/>
          <pc:sldMk cId="1222995965" sldId="273"/>
        </pc:sldMkLst>
        <pc:spChg chg="mod">
          <ac:chgData name="Shahid Masud" userId="fa14d244-da66-4eb9-a933-8314dc2af7dc" providerId="ADAL" clId="{09281A0B-ECE8-496C-A0DA-1D974A1F553C}" dt="2024-01-16T03:56:55.166" v="598" actId="20577"/>
          <ac:spMkLst>
            <pc:docMk/>
            <pc:sldMk cId="1222995965" sldId="273"/>
            <ac:spMk id="2" creationId="{41ED7704-0E1A-08BC-7A6B-8164775D99A6}"/>
          </ac:spMkLst>
        </pc:spChg>
        <pc:spChg chg="del">
          <ac:chgData name="Shahid Masud" userId="fa14d244-da66-4eb9-a933-8314dc2af7dc" providerId="ADAL" clId="{09281A0B-ECE8-496C-A0DA-1D974A1F553C}" dt="2024-01-16T03:56:46.749" v="581" actId="478"/>
          <ac:spMkLst>
            <pc:docMk/>
            <pc:sldMk cId="1222995965" sldId="273"/>
            <ac:spMk id="3" creationId="{F4631268-672B-7742-CFE3-F2B6FF4A01BB}"/>
          </ac:spMkLst>
        </pc:spChg>
        <pc:picChg chg="add mod">
          <ac:chgData name="Shahid Masud" userId="fa14d244-da66-4eb9-a933-8314dc2af7dc" providerId="ADAL" clId="{09281A0B-ECE8-496C-A0DA-1D974A1F553C}" dt="2024-01-16T06:48:44.518" v="647" actId="1076"/>
          <ac:picMkLst>
            <pc:docMk/>
            <pc:sldMk cId="1222995965" sldId="273"/>
            <ac:picMk id="7" creationId="{DDBA4585-265B-3BF0-7B7E-AAC6552A7314}"/>
          </ac:picMkLst>
        </pc:picChg>
      </pc:sldChg>
      <pc:sldChg chg="addSp modSp new mod">
        <pc:chgData name="Shahid Masud" userId="fa14d244-da66-4eb9-a933-8314dc2af7dc" providerId="ADAL" clId="{09281A0B-ECE8-496C-A0DA-1D974A1F553C}" dt="2024-01-16T06:48:36.486" v="645" actId="1076"/>
        <pc:sldMkLst>
          <pc:docMk/>
          <pc:sldMk cId="1621253180" sldId="274"/>
        </pc:sldMkLst>
        <pc:spChg chg="mod">
          <ac:chgData name="Shahid Masud" userId="fa14d244-da66-4eb9-a933-8314dc2af7dc" providerId="ADAL" clId="{09281A0B-ECE8-496C-A0DA-1D974A1F553C}" dt="2024-01-16T06:48:31.503" v="643" actId="20577"/>
          <ac:spMkLst>
            <pc:docMk/>
            <pc:sldMk cId="1621253180" sldId="274"/>
            <ac:spMk id="2" creationId="{F8E76FFE-3342-60AF-59B2-61835842B090}"/>
          </ac:spMkLst>
        </pc:spChg>
        <pc:picChg chg="add mod">
          <ac:chgData name="Shahid Masud" userId="fa14d244-da66-4eb9-a933-8314dc2af7dc" providerId="ADAL" clId="{09281A0B-ECE8-496C-A0DA-1D974A1F553C}" dt="2024-01-16T06:48:36.486" v="645" actId="1076"/>
          <ac:picMkLst>
            <pc:docMk/>
            <pc:sldMk cId="1621253180" sldId="274"/>
            <ac:picMk id="6" creationId="{214875B9-BF5B-32D7-D1BC-CBFED274AEC1}"/>
          </ac:picMkLst>
        </pc:picChg>
      </pc:sldChg>
      <pc:sldMasterChg chg="addSp delSp modSp mod modSldLayout">
        <pc:chgData name="Shahid Masud" userId="fa14d244-da66-4eb9-a933-8314dc2af7dc" providerId="ADAL" clId="{09281A0B-ECE8-496C-A0DA-1D974A1F553C}" dt="2024-01-16T06:50:13.896" v="653" actId="14100"/>
        <pc:sldMasterMkLst>
          <pc:docMk/>
          <pc:sldMasterMk cId="2841721344" sldId="2147483648"/>
        </pc:sldMasterMkLst>
        <pc:spChg chg="mod">
          <ac:chgData name="Shahid Masud" userId="fa14d244-da66-4eb9-a933-8314dc2af7dc" providerId="ADAL" clId="{09281A0B-ECE8-496C-A0DA-1D974A1F553C}" dt="2024-01-12T09:34:25.268" v="281" actId="207"/>
          <ac:spMkLst>
            <pc:docMk/>
            <pc:sldMasterMk cId="2841721344" sldId="2147483648"/>
            <ac:spMk id="2" creationId="{F2A22FA6-F8CA-A65F-F5E2-4EA6134E323A}"/>
          </ac:spMkLst>
        </pc:spChg>
        <pc:spChg chg="mod">
          <ac:chgData name="Shahid Masud" userId="fa14d244-da66-4eb9-a933-8314dc2af7dc" providerId="ADAL" clId="{09281A0B-ECE8-496C-A0DA-1D974A1F553C}" dt="2024-01-16T06:50:13.896" v="653" actId="14100"/>
          <ac:spMkLst>
            <pc:docMk/>
            <pc:sldMasterMk cId="2841721344" sldId="2147483648"/>
            <ac:spMk id="3" creationId="{6F7AB910-5E9C-F0F0-ACD0-77E4F8882BF8}"/>
          </ac:spMkLst>
        </pc:spChg>
        <pc:spChg chg="del mod">
          <ac:chgData name="Shahid Masud" userId="fa14d244-da66-4eb9-a933-8314dc2af7dc" providerId="ADAL" clId="{09281A0B-ECE8-496C-A0DA-1D974A1F553C}" dt="2024-01-12T09:17:39.286" v="9" actId="478"/>
          <ac:spMkLst>
            <pc:docMk/>
            <pc:sldMasterMk cId="2841721344" sldId="2147483648"/>
            <ac:spMk id="4" creationId="{A611622D-E83A-7119-FD4A-B233A1C43AC0}"/>
          </ac:spMkLst>
        </pc:spChg>
        <pc:spChg chg="mod">
          <ac:chgData name="Shahid Masud" userId="fa14d244-da66-4eb9-a933-8314dc2af7dc" providerId="ADAL" clId="{09281A0B-ECE8-496C-A0DA-1D974A1F553C}" dt="2024-01-12T09:25:34.011" v="243" actId="207"/>
          <ac:spMkLst>
            <pc:docMk/>
            <pc:sldMasterMk cId="2841721344" sldId="2147483648"/>
            <ac:spMk id="5" creationId="{955ACAF1-F350-B11F-FE58-978B762CC1F8}"/>
          </ac:spMkLst>
        </pc:spChg>
        <pc:spChg chg="mod">
          <ac:chgData name="Shahid Masud" userId="fa14d244-da66-4eb9-a933-8314dc2af7dc" providerId="ADAL" clId="{09281A0B-ECE8-496C-A0DA-1D974A1F553C}" dt="2024-01-12T09:25:34.011" v="243" actId="207"/>
          <ac:spMkLst>
            <pc:docMk/>
            <pc:sldMasterMk cId="2841721344" sldId="2147483648"/>
            <ac:spMk id="6" creationId="{83BAB88D-BC66-6108-BA9C-AF55BAE8B111}"/>
          </ac:spMkLst>
        </pc:spChg>
        <pc:spChg chg="add del mod">
          <ac:chgData name="Shahid Masud" userId="fa14d244-da66-4eb9-a933-8314dc2af7dc" providerId="ADAL" clId="{09281A0B-ECE8-496C-A0DA-1D974A1F553C}" dt="2024-01-12T09:21:22.912" v="109" actId="478"/>
          <ac:spMkLst>
            <pc:docMk/>
            <pc:sldMasterMk cId="2841721344" sldId="2147483648"/>
            <ac:spMk id="7" creationId="{2AB7B8E9-82FF-2E4C-A0F3-65A7B45F0DA7}"/>
          </ac:spMkLst>
        </pc:spChg>
        <pc:spChg chg="add mod ord">
          <ac:chgData name="Shahid Masud" userId="fa14d244-da66-4eb9-a933-8314dc2af7dc" providerId="ADAL" clId="{09281A0B-ECE8-496C-A0DA-1D974A1F553C}" dt="2024-01-12T09:36:55.882" v="289" actId="14100"/>
          <ac:spMkLst>
            <pc:docMk/>
            <pc:sldMasterMk cId="2841721344" sldId="2147483648"/>
            <ac:spMk id="8" creationId="{086472FE-3A1A-36E2-9362-9E49168A9D50}"/>
          </ac:spMkLst>
        </pc:spChg>
        <pc:picChg chg="add del mod">
          <ac:chgData name="Shahid Masud" userId="fa14d244-da66-4eb9-a933-8314dc2af7dc" providerId="ADAL" clId="{09281A0B-ECE8-496C-A0DA-1D974A1F553C}" dt="2024-01-12T09:37:37.486" v="293" actId="478"/>
          <ac:picMkLst>
            <pc:docMk/>
            <pc:sldMasterMk cId="2841721344" sldId="2147483648"/>
            <ac:picMk id="4" creationId="{96F5C57C-7734-27A9-2724-0E8AE618DB3E}"/>
          </ac:picMkLst>
        </pc:picChg>
        <pc:picChg chg="add mod">
          <ac:chgData name="Shahid Masud" userId="fa14d244-da66-4eb9-a933-8314dc2af7dc" providerId="ADAL" clId="{09281A0B-ECE8-496C-A0DA-1D974A1F553C}" dt="2024-01-12T09:38:05.932" v="299"/>
          <ac:picMkLst>
            <pc:docMk/>
            <pc:sldMasterMk cId="2841721344" sldId="2147483648"/>
            <ac:picMk id="7" creationId="{FE43637E-E07E-8B9D-A79C-EB4553BE4829}"/>
          </ac:picMkLst>
        </pc:picChg>
        <pc:picChg chg="add del mod">
          <ac:chgData name="Shahid Masud" userId="fa14d244-da66-4eb9-a933-8314dc2af7dc" providerId="ADAL" clId="{09281A0B-ECE8-496C-A0DA-1D974A1F553C}" dt="2024-01-12T09:36:52.131" v="288" actId="478"/>
          <ac:picMkLst>
            <pc:docMk/>
            <pc:sldMasterMk cId="2841721344" sldId="2147483648"/>
            <ac:picMk id="1026" creationId="{6DDF3897-BF8A-2E1F-2D61-DA0EF9BEF12C}"/>
          </ac:picMkLst>
        </pc:picChg>
        <pc:sldLayoutChg chg="modSp">
          <pc:chgData name="Shahid Masud" userId="fa14d244-da66-4eb9-a933-8314dc2af7dc" providerId="ADAL" clId="{09281A0B-ECE8-496C-A0DA-1D974A1F553C}" dt="2024-01-12T09:17:06.576" v="1" actId="735"/>
          <pc:sldLayoutMkLst>
            <pc:docMk/>
            <pc:sldMasterMk cId="2841721344" sldId="2147483648"/>
            <pc:sldLayoutMk cId="2330439765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172B-1689-4796-BBD0-B889B4E81E5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E9965-ECCE-4291-933E-1CC57F65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9B95-5522-F76A-EFA8-BA36DD50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0B085-5E94-8840-2EB2-4FEF5786E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1A867-FBE7-DDFB-91FC-D0C5A43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5A4A113F-2599-4E0E-9845-6DD5A90F8E74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3224-509D-266F-BF2A-0811EB33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866C-502B-38A0-4562-F52880F2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3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6FC-EF44-C78D-499A-E6157E65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3FB22-FDE2-07B1-5D0A-CB1CBACDD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BD2D-EE19-8366-EB19-76A80FB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A9C61AA8-A747-46AC-B6F6-A7C3C90943CD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D16A-41AF-FF57-323C-4DC34F2E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8A8C-47B5-A165-5080-3DF684AF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A278F-059C-5E05-CAEC-9E55C843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4E11C-26E5-B40E-C664-E37DDE85B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9516-61BD-F545-BF2E-03AC5BC7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9F9E5BF5-AA9C-4C7A-A724-F26EFA642E3A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E1923-929C-6F2D-EBF0-E530308A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8D15-9E40-5394-7265-95262B2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5F7E-8C2C-982A-70B4-C44176A1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0727-4D9D-05CB-4C3B-82027E5E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1CEC-7249-AA76-36B5-1B98E36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7DA1A779-3FD2-4EC1-BE8E-7FED5BDA9D2E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6693-ADA8-72BF-A925-6B7E025A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56EB4-0A2D-58F5-EC89-BD41FB3A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1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6159-7A3F-2B7B-DA97-4D962BD0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D75A4-00CF-625D-2472-957F72EFB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52FF-DE31-A46B-5169-9407225F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0FA993DB-9980-4ED4-B7B9-05F8D06FC939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BB5-D2A3-6DAF-32BC-881FFA7B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E7DE-FFDC-EBA9-EB27-2C30B17E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1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B9B3-370A-61CD-0A25-F4135219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18FF-6C43-3D43-EC7E-FE5C85E0A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44145-4C4D-16EB-A502-2DF65E39B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1F453-4467-5503-0D72-F971C431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7192E890-44AB-479C-956E-64A25E2EB072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F6C39-2327-005B-0526-F368292F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1A0F4-6DBF-B63F-B05A-DD1CC92F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9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97E6-716A-0570-EA64-96F50213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6B24F-9B33-7044-7A41-84C675D9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B0A47-961B-E3D5-49AD-CFB370AF1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6713D-FEBF-202A-FD66-001D3F44B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41D59-E490-F870-B56C-A883906EE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4593D-D5E0-5D2D-22FD-73F39F3C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9B82275B-7832-4A40-9901-A6D9AB756855}" type="datetime1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19109-0618-590F-EF80-31572BA5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CFCB8-187B-C0D0-83AA-7642A397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7FAE-B1A2-005E-E8DD-FF1AE2EB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288E0-41D4-B5F3-2B0D-4B10EE74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82B8DCEF-B219-4A1A-B7BB-1050A47C93C9}" type="datetime1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73072-3F76-FF75-12DB-C076097A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9DDA6-A8C0-8C72-2966-0F6A1E7C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CF314-35BB-5344-E2A9-EB1BEED0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BA70F0CA-8121-4461-98DE-52C2CCA52D72}" type="datetime1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38078-2C6E-B6AF-35B7-6ABE8112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4F21F-164F-202C-947F-E1DD8C65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130-FD3F-5A4F-3768-1EE5C4B7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F41F-530C-0BE4-1BE9-F75252C7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6B08-578C-AF14-6168-639CDDFDD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CDEBB-C142-B427-47CF-1817D80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9C58AF19-F068-41E3-A8AF-6F22D850C25B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F917B-9F2B-7616-65A9-86A0FF60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92565-E305-3245-21AD-1573C714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0330-1F14-C35F-A385-5378DDE1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9C63F-2D72-9354-5235-120632237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D47A-E877-B334-F597-BCED02719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9741-5D9C-33D8-4008-1B4C22F8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2E960819-2D2F-4EA1-B77E-D010D7F69982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1D7CA-E2BB-8297-0405-55CA9E85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E36C-C4AD-90B2-CD6D-085009F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5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6472FE-3A1A-36E2-9362-9E49168A9D50}"/>
              </a:ext>
            </a:extLst>
          </p:cNvPr>
          <p:cNvSpPr/>
          <p:nvPr userDrawn="1"/>
        </p:nvSpPr>
        <p:spPr>
          <a:xfrm>
            <a:off x="0" y="6596108"/>
            <a:ext cx="12191999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22FA6-F8CA-A65F-F5E2-4EA6134E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0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AB910-5E9C-F0F0-ACD0-77E4F888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437" y="942364"/>
            <a:ext cx="10963922" cy="5234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CAF1-F350-B11F-FE58-978B762CC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579" y="6622742"/>
            <a:ext cx="4847207" cy="25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Computer Organization and Assembly Language Lecture 1 Spring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B88D-BC66-6108-BA9C-AF55BAE8B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22742"/>
            <a:ext cx="2743200" cy="23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08EE91C-2CD1-428D-9272-19D6B61FD3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3637E-E07E-8B9D-A79C-EB4553BE482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53800" y="24369"/>
            <a:ext cx="775316" cy="6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kFT54hO1X8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F4B-59D0-8C16-33BD-0249B0279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49587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Organization and Assembly Language</a:t>
            </a:r>
            <a:br>
              <a:rPr lang="en-US" dirty="0"/>
            </a:br>
            <a:r>
              <a:rPr lang="en-US" dirty="0"/>
              <a:t>CS / EE 320</a:t>
            </a:r>
            <a:br>
              <a:rPr lang="en-US" dirty="0"/>
            </a:br>
            <a:r>
              <a:rPr lang="en-US" dirty="0"/>
              <a:t>Spring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6D65-6CF3-0903-0A4E-061315F0C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7364"/>
            <a:ext cx="9144000" cy="1438274"/>
          </a:xfrm>
        </p:spPr>
        <p:txBody>
          <a:bodyPr/>
          <a:lstStyle/>
          <a:p>
            <a:r>
              <a:rPr lang="en-US" dirty="0"/>
              <a:t>Lecture 1</a:t>
            </a:r>
          </a:p>
          <a:p>
            <a:r>
              <a:rPr lang="en-US" dirty="0"/>
              <a:t>Shahid Masud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04054-33E9-D69B-8C87-7E6700CE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4D876-647A-8876-7409-ED49693D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6FFE-3342-60AF-59B2-61835842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Depiction of Dennard Scaling Effects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9F3C6-7C91-9809-5125-A62CCBDA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29D58-EAB1-DFF3-3725-A946366E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875B9-BF5B-32D7-D1BC-CBFED274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164136"/>
            <a:ext cx="7372350" cy="50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5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E2C8-70B8-2795-D779-2CEBA95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 in Computer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2ADD1-751C-90DD-6E46-FC749981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16EBB-3AD1-0174-AE03-7BA00E9C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81CD1-C6B4-1F61-4FCA-AF89C00C5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50" y="700005"/>
            <a:ext cx="7950150" cy="5725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F79DDF-9C6E-4042-A8D1-3AA95DC0BBFC}"/>
              </a:ext>
            </a:extLst>
          </p:cNvPr>
          <p:cNvSpPr txBox="1"/>
          <p:nvPr/>
        </p:nvSpPr>
        <p:spPr>
          <a:xfrm>
            <a:off x="7629525" y="6286968"/>
            <a:ext cx="3828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Ref: </a:t>
            </a:r>
            <a:r>
              <a:rPr lang="fr-FR" sz="1200" dirty="0" err="1"/>
              <a:t>Leiserson</a:t>
            </a:r>
            <a:r>
              <a:rPr lang="fr-FR" sz="1200" dirty="0"/>
              <a:t> et al., Science 368, 1079 (2020) 5 June 2020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DABD31-47CC-56DA-F4A4-E7E1FFFD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0" y="700005"/>
            <a:ext cx="1881450" cy="239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F707-84DD-B708-74F3-8464EF78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Performance Gains through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9A32B-D1C9-B53E-2ABD-E8ACADE8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55CFA-76B3-8AD3-6F13-66EF38D5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7F9E58-8262-2C1E-BA52-D47C4317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41" y="1920022"/>
            <a:ext cx="9621718" cy="3219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F9828-E4A6-9050-E49A-B4585A7A2FD3}"/>
              </a:ext>
            </a:extLst>
          </p:cNvPr>
          <p:cNvSpPr txBox="1"/>
          <p:nvPr/>
        </p:nvSpPr>
        <p:spPr>
          <a:xfrm>
            <a:off x="1285141" y="6174996"/>
            <a:ext cx="3000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AVX = Intel Advanced Vector Extension</a:t>
            </a:r>
          </a:p>
        </p:txBody>
      </p:sp>
    </p:spTree>
    <p:extLst>
      <p:ext uri="{BB962C8B-B14F-4D97-AF65-F5344CB8AC3E}">
        <p14:creationId xmlns:p14="http://schemas.microsoft.com/office/powerpoint/2010/main" val="293668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4771-2447-5A18-7513-696CAC2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at some recent research papers for inspiration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3FE35-803E-ECAC-A391-489E6556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9C37B-53E2-C575-DCCB-B50E912B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58199A-9E7C-F827-904F-7019A0CE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44" y="1078505"/>
            <a:ext cx="3161238" cy="402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4D98E-A827-C483-F2F6-47F4E3C1E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093" y="1078505"/>
            <a:ext cx="2942161" cy="4020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3617C9-A899-F325-E9F0-226B23B89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361" y="1078505"/>
            <a:ext cx="3009002" cy="4020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96208B-DF83-2FE5-A8AE-F5FE586B5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1" y="1078505"/>
            <a:ext cx="2768877" cy="395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6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ADEB1-C21C-4897-85AC-63D12D630F7B}"/>
              </a:ext>
            </a:extLst>
          </p:cNvPr>
          <p:cNvSpPr txBox="1"/>
          <p:nvPr/>
        </p:nvSpPr>
        <p:spPr>
          <a:xfrm>
            <a:off x="871467" y="1248059"/>
            <a:ext cx="1086361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Discussion on Moore’s Law, through paper ‘MORE THAN MOORE’ by M. Mitchell Waldrop, published</a:t>
            </a:r>
          </a:p>
          <a:p>
            <a:r>
              <a:rPr lang="en-US" sz="2000" dirty="0"/>
              <a:t>In Nature, February 2016</a:t>
            </a:r>
          </a:p>
          <a:p>
            <a:r>
              <a:rPr lang="en-US" sz="2000" dirty="0"/>
              <a:t>2. Computer Performance Graphs from National Academy, USA, report</a:t>
            </a:r>
          </a:p>
          <a:p>
            <a:r>
              <a:rPr lang="en-US" sz="2000" dirty="0"/>
              <a:t>3. Introduction to the specialization area of ‘Computer Architecture’ through paper by</a:t>
            </a:r>
          </a:p>
          <a:p>
            <a:r>
              <a:rPr lang="en-US" sz="2000" dirty="0"/>
              <a:t>Hennessy and Patterson, ‘A New Golden Age for Computer Architecture’, published in Communications</a:t>
            </a:r>
          </a:p>
          <a:p>
            <a:r>
              <a:rPr lang="en-US" sz="2000" dirty="0"/>
              <a:t>of the ACM, February 2019, pages 48 to 60.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Important Directions for Computers of the future</a:t>
            </a:r>
            <a:r>
              <a:rPr lang="en-US" sz="2000" dirty="0"/>
              <a:t>:</a:t>
            </a:r>
          </a:p>
          <a:p>
            <a:pPr marL="800100" lvl="1" indent="-342900">
              <a:buAutoNum type="alphaLcPeriod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Moore’s Law failing to keep up</a:t>
            </a:r>
          </a:p>
          <a:p>
            <a:pPr marL="800100" lvl="1" indent="-342900">
              <a:buAutoNum type="alphaLcPeriod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Domain Specific Architectures</a:t>
            </a:r>
          </a:p>
          <a:p>
            <a:pPr marL="800100" lvl="1" indent="-342900">
              <a:buAutoNum type="alphaLcPeriod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Enhanced security features inside microprocessors</a:t>
            </a:r>
          </a:p>
          <a:p>
            <a:pPr marL="800100" lvl="1" indent="-342900">
              <a:buAutoNum type="alphaLcPeriod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Open Instruction Sets and Extension of Instruction Sets through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Customized Accelerators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AutoNum type="alphaLcPeriod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Agile Hardware Design for Microprocessors</a:t>
            </a:r>
          </a:p>
          <a:p>
            <a:pPr marL="800100" lvl="1" indent="-342900">
              <a:buAutoNum type="alphaLcPeriod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Combination of Domain Specific Languages and Domain Specific Architectures</a:t>
            </a:r>
          </a:p>
          <a:p>
            <a:r>
              <a:rPr lang="en-US" sz="2000" dirty="0"/>
              <a:t>4. Intel Processor Timeline</a:t>
            </a:r>
          </a:p>
          <a:p>
            <a:r>
              <a:rPr lang="en-US" sz="2000" dirty="0"/>
              <a:t>5. Reviewed course outline including detailed topics and grading breakup of lectures and labs.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4454E-4A29-4D6C-8AC3-B59C31CE0EE6}"/>
              </a:ext>
            </a:extLst>
          </p:cNvPr>
          <p:cNvSpPr txBox="1"/>
          <p:nvPr/>
        </p:nvSpPr>
        <p:spPr>
          <a:xfrm>
            <a:off x="5093885" y="428574"/>
            <a:ext cx="149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Topics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0016DB-1F6B-34FC-99F9-F1B9D706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B926D-DB74-70F1-F89C-FA356BF3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8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310636-07C8-464D-A9A7-DDF0B7D47185}"/>
              </a:ext>
            </a:extLst>
          </p:cNvPr>
          <p:cNvSpPr txBox="1"/>
          <p:nvPr/>
        </p:nvSpPr>
        <p:spPr>
          <a:xfrm>
            <a:off x="323850" y="942975"/>
            <a:ext cx="107943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Video of Turing Lecture by Patterson, 2019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David Patterson - A New Golden Age for Computer Architecture: History, Challenges and Opportunities – YouTube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DD52A3-E72F-4482-9DF6-41216D7F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86" y="2109464"/>
            <a:ext cx="8259328" cy="463932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C7F6D1-2771-9932-9D0A-E64AC9CF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C49F71-8D2E-5CAD-6A23-6EEAB1D3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0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A9E3-2075-CB7D-6482-9D411975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135413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Difference between Computer 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Organization</a:t>
            </a:r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Computer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17827-AD3F-1F2B-E82C-D427E334A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2060"/>
                </a:solidFill>
              </a:rPr>
              <a:t>Architecture</a:t>
            </a:r>
            <a:r>
              <a:rPr lang="en-US" u="sng" dirty="0"/>
              <a:t>:</a:t>
            </a:r>
            <a:r>
              <a:rPr lang="en-US" dirty="0"/>
              <a:t> View from outside, high level specs (Programs looking towards CPU Instructions)</a:t>
            </a:r>
          </a:p>
          <a:p>
            <a:r>
              <a:rPr lang="en-US" u="sng" dirty="0">
                <a:solidFill>
                  <a:srgbClr val="FF0000"/>
                </a:solidFill>
              </a:rPr>
              <a:t>Organization</a:t>
            </a:r>
            <a:r>
              <a:rPr lang="en-US" u="sng" dirty="0"/>
              <a:t>:</a:t>
            </a:r>
            <a:r>
              <a:rPr lang="en-US" dirty="0"/>
              <a:t> View from Inside (CPU looking outwards towards buses, memory and peripherals)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2D111-DBF4-78B6-8748-FDCD5734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3F6FB-58EE-CDB3-3FBA-4E424C02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5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ADF5A4-FCC0-499A-AFCF-491F1DC6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5" y="1773237"/>
            <a:ext cx="9144000" cy="2541587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Performance Graphs from the report of National Academy, USA</a:t>
            </a:r>
          </a:p>
          <a:p>
            <a:r>
              <a:rPr lang="en-US" dirty="0">
                <a:solidFill>
                  <a:srgbClr val="7030A0"/>
                </a:solidFill>
              </a:rPr>
              <a:t>‘The Future of Computer Performance</a:t>
            </a:r>
          </a:p>
          <a:p>
            <a:r>
              <a:rPr lang="en-US" dirty="0">
                <a:solidFill>
                  <a:srgbClr val="7030A0"/>
                </a:solidFill>
              </a:rPr>
              <a:t>Game Over or Next </a:t>
            </a:r>
            <a:r>
              <a:rPr lang="en-US" dirty="0" err="1">
                <a:solidFill>
                  <a:srgbClr val="7030A0"/>
                </a:solidFill>
              </a:rPr>
              <a:t>Lavel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Ed. Samuel H Fuller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5C455C-2C53-DC96-DC06-3C3DCEDC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8F647-79EE-9FFF-6826-0E9B83C6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5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DAEFED-5982-CC91-273E-97D2AE5A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0"/>
            <a:ext cx="8981669" cy="6519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CF0572-607A-1363-9E77-32366911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746E9-CE3A-8974-F38C-1CD3C8D9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74A6BF-DE32-E6F6-B54E-86C7C2A3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42" y="0"/>
            <a:ext cx="9229116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155A6E-7043-758D-625F-4A665104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93F4E6-20BE-D3B6-ECBD-D5535D71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AC7286-92F6-F133-51DD-2D8CD3FA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75732"/>
            <a:ext cx="9602540" cy="670653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7C8C7F-7ACD-9D26-FCC0-FFB08767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CE9A6-3C9D-8A62-E0A0-EC9A4CCD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AE5206-219F-8EDC-5616-513D4B71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54" y="0"/>
            <a:ext cx="9388492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80EBC4-5A7F-2E89-88DA-582E74C6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D47657-088C-8DDE-259F-4C947C4B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6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EA74E1-77BF-FA63-6470-7DEB72681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68" y="0"/>
            <a:ext cx="91320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74FEBF-CB82-CE50-9BEF-721CAA36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F9E657-5DF1-6957-8929-0DD9A7B9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7704-0E1A-08BC-7A6B-8164775D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Dennard Scaling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3E005-40D6-FAC1-ED3D-2BC63E60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1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80B01-903A-4340-66C4-EE742167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BA4585-265B-3BF0-7B7E-AAC6552A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669" y="871183"/>
            <a:ext cx="8843150" cy="53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9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456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Computer Organization and Assembly Language CS / EE 320 Spring 2024</vt:lpstr>
      <vt:lpstr>Difference between Computer Organization and Computer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Dennard Scaling</vt:lpstr>
      <vt:lpstr>Depiction of Dennard Scaling Effects</vt:lpstr>
      <vt:lpstr>Future Improvements in Computer Performance</vt:lpstr>
      <vt:lpstr>Example of Performance Gains through Architecture</vt:lpstr>
      <vt:lpstr>Look at some recent research papers for inspiration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 CS / EE 320 Spring 2024</dc:title>
  <dc:creator>Shahid Masud</dc:creator>
  <cp:lastModifiedBy>Shahid Masud</cp:lastModifiedBy>
  <cp:revision>1</cp:revision>
  <dcterms:created xsi:type="dcterms:W3CDTF">2024-01-12T09:16:59Z</dcterms:created>
  <dcterms:modified xsi:type="dcterms:W3CDTF">2024-01-16T06:54:52Z</dcterms:modified>
</cp:coreProperties>
</file>