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6104d006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6104d006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6104d006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6104d006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6104d006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6104d006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6104d006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6104d006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6104d00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6104d00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6104d006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6104d006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6104d006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6104d006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6104d006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6104d006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6104d006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6104d006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6104d006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6104d006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6104d00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6104d00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6104d006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6104d006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104d006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104d006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6104d006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6104d006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Login and Register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JSP,JSTL, Custom Tag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FC Pattern.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Shahid Nazir 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page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8605450" cy="4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Registered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50000" t="40638"/>
          <a:stretch/>
        </p:blipFill>
        <p:spPr>
          <a:xfrm>
            <a:off x="152400" y="290675"/>
            <a:ext cx="7872123" cy="35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Flag Test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7404877" cy="41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Flag test-Database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50000" t="40638"/>
          <a:stretch/>
        </p:blipFill>
        <p:spPr>
          <a:xfrm>
            <a:off x="152400" y="657150"/>
            <a:ext cx="7979402" cy="3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logout flag reset to 0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50000" t="40638"/>
          <a:stretch/>
        </p:blipFill>
        <p:spPr>
          <a:xfrm>
            <a:off x="152400" y="530775"/>
            <a:ext cx="8477650" cy="34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Details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93975" y="1604975"/>
            <a:ext cx="76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Github Link: https://www.github.com/shahidnazirmhd/My-eclipse/tree/main/webProject1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System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27475" y="1390150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user login to the page which is already logged in another tab or browser,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It should display in same login page as “you are already logged in”.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When the user is already logged in, the user cannot log in to another tab or browser until the user logs out.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is done by setting a flag in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834400" y="2371650"/>
            <a:ext cx="3475200" cy="6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Screenshots</a:t>
            </a:r>
            <a:endParaRPr b="1"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running Successfully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97349" y="113725"/>
            <a:ext cx="8988375" cy="40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Home Page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8681277" cy="405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Success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8643374" cy="41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- Account details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8554900" cy="4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Page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7979402" cy="392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from </a:t>
            </a:r>
            <a:r>
              <a:rPr lang="en-GB"/>
              <a:t>another</a:t>
            </a:r>
            <a:r>
              <a:rPr lang="en-GB"/>
              <a:t> tab or browser with same above login credentials.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52400" y="152400"/>
            <a:ext cx="8138701" cy="41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