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3"/>
  </p:normalViewPr>
  <p:slideViewPr>
    <p:cSldViewPr snapToGrid="0" snapToObjects="1">
      <p:cViewPr>
        <p:scale>
          <a:sx n="96" d="100"/>
          <a:sy n="96" d="100"/>
        </p:scale>
        <p:origin x="6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0D80A5-89BD-B848-90A4-4FCF2E2C7B1F}" type="doc">
      <dgm:prSet loTypeId="urn:microsoft.com/office/officeart/2005/8/layout/hierarchy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A6052C2-AA50-554D-9880-3F09B51B9B29}">
      <dgm:prSet phldrT="[Text]" custT="1"/>
      <dgm:spPr/>
      <dgm:t>
        <a:bodyPr/>
        <a:lstStyle/>
        <a:p>
          <a:pPr rtl="0"/>
          <a:r>
            <a:rPr lang="en-GB" sz="700" dirty="0"/>
            <a:t>Sydney second hand car website</a:t>
          </a:r>
          <a:r>
            <a:rPr kumimoji="0" lang="en-US" altLang="en-US" sz="700" b="0" i="0" u="none" strike="noStrike" cap="none" normalizeH="0" baseline="0" dirty="0">
              <a:ln/>
              <a:effectLst/>
              <a:latin typeface="Verdana" panose="020B0604030504040204" pitchFamily="34" charset="0"/>
            </a:rPr>
            <a:t> </a:t>
          </a:r>
          <a:endParaRPr lang="en-GB" sz="700" dirty="0"/>
        </a:p>
      </dgm:t>
    </dgm:pt>
    <dgm:pt modelId="{D649BBF0-C51A-9F45-93B2-975A2C5CE253}" type="parTrans" cxnId="{0A3AEF33-3E31-DA47-8539-73E769BD4915}">
      <dgm:prSet/>
      <dgm:spPr/>
      <dgm:t>
        <a:bodyPr/>
        <a:lstStyle/>
        <a:p>
          <a:endParaRPr lang="en-GB"/>
        </a:p>
      </dgm:t>
    </dgm:pt>
    <dgm:pt modelId="{54E51FB3-6921-404D-BA25-AAE6765E0F5C}" type="sibTrans" cxnId="{0A3AEF33-3E31-DA47-8539-73E769BD4915}">
      <dgm:prSet/>
      <dgm:spPr/>
      <dgm:t>
        <a:bodyPr/>
        <a:lstStyle/>
        <a:p>
          <a:endParaRPr lang="en-GB"/>
        </a:p>
      </dgm:t>
    </dgm:pt>
    <dgm:pt modelId="{32A1C8C3-3D42-3949-9651-337DD2AD7FEB}" type="asst">
      <dgm:prSet phldrT="[Text]" custT="1"/>
      <dgm:spPr/>
      <dgm:t>
        <a:bodyPr/>
        <a:lstStyle/>
        <a:p>
          <a:pPr rtl="0"/>
          <a:r>
            <a:rPr lang="en-GB" sz="700" dirty="0" err="1"/>
            <a:t>Home.html</a:t>
          </a:r>
          <a:endParaRPr lang="en-GB" sz="700" dirty="0"/>
        </a:p>
      </dgm:t>
    </dgm:pt>
    <dgm:pt modelId="{E40FF55B-50D6-4945-90F0-947CF88FC201}" type="parTrans" cxnId="{43A5686C-6EE3-FF4F-9F45-4A221197F462}">
      <dgm:prSet/>
      <dgm:spPr/>
      <dgm:t>
        <a:bodyPr/>
        <a:lstStyle/>
        <a:p>
          <a:endParaRPr lang="en-GB" sz="700"/>
        </a:p>
      </dgm:t>
    </dgm:pt>
    <dgm:pt modelId="{655AF446-3002-0C48-8154-4BD0ED071B6A}" type="sibTrans" cxnId="{43A5686C-6EE3-FF4F-9F45-4A221197F462}">
      <dgm:prSet/>
      <dgm:spPr/>
      <dgm:t>
        <a:bodyPr/>
        <a:lstStyle/>
        <a:p>
          <a:endParaRPr lang="en-GB"/>
        </a:p>
      </dgm:t>
    </dgm:pt>
    <dgm:pt modelId="{8CDBC940-3723-B341-9353-0BC587C43250}" type="asst">
      <dgm:prSet phldrT="[Text]" custT="1"/>
      <dgm:spPr/>
      <dgm:t>
        <a:bodyPr/>
        <a:lstStyle/>
        <a:p>
          <a:pPr rtl="0"/>
          <a:r>
            <a:rPr lang="en-GB" sz="700" dirty="0"/>
            <a:t>&lt;head&gt;</a:t>
          </a:r>
        </a:p>
      </dgm:t>
    </dgm:pt>
    <dgm:pt modelId="{A068A080-0118-8D4B-BE41-C9854994E55B}" type="parTrans" cxnId="{19AD49B4-3E38-744F-8880-10F725962E79}">
      <dgm:prSet/>
      <dgm:spPr/>
      <dgm:t>
        <a:bodyPr/>
        <a:lstStyle/>
        <a:p>
          <a:endParaRPr lang="en-GB" sz="700"/>
        </a:p>
      </dgm:t>
    </dgm:pt>
    <dgm:pt modelId="{FA36D944-89A0-A94C-A877-93B27E648A3D}" type="sibTrans" cxnId="{19AD49B4-3E38-744F-8880-10F725962E79}">
      <dgm:prSet/>
      <dgm:spPr/>
      <dgm:t>
        <a:bodyPr/>
        <a:lstStyle/>
        <a:p>
          <a:endParaRPr lang="en-GB"/>
        </a:p>
      </dgm:t>
    </dgm:pt>
    <dgm:pt modelId="{29127530-740E-CF44-9815-58949CCA530C}" type="asst">
      <dgm:prSet phldrT="[Text]" custT="1"/>
      <dgm:spPr/>
      <dgm:t>
        <a:bodyPr/>
        <a:lstStyle/>
        <a:p>
          <a:pPr rtl="0"/>
          <a:r>
            <a:rPr lang="en-GB" sz="700" dirty="0"/>
            <a:t>Body</a:t>
          </a:r>
        </a:p>
      </dgm:t>
    </dgm:pt>
    <dgm:pt modelId="{0B01A27A-6E1A-3945-995E-9FACD42CC306}" type="parTrans" cxnId="{339D0449-7A52-3847-ABF8-519CBA121BC9}">
      <dgm:prSet/>
      <dgm:spPr/>
      <dgm:t>
        <a:bodyPr/>
        <a:lstStyle/>
        <a:p>
          <a:endParaRPr lang="en-GB" sz="700"/>
        </a:p>
      </dgm:t>
    </dgm:pt>
    <dgm:pt modelId="{D7FAF4EB-3174-2D44-8D10-FCA0D5C73974}" type="sibTrans" cxnId="{339D0449-7A52-3847-ABF8-519CBA121BC9}">
      <dgm:prSet/>
      <dgm:spPr/>
      <dgm:t>
        <a:bodyPr/>
        <a:lstStyle/>
        <a:p>
          <a:endParaRPr lang="en-GB"/>
        </a:p>
      </dgm:t>
    </dgm:pt>
    <dgm:pt modelId="{8AB20BBA-2421-D444-85F9-A1253C77D664}" type="asst">
      <dgm:prSet phldrT="[Text]" custT="1"/>
      <dgm:spPr/>
      <dgm:t>
        <a:bodyPr/>
        <a:lstStyle/>
        <a:p>
          <a:pPr rtl="0"/>
          <a:r>
            <a:rPr lang="en-GB" sz="700" dirty="0"/>
            <a:t>&lt;title&gt;</a:t>
          </a:r>
        </a:p>
      </dgm:t>
    </dgm:pt>
    <dgm:pt modelId="{B51A97CD-4B42-3A4E-B092-14E6500C08B0}" type="parTrans" cxnId="{094CFEC7-19B0-9043-8168-6AB08060B817}">
      <dgm:prSet/>
      <dgm:spPr/>
      <dgm:t>
        <a:bodyPr/>
        <a:lstStyle/>
        <a:p>
          <a:endParaRPr lang="en-GB" sz="700"/>
        </a:p>
      </dgm:t>
    </dgm:pt>
    <dgm:pt modelId="{254120C5-8586-A44C-AB5F-F1D28FC8D455}" type="sibTrans" cxnId="{094CFEC7-19B0-9043-8168-6AB08060B817}">
      <dgm:prSet/>
      <dgm:spPr/>
      <dgm:t>
        <a:bodyPr/>
        <a:lstStyle/>
        <a:p>
          <a:endParaRPr lang="en-GB"/>
        </a:p>
      </dgm:t>
    </dgm:pt>
    <dgm:pt modelId="{3678C2C3-287F-C54E-A878-3BC404BD94B0}" type="asst">
      <dgm:prSet phldrT="[Text]" custT="1"/>
      <dgm:spPr/>
      <dgm:t>
        <a:bodyPr/>
        <a:lstStyle/>
        <a:p>
          <a:pPr rtl="0"/>
          <a:r>
            <a:rPr lang="en-GB" sz="700" dirty="0"/>
            <a:t>“Home Page”</a:t>
          </a:r>
        </a:p>
      </dgm:t>
    </dgm:pt>
    <dgm:pt modelId="{BB2E4157-5C9C-BD4D-B1DB-CC35A5DE4188}" type="parTrans" cxnId="{18A6E8A7-7EB9-5C4E-9C72-74B275727909}">
      <dgm:prSet/>
      <dgm:spPr/>
      <dgm:t>
        <a:bodyPr/>
        <a:lstStyle/>
        <a:p>
          <a:endParaRPr lang="en-GB" sz="700"/>
        </a:p>
      </dgm:t>
    </dgm:pt>
    <dgm:pt modelId="{DABA1F15-EDC5-1049-BB67-7F0C0EA9A6A0}" type="sibTrans" cxnId="{18A6E8A7-7EB9-5C4E-9C72-74B275727909}">
      <dgm:prSet/>
      <dgm:spPr/>
      <dgm:t>
        <a:bodyPr/>
        <a:lstStyle/>
        <a:p>
          <a:endParaRPr lang="en-GB"/>
        </a:p>
      </dgm:t>
    </dgm:pt>
    <dgm:pt modelId="{FF0399F1-70D0-DB48-A2D6-DBBE62FFB9DC}" type="asst">
      <dgm:prSet phldrT="[Text]" custT="1"/>
      <dgm:spPr/>
      <dgm:t>
        <a:bodyPr/>
        <a:lstStyle/>
        <a:p>
          <a:pPr rtl="0"/>
          <a:r>
            <a:rPr lang="en-GB" sz="700" dirty="0"/>
            <a:t>&lt;h1&gt;</a:t>
          </a:r>
        </a:p>
      </dgm:t>
    </dgm:pt>
    <dgm:pt modelId="{E416B5B5-3599-714E-8F36-FAC4CAA3F0AE}" type="parTrans" cxnId="{BC0CCA41-6852-4A4A-AFCD-67BDCF948135}">
      <dgm:prSet/>
      <dgm:spPr/>
      <dgm:t>
        <a:bodyPr/>
        <a:lstStyle/>
        <a:p>
          <a:endParaRPr lang="en-GB" sz="700"/>
        </a:p>
      </dgm:t>
    </dgm:pt>
    <dgm:pt modelId="{77727F23-BBCB-3247-835E-589C4FC0D905}" type="sibTrans" cxnId="{BC0CCA41-6852-4A4A-AFCD-67BDCF948135}">
      <dgm:prSet/>
      <dgm:spPr/>
      <dgm:t>
        <a:bodyPr/>
        <a:lstStyle/>
        <a:p>
          <a:endParaRPr lang="en-GB"/>
        </a:p>
      </dgm:t>
    </dgm:pt>
    <dgm:pt modelId="{4E594523-6C22-2B4A-AC95-E54B9D78865D}" type="asst">
      <dgm:prSet phldrT="[Text]" custT="1"/>
      <dgm:spPr/>
      <dgm:t>
        <a:bodyPr/>
        <a:lstStyle/>
        <a:p>
          <a:pPr rtl="0"/>
          <a:r>
            <a:rPr lang="en-GB" sz="700" dirty="0"/>
            <a:t>&lt;p&gt;</a:t>
          </a:r>
        </a:p>
      </dgm:t>
    </dgm:pt>
    <dgm:pt modelId="{E8037F7A-D071-2C46-B619-D2720377F670}" type="parTrans" cxnId="{CD670232-6579-5A48-B3C6-0D85E0967C94}">
      <dgm:prSet/>
      <dgm:spPr/>
      <dgm:t>
        <a:bodyPr/>
        <a:lstStyle/>
        <a:p>
          <a:endParaRPr lang="en-GB" sz="700"/>
        </a:p>
      </dgm:t>
    </dgm:pt>
    <dgm:pt modelId="{80F70FD7-3BC6-5241-9A21-91056B00B56C}" type="sibTrans" cxnId="{CD670232-6579-5A48-B3C6-0D85E0967C94}">
      <dgm:prSet/>
      <dgm:spPr/>
      <dgm:t>
        <a:bodyPr/>
        <a:lstStyle/>
        <a:p>
          <a:endParaRPr lang="en-GB"/>
        </a:p>
      </dgm:t>
    </dgm:pt>
    <dgm:pt modelId="{2FC8D061-16D8-0A47-B712-78942831DAD8}" type="asst">
      <dgm:prSet phldrT="[Text]" custT="1"/>
      <dgm:spPr/>
      <dgm:t>
        <a:bodyPr/>
        <a:lstStyle/>
        <a:p>
          <a:pPr rtl="0"/>
          <a:r>
            <a:rPr lang="en-GB" sz="700" dirty="0"/>
            <a:t>&lt;h3&gt;</a:t>
          </a:r>
        </a:p>
      </dgm:t>
    </dgm:pt>
    <dgm:pt modelId="{AF2EC7FA-35E9-B14B-96B5-AD18DA9E5C68}" type="parTrans" cxnId="{4D4E4FDE-39B6-074C-8162-FDB394AC1DD8}">
      <dgm:prSet/>
      <dgm:spPr/>
      <dgm:t>
        <a:bodyPr/>
        <a:lstStyle/>
        <a:p>
          <a:endParaRPr lang="en-GB" sz="700"/>
        </a:p>
      </dgm:t>
    </dgm:pt>
    <dgm:pt modelId="{C09E4990-B961-E649-A910-014068A9F654}" type="sibTrans" cxnId="{4D4E4FDE-39B6-074C-8162-FDB394AC1DD8}">
      <dgm:prSet/>
      <dgm:spPr/>
      <dgm:t>
        <a:bodyPr/>
        <a:lstStyle/>
        <a:p>
          <a:endParaRPr lang="en-GB"/>
        </a:p>
      </dgm:t>
    </dgm:pt>
    <dgm:pt modelId="{0C65DC4B-99FE-7C4A-8B51-A27EBE4BA1AE}" type="asst">
      <dgm:prSet phldrT="[Text]" custT="1"/>
      <dgm:spPr/>
      <dgm:t>
        <a:bodyPr/>
        <a:lstStyle/>
        <a:p>
          <a:pPr rtl="0"/>
          <a:r>
            <a:rPr lang="en-GB" sz="700" dirty="0"/>
            <a:t>&lt;p&gt;</a:t>
          </a:r>
        </a:p>
      </dgm:t>
    </dgm:pt>
    <dgm:pt modelId="{6299FA43-BADE-0146-B658-60D462A9FCE4}" type="parTrans" cxnId="{531FC353-B35F-534E-A1DD-82FEC217EA30}">
      <dgm:prSet/>
      <dgm:spPr/>
      <dgm:t>
        <a:bodyPr/>
        <a:lstStyle/>
        <a:p>
          <a:endParaRPr lang="en-GB" sz="700"/>
        </a:p>
      </dgm:t>
    </dgm:pt>
    <dgm:pt modelId="{C5BA9800-74F1-3E44-BE19-0C85F6663593}" type="sibTrans" cxnId="{531FC353-B35F-534E-A1DD-82FEC217EA30}">
      <dgm:prSet/>
      <dgm:spPr/>
      <dgm:t>
        <a:bodyPr/>
        <a:lstStyle/>
        <a:p>
          <a:endParaRPr lang="en-GB"/>
        </a:p>
      </dgm:t>
    </dgm:pt>
    <dgm:pt modelId="{CA2EAFBC-F48E-4849-8E87-E23C45517FA8}" type="asst">
      <dgm:prSet phldrT="[Text]" custT="1"/>
      <dgm:spPr/>
      <dgm:t>
        <a:bodyPr/>
        <a:lstStyle/>
        <a:p>
          <a:pPr rtl="0"/>
          <a:r>
            <a:rPr lang="en-GB" sz="700" dirty="0"/>
            <a:t>&lt;h2&gt;</a:t>
          </a:r>
        </a:p>
      </dgm:t>
    </dgm:pt>
    <dgm:pt modelId="{2364DCDF-532B-F84D-B6A2-6AA97514BE93}" type="parTrans" cxnId="{C306E375-FD00-8745-AB4D-3EA1514AF08D}">
      <dgm:prSet/>
      <dgm:spPr/>
      <dgm:t>
        <a:bodyPr/>
        <a:lstStyle/>
        <a:p>
          <a:endParaRPr lang="en-GB" sz="700"/>
        </a:p>
      </dgm:t>
    </dgm:pt>
    <dgm:pt modelId="{6DB8FA8E-2F6D-FB48-970A-2C807ACEC7C0}" type="sibTrans" cxnId="{C306E375-FD00-8745-AB4D-3EA1514AF08D}">
      <dgm:prSet/>
      <dgm:spPr/>
      <dgm:t>
        <a:bodyPr/>
        <a:lstStyle/>
        <a:p>
          <a:endParaRPr lang="en-GB"/>
        </a:p>
      </dgm:t>
    </dgm:pt>
    <dgm:pt modelId="{7928F1FB-703F-DC4F-B594-8465FF602566}" type="asst">
      <dgm:prSet phldrT="[Text]" custT="1"/>
      <dgm:spPr/>
      <dgm:t>
        <a:bodyPr/>
        <a:lstStyle/>
        <a:p>
          <a:pPr rtl="0"/>
          <a:r>
            <a:rPr lang="en-GB" sz="700" dirty="0"/>
            <a:t>&lt;</a:t>
          </a:r>
          <a:r>
            <a:rPr lang="en-GB" sz="700" dirty="0" err="1"/>
            <a:t>ol</a:t>
          </a:r>
          <a:r>
            <a:rPr lang="en-GB" sz="700" dirty="0"/>
            <a:t>&gt;</a:t>
          </a:r>
        </a:p>
      </dgm:t>
    </dgm:pt>
    <dgm:pt modelId="{69EBA61D-8E73-F849-8C14-E0C4FB839B0C}" type="parTrans" cxnId="{BC654A07-0448-2243-BD5B-C70FA70B6EC0}">
      <dgm:prSet/>
      <dgm:spPr/>
      <dgm:t>
        <a:bodyPr/>
        <a:lstStyle/>
        <a:p>
          <a:endParaRPr lang="en-GB" sz="700"/>
        </a:p>
      </dgm:t>
    </dgm:pt>
    <dgm:pt modelId="{B766655B-85EC-DC40-89E8-F7E459095886}" type="sibTrans" cxnId="{BC654A07-0448-2243-BD5B-C70FA70B6EC0}">
      <dgm:prSet/>
      <dgm:spPr/>
      <dgm:t>
        <a:bodyPr/>
        <a:lstStyle/>
        <a:p>
          <a:endParaRPr lang="en-GB"/>
        </a:p>
      </dgm:t>
    </dgm:pt>
    <dgm:pt modelId="{51EA5997-3380-FB40-B73B-31A073C3A1F9}" type="asst">
      <dgm:prSet phldrT="[Text]" custT="1"/>
      <dgm:spPr/>
      <dgm:t>
        <a:bodyPr/>
        <a:lstStyle/>
        <a:p>
          <a:pPr rtl="0"/>
          <a:r>
            <a:rPr lang="en-GB" sz="700" dirty="0"/>
            <a:t>&lt;h2&gt;</a:t>
          </a:r>
        </a:p>
      </dgm:t>
    </dgm:pt>
    <dgm:pt modelId="{1FA35FBF-5035-0240-83BE-63E1CF3ADA15}" type="parTrans" cxnId="{A1A4104D-1882-EF46-AF8A-421ADC871B11}">
      <dgm:prSet/>
      <dgm:spPr/>
      <dgm:t>
        <a:bodyPr/>
        <a:lstStyle/>
        <a:p>
          <a:endParaRPr lang="en-GB" sz="700"/>
        </a:p>
      </dgm:t>
    </dgm:pt>
    <dgm:pt modelId="{6F476B84-FF7A-0945-AC79-29B247C9729C}" type="sibTrans" cxnId="{A1A4104D-1882-EF46-AF8A-421ADC871B11}">
      <dgm:prSet/>
      <dgm:spPr/>
      <dgm:t>
        <a:bodyPr/>
        <a:lstStyle/>
        <a:p>
          <a:endParaRPr lang="en-GB"/>
        </a:p>
      </dgm:t>
    </dgm:pt>
    <dgm:pt modelId="{56DF1213-B686-C440-A68E-CB252A2D0E3A}" type="asst">
      <dgm:prSet phldrT="[Text]" custT="1"/>
      <dgm:spPr/>
      <dgm:t>
        <a:bodyPr/>
        <a:lstStyle/>
        <a:p>
          <a:pPr rtl="0"/>
          <a:r>
            <a:rPr lang="en-GB" sz="700" dirty="0"/>
            <a:t>&lt;</a:t>
          </a:r>
          <a:r>
            <a:rPr lang="en-GB" sz="700" dirty="0" err="1"/>
            <a:t>ol</a:t>
          </a:r>
          <a:r>
            <a:rPr lang="en-GB" sz="700" dirty="0"/>
            <a:t>&gt;</a:t>
          </a:r>
        </a:p>
      </dgm:t>
    </dgm:pt>
    <dgm:pt modelId="{74E292A1-7961-6E4F-B7B4-BF3D36FDBC27}" type="parTrans" cxnId="{23051F0E-EFB6-BC4A-8451-833DEB6B9E52}">
      <dgm:prSet/>
      <dgm:spPr/>
      <dgm:t>
        <a:bodyPr/>
        <a:lstStyle/>
        <a:p>
          <a:endParaRPr lang="en-GB" sz="700"/>
        </a:p>
      </dgm:t>
    </dgm:pt>
    <dgm:pt modelId="{F58E2ACD-7CD1-2744-8195-313571F76046}" type="sibTrans" cxnId="{23051F0E-EFB6-BC4A-8451-833DEB6B9E52}">
      <dgm:prSet/>
      <dgm:spPr/>
      <dgm:t>
        <a:bodyPr/>
        <a:lstStyle/>
        <a:p>
          <a:endParaRPr lang="en-GB"/>
        </a:p>
      </dgm:t>
    </dgm:pt>
    <dgm:pt modelId="{8DE6486F-2389-9240-9118-6C776E519103}" type="asst">
      <dgm:prSet phldrT="[Text]" custT="1"/>
      <dgm:spPr/>
      <dgm:t>
        <a:bodyPr/>
        <a:lstStyle/>
        <a:p>
          <a:pPr rtl="0"/>
          <a:r>
            <a:rPr lang="en-GB" sz="700" dirty="0"/>
            <a:t>&lt;</a:t>
          </a:r>
          <a:r>
            <a:rPr lang="en-GB" sz="700" dirty="0" err="1"/>
            <a:t>img</a:t>
          </a:r>
          <a:r>
            <a:rPr lang="en-GB" sz="700" dirty="0"/>
            <a:t>&gt; (10 images)</a:t>
          </a:r>
        </a:p>
      </dgm:t>
    </dgm:pt>
    <dgm:pt modelId="{A5B96ACE-6615-E04E-81DE-A3D32CF3D3E7}" type="parTrans" cxnId="{E5911C91-09BD-8C4E-A593-0EF690F1D011}">
      <dgm:prSet/>
      <dgm:spPr/>
      <dgm:t>
        <a:bodyPr/>
        <a:lstStyle/>
        <a:p>
          <a:endParaRPr lang="en-GB" sz="700"/>
        </a:p>
      </dgm:t>
    </dgm:pt>
    <dgm:pt modelId="{70AD0C0C-E8A5-C740-85F4-18942339F375}" type="sibTrans" cxnId="{E5911C91-09BD-8C4E-A593-0EF690F1D011}">
      <dgm:prSet/>
      <dgm:spPr/>
      <dgm:t>
        <a:bodyPr/>
        <a:lstStyle/>
        <a:p>
          <a:endParaRPr lang="en-GB"/>
        </a:p>
      </dgm:t>
    </dgm:pt>
    <dgm:pt modelId="{91BD344E-2202-4648-9E53-89FC6CA0B34D}" type="asst">
      <dgm:prSet phldrT="[Text]" custT="1"/>
      <dgm:spPr/>
      <dgm:t>
        <a:bodyPr/>
        <a:lstStyle/>
        <a:p>
          <a:pPr rtl="0"/>
          <a:r>
            <a:rPr lang="en-GB" sz="700" dirty="0" err="1"/>
            <a:t>sydney</a:t>
          </a:r>
          <a:r>
            <a:rPr lang="en-GB" sz="700" dirty="0"/>
            <a:t> second hand car expert</a:t>
          </a:r>
        </a:p>
      </dgm:t>
    </dgm:pt>
    <dgm:pt modelId="{6A3DA594-9AD6-C74E-8602-E288E39E600A}" type="parTrans" cxnId="{F7601815-8916-9B43-AC40-D871C6DD04B1}">
      <dgm:prSet/>
      <dgm:spPr/>
      <dgm:t>
        <a:bodyPr/>
        <a:lstStyle/>
        <a:p>
          <a:endParaRPr lang="en-GB" sz="700"/>
        </a:p>
      </dgm:t>
    </dgm:pt>
    <dgm:pt modelId="{E81D491E-9F6E-1D4F-B239-D8490CC416A3}" type="sibTrans" cxnId="{F7601815-8916-9B43-AC40-D871C6DD04B1}">
      <dgm:prSet/>
      <dgm:spPr/>
      <dgm:t>
        <a:bodyPr/>
        <a:lstStyle/>
        <a:p>
          <a:endParaRPr lang="en-GB"/>
        </a:p>
      </dgm:t>
    </dgm:pt>
    <dgm:pt modelId="{5943A0FA-A09E-EB4F-B14F-DBBDF0C7ECBA}" type="asst">
      <dgm:prSet phldrT="[Text]" custT="1"/>
      <dgm:spPr/>
      <dgm:t>
        <a:bodyPr/>
        <a:lstStyle/>
        <a:p>
          <a:pPr rtl="0"/>
          <a:r>
            <a:rPr lang="en-GB" sz="700" dirty="0"/>
            <a:t>Welcome to our page, We would strive to match your needs</a:t>
          </a:r>
        </a:p>
      </dgm:t>
    </dgm:pt>
    <dgm:pt modelId="{13C43B64-7923-A647-A68D-B297F05AC723}" type="parTrans" cxnId="{BD14B56A-6F19-5445-9809-0695B256101B}">
      <dgm:prSet/>
      <dgm:spPr/>
      <dgm:t>
        <a:bodyPr/>
        <a:lstStyle/>
        <a:p>
          <a:endParaRPr lang="en-GB" sz="700"/>
        </a:p>
      </dgm:t>
    </dgm:pt>
    <dgm:pt modelId="{14149AED-757D-7A4F-BE39-51140E791B33}" type="sibTrans" cxnId="{BD14B56A-6F19-5445-9809-0695B256101B}">
      <dgm:prSet/>
      <dgm:spPr/>
      <dgm:t>
        <a:bodyPr/>
        <a:lstStyle/>
        <a:p>
          <a:endParaRPr lang="en-GB"/>
        </a:p>
      </dgm:t>
    </dgm:pt>
    <dgm:pt modelId="{B4B3ED2E-A562-7046-B6B5-7B4B3B9C2D06}" type="asst">
      <dgm:prSet phldrT="[Text]" custT="1"/>
      <dgm:spPr/>
      <dgm:t>
        <a:bodyPr/>
        <a:lstStyle/>
        <a:p>
          <a:pPr rtl="0"/>
          <a:r>
            <a:rPr lang="en-GB" sz="700" dirty="0"/>
            <a:t>&lt;a&gt;</a:t>
          </a:r>
        </a:p>
      </dgm:t>
    </dgm:pt>
    <dgm:pt modelId="{AB2C90F9-AEE5-6448-ACC7-0FA10A693162}" type="parTrans" cxnId="{D6B0E75A-73C5-D549-B90A-E409B4299567}">
      <dgm:prSet/>
      <dgm:spPr/>
      <dgm:t>
        <a:bodyPr/>
        <a:lstStyle/>
        <a:p>
          <a:endParaRPr lang="en-GB" sz="700"/>
        </a:p>
      </dgm:t>
    </dgm:pt>
    <dgm:pt modelId="{7463CE28-D276-A04B-8EC9-BDDEC02BB8D8}" type="sibTrans" cxnId="{D6B0E75A-73C5-D549-B90A-E409B4299567}">
      <dgm:prSet/>
      <dgm:spPr/>
      <dgm:t>
        <a:bodyPr/>
        <a:lstStyle/>
        <a:p>
          <a:endParaRPr lang="en-GB"/>
        </a:p>
      </dgm:t>
    </dgm:pt>
    <dgm:pt modelId="{CFFF778C-D303-494B-A439-9D49E15D4798}" type="asst">
      <dgm:prSet phldrT="[Text]" custT="1"/>
      <dgm:spPr/>
      <dgm:t>
        <a:bodyPr/>
        <a:lstStyle/>
        <a:p>
          <a:pPr rtl="0"/>
          <a:r>
            <a:rPr lang="en-GB" sz="700" dirty="0" err="1"/>
            <a:t>Home.html</a:t>
          </a:r>
          <a:endParaRPr lang="en-GB" sz="700" dirty="0"/>
        </a:p>
      </dgm:t>
    </dgm:pt>
    <dgm:pt modelId="{ABCFFC97-4A47-704D-AF9C-5E4A2FBA97D1}" type="parTrans" cxnId="{D0E8BB59-4132-6741-9096-2D2D6B127D6D}">
      <dgm:prSet/>
      <dgm:spPr/>
      <dgm:t>
        <a:bodyPr/>
        <a:lstStyle/>
        <a:p>
          <a:endParaRPr lang="en-GB" sz="700"/>
        </a:p>
      </dgm:t>
    </dgm:pt>
    <dgm:pt modelId="{858FE677-CCF9-C146-BB9A-92F833F7F519}" type="sibTrans" cxnId="{D0E8BB59-4132-6741-9096-2D2D6B127D6D}">
      <dgm:prSet/>
      <dgm:spPr/>
      <dgm:t>
        <a:bodyPr/>
        <a:lstStyle/>
        <a:p>
          <a:endParaRPr lang="en-GB"/>
        </a:p>
      </dgm:t>
    </dgm:pt>
    <dgm:pt modelId="{AB1C09C4-7054-DA4A-973C-5858324209EA}" type="asst">
      <dgm:prSet phldrT="[Text]" custT="1"/>
      <dgm:spPr/>
      <dgm:t>
        <a:bodyPr/>
        <a:lstStyle/>
        <a:p>
          <a:pPr rtl="0"/>
          <a:r>
            <a:rPr lang="en-GB" sz="700" dirty="0" err="1"/>
            <a:t>car.html</a:t>
          </a:r>
          <a:endParaRPr lang="en-GB" sz="700" dirty="0"/>
        </a:p>
      </dgm:t>
    </dgm:pt>
    <dgm:pt modelId="{F66025D3-EBDD-8D40-B05D-31DB9B62FF7B}" type="parTrans" cxnId="{9E9DBB1D-7855-CE44-8C60-A6B02F7EC455}">
      <dgm:prSet/>
      <dgm:spPr/>
      <dgm:t>
        <a:bodyPr/>
        <a:lstStyle/>
        <a:p>
          <a:endParaRPr lang="en-GB" sz="700"/>
        </a:p>
      </dgm:t>
    </dgm:pt>
    <dgm:pt modelId="{170EBBFA-53DE-9642-A7BD-32E77ADB0F67}" type="sibTrans" cxnId="{9E9DBB1D-7855-CE44-8C60-A6B02F7EC455}">
      <dgm:prSet/>
      <dgm:spPr/>
      <dgm:t>
        <a:bodyPr/>
        <a:lstStyle/>
        <a:p>
          <a:endParaRPr lang="en-GB"/>
        </a:p>
      </dgm:t>
    </dgm:pt>
    <dgm:pt modelId="{CA41502A-176D-BE4F-86BF-E65DC2309E34}" type="asst">
      <dgm:prSet phldrT="[Text]" custT="1"/>
      <dgm:spPr/>
      <dgm:t>
        <a:bodyPr/>
        <a:lstStyle/>
        <a:p>
          <a:pPr rtl="0"/>
          <a:r>
            <a:rPr lang="en-GB" sz="700" dirty="0" err="1"/>
            <a:t>about.html</a:t>
          </a:r>
          <a:endParaRPr lang="en-GB" sz="700" dirty="0"/>
        </a:p>
      </dgm:t>
    </dgm:pt>
    <dgm:pt modelId="{4154B918-BC10-AC48-B064-F8A350402A6A}" type="parTrans" cxnId="{35689A93-17B6-4148-93D0-25587032A45B}">
      <dgm:prSet/>
      <dgm:spPr/>
      <dgm:t>
        <a:bodyPr/>
        <a:lstStyle/>
        <a:p>
          <a:endParaRPr lang="en-GB" sz="700"/>
        </a:p>
      </dgm:t>
    </dgm:pt>
    <dgm:pt modelId="{9A4E8167-6349-464A-96F9-6FA6D6AB1DCB}" type="sibTrans" cxnId="{35689A93-17B6-4148-93D0-25587032A45B}">
      <dgm:prSet/>
      <dgm:spPr/>
      <dgm:t>
        <a:bodyPr/>
        <a:lstStyle/>
        <a:p>
          <a:endParaRPr lang="en-GB"/>
        </a:p>
      </dgm:t>
    </dgm:pt>
    <dgm:pt modelId="{3418810F-A787-984D-BA5D-362ACB3A253F}" type="asst">
      <dgm:prSet phldrT="[Text]" custT="1"/>
      <dgm:spPr/>
      <dgm:t>
        <a:bodyPr/>
        <a:lstStyle/>
        <a:p>
          <a:pPr rtl="0"/>
          <a:r>
            <a:rPr lang="en-GB" sz="700" dirty="0" err="1"/>
            <a:t>contact.html</a:t>
          </a:r>
          <a:endParaRPr lang="en-GB" sz="700" dirty="0"/>
        </a:p>
      </dgm:t>
    </dgm:pt>
    <dgm:pt modelId="{E59F36F3-1538-144D-BE9F-7DD97A952B28}" type="parTrans" cxnId="{4ECA82F6-81D1-7F4E-81A7-F143F2D96396}">
      <dgm:prSet/>
      <dgm:spPr/>
      <dgm:t>
        <a:bodyPr/>
        <a:lstStyle/>
        <a:p>
          <a:endParaRPr lang="en-GB" sz="700"/>
        </a:p>
      </dgm:t>
    </dgm:pt>
    <dgm:pt modelId="{344B26EC-90E4-FE4A-9EDF-E69F1B2691B4}" type="sibTrans" cxnId="{4ECA82F6-81D1-7F4E-81A7-F143F2D96396}">
      <dgm:prSet/>
      <dgm:spPr/>
      <dgm:t>
        <a:bodyPr/>
        <a:lstStyle/>
        <a:p>
          <a:endParaRPr lang="en-GB"/>
        </a:p>
      </dgm:t>
    </dgm:pt>
    <dgm:pt modelId="{4DC559D2-7833-204E-9509-070E1E41F19C}" type="asst">
      <dgm:prSet phldrT="[Text]" custT="1"/>
      <dgm:spPr/>
      <dgm:t>
        <a:bodyPr/>
        <a:lstStyle/>
        <a:p>
          <a:pPr rtl="0"/>
          <a:r>
            <a:rPr lang="en-GB" sz="700" dirty="0"/>
            <a:t>list of Car</a:t>
          </a:r>
        </a:p>
      </dgm:t>
    </dgm:pt>
    <dgm:pt modelId="{1FF34FE7-DF8B-FF44-B3BD-78D3EB2FC388}" type="parTrans" cxnId="{2F9A648E-0589-D940-8BDC-F328F52C3DA5}">
      <dgm:prSet/>
      <dgm:spPr/>
      <dgm:t>
        <a:bodyPr/>
        <a:lstStyle/>
        <a:p>
          <a:endParaRPr lang="en-GB" sz="700"/>
        </a:p>
      </dgm:t>
    </dgm:pt>
    <dgm:pt modelId="{D3D952E8-F833-FF47-8545-38967ABEEB1A}" type="sibTrans" cxnId="{2F9A648E-0589-D940-8BDC-F328F52C3DA5}">
      <dgm:prSet/>
      <dgm:spPr/>
      <dgm:t>
        <a:bodyPr/>
        <a:lstStyle/>
        <a:p>
          <a:endParaRPr lang="en-GB"/>
        </a:p>
      </dgm:t>
    </dgm:pt>
    <dgm:pt modelId="{34A5D02D-B3E6-6C4E-87D2-7710DCE12274}" type="asst">
      <dgm:prSet phldrT="[Text]" custT="1"/>
      <dgm:spPr/>
      <dgm:t>
        <a:bodyPr/>
        <a:lstStyle/>
        <a:p>
          <a:pPr rtl="0"/>
          <a:r>
            <a:rPr lang="en-GB" sz="700" dirty="0"/>
            <a:t>Toyota</a:t>
          </a:r>
        </a:p>
      </dgm:t>
    </dgm:pt>
    <dgm:pt modelId="{5CD8C79E-BF4A-4C45-A66E-77D6E74F6B5C}" type="parTrans" cxnId="{68F0CE7F-0F69-444F-BD86-FBC5125B47F2}">
      <dgm:prSet/>
      <dgm:spPr/>
      <dgm:t>
        <a:bodyPr/>
        <a:lstStyle/>
        <a:p>
          <a:endParaRPr lang="en-GB" sz="700"/>
        </a:p>
      </dgm:t>
    </dgm:pt>
    <dgm:pt modelId="{798503E1-9725-8A47-884E-94D084EE907C}" type="sibTrans" cxnId="{68F0CE7F-0F69-444F-BD86-FBC5125B47F2}">
      <dgm:prSet/>
      <dgm:spPr/>
      <dgm:t>
        <a:bodyPr/>
        <a:lstStyle/>
        <a:p>
          <a:endParaRPr lang="en-GB"/>
        </a:p>
      </dgm:t>
    </dgm:pt>
    <dgm:pt modelId="{DD579824-96CE-BD4E-9CA8-92C7B1754E09}" type="asst">
      <dgm:prSet phldrT="[Text]" custT="1"/>
      <dgm:spPr/>
      <dgm:t>
        <a:bodyPr/>
        <a:lstStyle/>
        <a:p>
          <a:pPr rtl="0"/>
          <a:r>
            <a:rPr lang="en-GB" sz="700" dirty="0" err="1"/>
            <a:t>yaris</a:t>
          </a:r>
          <a:endParaRPr lang="en-GB" sz="700" dirty="0"/>
        </a:p>
      </dgm:t>
    </dgm:pt>
    <dgm:pt modelId="{008FF886-F962-BC41-9FB6-9AA054EF16DB}" type="parTrans" cxnId="{B63C1B92-AE8D-5E49-9BD0-657D9A8F5AAA}">
      <dgm:prSet/>
      <dgm:spPr/>
      <dgm:t>
        <a:bodyPr/>
        <a:lstStyle/>
        <a:p>
          <a:endParaRPr lang="en-GB" sz="700"/>
        </a:p>
      </dgm:t>
    </dgm:pt>
    <dgm:pt modelId="{407788FF-B151-284B-8190-973F59CD31F4}" type="sibTrans" cxnId="{B63C1B92-AE8D-5E49-9BD0-657D9A8F5AAA}">
      <dgm:prSet/>
      <dgm:spPr/>
      <dgm:t>
        <a:bodyPr/>
        <a:lstStyle/>
        <a:p>
          <a:endParaRPr lang="en-GB"/>
        </a:p>
      </dgm:t>
    </dgm:pt>
    <dgm:pt modelId="{02BB23C4-1E5B-4849-965C-42C3EC91790E}" type="asst">
      <dgm:prSet phldrT="[Text]" custT="1"/>
      <dgm:spPr/>
      <dgm:t>
        <a:bodyPr/>
        <a:lstStyle/>
        <a:p>
          <a:pPr rtl="0"/>
          <a:r>
            <a:rPr lang="en-GB" sz="700" dirty="0" err="1"/>
            <a:t>camry</a:t>
          </a:r>
          <a:endParaRPr lang="en-GB" sz="700" dirty="0"/>
        </a:p>
      </dgm:t>
    </dgm:pt>
    <dgm:pt modelId="{116E25B5-3286-264E-B93B-056B1F26A724}" type="parTrans" cxnId="{760C1CEA-0C34-C248-97CA-5B40DA9E187F}">
      <dgm:prSet/>
      <dgm:spPr/>
      <dgm:t>
        <a:bodyPr/>
        <a:lstStyle/>
        <a:p>
          <a:endParaRPr lang="en-GB" sz="700"/>
        </a:p>
      </dgm:t>
    </dgm:pt>
    <dgm:pt modelId="{FEB08A9C-4F5A-3745-97D8-0D624A8EB503}" type="sibTrans" cxnId="{760C1CEA-0C34-C248-97CA-5B40DA9E187F}">
      <dgm:prSet/>
      <dgm:spPr/>
      <dgm:t>
        <a:bodyPr/>
        <a:lstStyle/>
        <a:p>
          <a:endParaRPr lang="en-GB"/>
        </a:p>
      </dgm:t>
    </dgm:pt>
    <dgm:pt modelId="{ECD0DD63-F59C-9442-92A7-8BC9135D2078}" type="asst">
      <dgm:prSet phldrT="[Text]" custT="1"/>
      <dgm:spPr/>
      <dgm:t>
        <a:bodyPr/>
        <a:lstStyle/>
        <a:p>
          <a:pPr rtl="0"/>
          <a:r>
            <a:rPr lang="en-GB" sz="700" dirty="0"/>
            <a:t>corolla</a:t>
          </a:r>
        </a:p>
      </dgm:t>
    </dgm:pt>
    <dgm:pt modelId="{C87B8FCA-006B-A143-A60C-C36063EB6050}" type="parTrans" cxnId="{C04A78B0-4378-5948-BB81-C6FCF8F70AF6}">
      <dgm:prSet/>
      <dgm:spPr/>
      <dgm:t>
        <a:bodyPr/>
        <a:lstStyle/>
        <a:p>
          <a:endParaRPr lang="en-GB" sz="700"/>
        </a:p>
      </dgm:t>
    </dgm:pt>
    <dgm:pt modelId="{CEA553C2-A542-1246-A468-40B143A066C9}" type="sibTrans" cxnId="{C04A78B0-4378-5948-BB81-C6FCF8F70AF6}">
      <dgm:prSet/>
      <dgm:spPr/>
      <dgm:t>
        <a:bodyPr/>
        <a:lstStyle/>
        <a:p>
          <a:endParaRPr lang="en-GB"/>
        </a:p>
      </dgm:t>
    </dgm:pt>
    <dgm:pt modelId="{4AFEEECB-8262-BD42-909A-DBB4C04B777B}" type="asst">
      <dgm:prSet phldrT="[Text]" custT="1"/>
      <dgm:spPr/>
      <dgm:t>
        <a:bodyPr/>
        <a:lstStyle/>
        <a:p>
          <a:pPr rtl="0"/>
          <a:r>
            <a:rPr lang="en-GB" sz="700" dirty="0"/>
            <a:t>rav4</a:t>
          </a:r>
        </a:p>
      </dgm:t>
    </dgm:pt>
    <dgm:pt modelId="{C9157DF3-F9E2-554A-BC71-AF1C8AFA781C}" type="parTrans" cxnId="{80C7ACE5-37D5-5349-AC15-F54630FBF759}">
      <dgm:prSet/>
      <dgm:spPr/>
      <dgm:t>
        <a:bodyPr/>
        <a:lstStyle/>
        <a:p>
          <a:endParaRPr lang="en-GB" sz="700"/>
        </a:p>
      </dgm:t>
    </dgm:pt>
    <dgm:pt modelId="{679ACABA-3A27-3A4E-AB86-FDF4531C33EF}" type="sibTrans" cxnId="{80C7ACE5-37D5-5349-AC15-F54630FBF759}">
      <dgm:prSet/>
      <dgm:spPr/>
      <dgm:t>
        <a:bodyPr/>
        <a:lstStyle/>
        <a:p>
          <a:endParaRPr lang="en-GB"/>
        </a:p>
      </dgm:t>
    </dgm:pt>
    <dgm:pt modelId="{9F471458-1D09-2044-BE68-53871ED35DB7}" type="asst">
      <dgm:prSet phldrT="[Text]" custT="1"/>
      <dgm:spPr/>
      <dgm:t>
        <a:bodyPr/>
        <a:lstStyle/>
        <a:p>
          <a:pPr rtl="0"/>
          <a:r>
            <a:rPr lang="en-GB" sz="700" dirty="0" err="1"/>
            <a:t>fortuner</a:t>
          </a:r>
          <a:endParaRPr lang="en-GB" sz="700" dirty="0"/>
        </a:p>
      </dgm:t>
    </dgm:pt>
    <dgm:pt modelId="{7DDBA764-3E3B-D445-B1F8-BDFE9033FCC7}" type="parTrans" cxnId="{4E42FF16-04BA-7946-8428-0B43319B0907}">
      <dgm:prSet/>
      <dgm:spPr/>
      <dgm:t>
        <a:bodyPr/>
        <a:lstStyle/>
        <a:p>
          <a:endParaRPr lang="en-GB" sz="700"/>
        </a:p>
      </dgm:t>
    </dgm:pt>
    <dgm:pt modelId="{8B1A23DA-AEF7-8B45-AA63-E8942F9840C9}" type="sibTrans" cxnId="{4E42FF16-04BA-7946-8428-0B43319B0907}">
      <dgm:prSet/>
      <dgm:spPr/>
      <dgm:t>
        <a:bodyPr/>
        <a:lstStyle/>
        <a:p>
          <a:endParaRPr lang="en-GB"/>
        </a:p>
      </dgm:t>
    </dgm:pt>
    <dgm:pt modelId="{C8D512E1-146E-1940-BF0B-BAC1DE4FDBA7}" type="asst">
      <dgm:prSet phldrT="[Text]" custT="1"/>
      <dgm:spPr/>
      <dgm:t>
        <a:bodyPr/>
        <a:lstStyle/>
        <a:p>
          <a:pPr rtl="0"/>
          <a:r>
            <a:rPr lang="en-GB" sz="700" dirty="0"/>
            <a:t>Ford</a:t>
          </a:r>
        </a:p>
      </dgm:t>
    </dgm:pt>
    <dgm:pt modelId="{D359767D-1EF9-4548-A0D6-EEA0B974BDFE}" type="parTrans" cxnId="{689132F2-1EA9-EE42-A6ED-9DD8E75BCEBB}">
      <dgm:prSet/>
      <dgm:spPr/>
      <dgm:t>
        <a:bodyPr/>
        <a:lstStyle/>
        <a:p>
          <a:endParaRPr lang="en-GB" sz="700"/>
        </a:p>
      </dgm:t>
    </dgm:pt>
    <dgm:pt modelId="{F962D162-54CC-8D44-81BD-CFA7C52B9F83}" type="sibTrans" cxnId="{689132F2-1EA9-EE42-A6ED-9DD8E75BCEBB}">
      <dgm:prSet/>
      <dgm:spPr/>
      <dgm:t>
        <a:bodyPr/>
        <a:lstStyle/>
        <a:p>
          <a:endParaRPr lang="en-GB"/>
        </a:p>
      </dgm:t>
    </dgm:pt>
    <dgm:pt modelId="{BB38F564-E6EB-524E-AE2A-56DEFFB954F2}" type="asst">
      <dgm:prSet phldrT="[Text]" custT="1"/>
      <dgm:spPr/>
      <dgm:t>
        <a:bodyPr/>
        <a:lstStyle/>
        <a:p>
          <a:pPr rtl="0"/>
          <a:r>
            <a:rPr lang="en-GB" sz="700" dirty="0"/>
            <a:t>focus</a:t>
          </a:r>
        </a:p>
      </dgm:t>
    </dgm:pt>
    <dgm:pt modelId="{E0265DBB-696F-1F42-81D9-6BFE36555B39}" type="parTrans" cxnId="{EB9E2272-5FA2-E948-8259-8EDC0FA61BEF}">
      <dgm:prSet/>
      <dgm:spPr/>
      <dgm:t>
        <a:bodyPr/>
        <a:lstStyle/>
        <a:p>
          <a:endParaRPr lang="en-GB" sz="700"/>
        </a:p>
      </dgm:t>
    </dgm:pt>
    <dgm:pt modelId="{FEC19F09-4D31-DC4F-8C27-2CDB57404984}" type="sibTrans" cxnId="{EB9E2272-5FA2-E948-8259-8EDC0FA61BEF}">
      <dgm:prSet/>
      <dgm:spPr/>
      <dgm:t>
        <a:bodyPr/>
        <a:lstStyle/>
        <a:p>
          <a:endParaRPr lang="en-GB"/>
        </a:p>
      </dgm:t>
    </dgm:pt>
    <dgm:pt modelId="{CF20F49C-FE14-7748-99FD-599105CE25CF}" type="asst">
      <dgm:prSet phldrT="[Text]" custT="1"/>
      <dgm:spPr/>
      <dgm:t>
        <a:bodyPr/>
        <a:lstStyle/>
        <a:p>
          <a:pPr rtl="0"/>
          <a:r>
            <a:rPr lang="en-GB" sz="700" dirty="0"/>
            <a:t>puma</a:t>
          </a:r>
        </a:p>
      </dgm:t>
    </dgm:pt>
    <dgm:pt modelId="{28800D8D-8DD0-0546-8ED4-96A059BDFA33}" type="parTrans" cxnId="{C9EE5274-3039-6547-A9DB-E16EBF150537}">
      <dgm:prSet/>
      <dgm:spPr/>
      <dgm:t>
        <a:bodyPr/>
        <a:lstStyle/>
        <a:p>
          <a:endParaRPr lang="en-GB" sz="700"/>
        </a:p>
      </dgm:t>
    </dgm:pt>
    <dgm:pt modelId="{B10FEEE0-CE5D-6F4E-B5BF-80ED0565F909}" type="sibTrans" cxnId="{C9EE5274-3039-6547-A9DB-E16EBF150537}">
      <dgm:prSet/>
      <dgm:spPr/>
      <dgm:t>
        <a:bodyPr/>
        <a:lstStyle/>
        <a:p>
          <a:endParaRPr lang="en-GB"/>
        </a:p>
      </dgm:t>
    </dgm:pt>
    <dgm:pt modelId="{F962BAA3-2344-E747-AE8F-1B7F5378352E}" type="asst">
      <dgm:prSet phldrT="[Text]" custT="1"/>
      <dgm:spPr/>
      <dgm:t>
        <a:bodyPr/>
        <a:lstStyle/>
        <a:p>
          <a:pPr rtl="0"/>
          <a:r>
            <a:rPr lang="en-GB" sz="700" dirty="0" err="1"/>
            <a:t>everest</a:t>
          </a:r>
          <a:endParaRPr lang="en-GB" sz="700" dirty="0"/>
        </a:p>
      </dgm:t>
    </dgm:pt>
    <dgm:pt modelId="{46154961-23EE-D146-A2CA-AFB8DA9DE401}" type="parTrans" cxnId="{FFF657ED-D198-F549-9E5C-1163936EF3CF}">
      <dgm:prSet/>
      <dgm:spPr/>
      <dgm:t>
        <a:bodyPr/>
        <a:lstStyle/>
        <a:p>
          <a:endParaRPr lang="en-GB" sz="700"/>
        </a:p>
      </dgm:t>
    </dgm:pt>
    <dgm:pt modelId="{D9AC97C2-C05D-1D49-B596-28C7A357B1C3}" type="sibTrans" cxnId="{FFF657ED-D198-F549-9E5C-1163936EF3CF}">
      <dgm:prSet/>
      <dgm:spPr/>
      <dgm:t>
        <a:bodyPr/>
        <a:lstStyle/>
        <a:p>
          <a:endParaRPr lang="en-GB"/>
        </a:p>
      </dgm:t>
    </dgm:pt>
    <dgm:pt modelId="{7FFBC2A6-B432-2741-B237-EF136399C69A}" type="asst">
      <dgm:prSet phldrT="[Text]" custT="1"/>
      <dgm:spPr/>
      <dgm:t>
        <a:bodyPr/>
        <a:lstStyle/>
        <a:p>
          <a:pPr rtl="0"/>
          <a:r>
            <a:rPr lang="en-GB" sz="700" dirty="0"/>
            <a:t>mustang</a:t>
          </a:r>
        </a:p>
      </dgm:t>
    </dgm:pt>
    <dgm:pt modelId="{76FAECFD-13DC-6F40-B067-03CF42A7AFD8}" type="parTrans" cxnId="{AF964B9C-5DDB-204C-AA11-602B56B978CF}">
      <dgm:prSet/>
      <dgm:spPr/>
      <dgm:t>
        <a:bodyPr/>
        <a:lstStyle/>
        <a:p>
          <a:endParaRPr lang="en-GB" sz="700"/>
        </a:p>
      </dgm:t>
    </dgm:pt>
    <dgm:pt modelId="{3728C00A-F8AE-A849-84F9-8F1D9BB0184D}" type="sibTrans" cxnId="{AF964B9C-5DDB-204C-AA11-602B56B978CF}">
      <dgm:prSet/>
      <dgm:spPr/>
      <dgm:t>
        <a:bodyPr/>
        <a:lstStyle/>
        <a:p>
          <a:endParaRPr lang="en-GB"/>
        </a:p>
      </dgm:t>
    </dgm:pt>
    <dgm:pt modelId="{6EB98F16-1869-DA49-AA7E-DC733D5DAB19}" type="asst">
      <dgm:prSet phldrT="[Text]" custT="1"/>
      <dgm:spPr/>
      <dgm:t>
        <a:bodyPr/>
        <a:lstStyle/>
        <a:p>
          <a:pPr rtl="0"/>
          <a:r>
            <a:rPr lang="en-GB" sz="700" dirty="0"/>
            <a:t>escape</a:t>
          </a:r>
        </a:p>
      </dgm:t>
    </dgm:pt>
    <dgm:pt modelId="{1AA07800-2C15-3143-BB50-C53469479CAB}" type="parTrans" cxnId="{6A6ED241-483B-3240-BEC1-84377983B9C0}">
      <dgm:prSet/>
      <dgm:spPr/>
      <dgm:t>
        <a:bodyPr/>
        <a:lstStyle/>
        <a:p>
          <a:endParaRPr lang="en-GB" sz="700"/>
        </a:p>
      </dgm:t>
    </dgm:pt>
    <dgm:pt modelId="{0157C35F-F14C-1D46-BC46-53DB2AB80830}" type="sibTrans" cxnId="{6A6ED241-483B-3240-BEC1-84377983B9C0}">
      <dgm:prSet/>
      <dgm:spPr/>
      <dgm:t>
        <a:bodyPr/>
        <a:lstStyle/>
        <a:p>
          <a:endParaRPr lang="en-GB"/>
        </a:p>
      </dgm:t>
    </dgm:pt>
    <dgm:pt modelId="{70BD8818-183F-5C4F-9739-C00BAA7A7BC4}" type="pres">
      <dgm:prSet presAssocID="{030D80A5-89BD-B848-90A4-4FCF2E2C7B1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EDCA93B-CD0D-DB47-BCBB-7EBCBCB636F9}" type="pres">
      <dgm:prSet presAssocID="{6A6052C2-AA50-554D-9880-3F09B51B9B29}" presName="hierRoot1" presStyleCnt="0"/>
      <dgm:spPr/>
    </dgm:pt>
    <dgm:pt modelId="{E61087B5-86F2-5A4B-9864-78DB8ACFA2BA}" type="pres">
      <dgm:prSet presAssocID="{6A6052C2-AA50-554D-9880-3F09B51B9B29}" presName="composite" presStyleCnt="0"/>
      <dgm:spPr/>
    </dgm:pt>
    <dgm:pt modelId="{5AA2F932-9EDF-EE43-9E27-448EFC24BBE8}" type="pres">
      <dgm:prSet presAssocID="{6A6052C2-AA50-554D-9880-3F09B51B9B29}" presName="background" presStyleLbl="node0" presStyleIdx="0" presStyleCnt="1"/>
      <dgm:spPr/>
    </dgm:pt>
    <dgm:pt modelId="{6656CD16-3CFD-914B-BD4C-C5DF682A3996}" type="pres">
      <dgm:prSet presAssocID="{6A6052C2-AA50-554D-9880-3F09B51B9B29}" presName="text" presStyleLbl="fgAcc0" presStyleIdx="0" presStyleCnt="1">
        <dgm:presLayoutVars>
          <dgm:chPref val="3"/>
        </dgm:presLayoutVars>
      </dgm:prSet>
      <dgm:spPr/>
    </dgm:pt>
    <dgm:pt modelId="{50995829-C5D9-0C44-A7AB-766732B94425}" type="pres">
      <dgm:prSet presAssocID="{6A6052C2-AA50-554D-9880-3F09B51B9B29}" presName="hierChild2" presStyleCnt="0"/>
      <dgm:spPr/>
    </dgm:pt>
    <dgm:pt modelId="{535771C8-BAF3-F94B-BB88-2D046E0EE569}" type="pres">
      <dgm:prSet presAssocID="{E40FF55B-50D6-4945-90F0-947CF88FC201}" presName="Name10" presStyleLbl="parChTrans1D2" presStyleIdx="0" presStyleCnt="1"/>
      <dgm:spPr/>
    </dgm:pt>
    <dgm:pt modelId="{4B056C00-F3A4-B447-A7E7-9B11B173B40C}" type="pres">
      <dgm:prSet presAssocID="{32A1C8C3-3D42-3949-9651-337DD2AD7FEB}" presName="hierRoot2" presStyleCnt="0"/>
      <dgm:spPr/>
    </dgm:pt>
    <dgm:pt modelId="{CB24DE47-1E78-CD4F-84DC-C6153384DD58}" type="pres">
      <dgm:prSet presAssocID="{32A1C8C3-3D42-3949-9651-337DD2AD7FEB}" presName="composite2" presStyleCnt="0"/>
      <dgm:spPr/>
    </dgm:pt>
    <dgm:pt modelId="{4BB34938-6C1E-FE4B-B500-5716CEEC3E19}" type="pres">
      <dgm:prSet presAssocID="{32A1C8C3-3D42-3949-9651-337DD2AD7FEB}" presName="background2" presStyleLbl="asst1" presStyleIdx="0" presStyleCnt="34"/>
      <dgm:spPr/>
    </dgm:pt>
    <dgm:pt modelId="{794FCF40-5844-604B-933B-E9A20B560BB8}" type="pres">
      <dgm:prSet presAssocID="{32A1C8C3-3D42-3949-9651-337DD2AD7FEB}" presName="text2" presStyleLbl="fgAcc2" presStyleIdx="0" presStyleCnt="1">
        <dgm:presLayoutVars>
          <dgm:chPref val="3"/>
        </dgm:presLayoutVars>
      </dgm:prSet>
      <dgm:spPr/>
    </dgm:pt>
    <dgm:pt modelId="{F8C5A9FC-4D80-1345-9CF6-170D52E5C6B8}" type="pres">
      <dgm:prSet presAssocID="{32A1C8C3-3D42-3949-9651-337DD2AD7FEB}" presName="hierChild3" presStyleCnt="0"/>
      <dgm:spPr/>
    </dgm:pt>
    <dgm:pt modelId="{CA4AF8D4-B188-8A4A-93DD-A936CFC1F22E}" type="pres">
      <dgm:prSet presAssocID="{A068A080-0118-8D4B-BE41-C9854994E55B}" presName="Name17" presStyleLbl="parChTrans1D3" presStyleIdx="0" presStyleCnt="2"/>
      <dgm:spPr/>
    </dgm:pt>
    <dgm:pt modelId="{08662BBD-369E-464D-9541-8C8BE8181943}" type="pres">
      <dgm:prSet presAssocID="{8CDBC940-3723-B341-9353-0BC587C43250}" presName="hierRoot3" presStyleCnt="0"/>
      <dgm:spPr/>
    </dgm:pt>
    <dgm:pt modelId="{238CB940-082C-164B-B0E2-926E3B92828C}" type="pres">
      <dgm:prSet presAssocID="{8CDBC940-3723-B341-9353-0BC587C43250}" presName="composite3" presStyleCnt="0"/>
      <dgm:spPr/>
    </dgm:pt>
    <dgm:pt modelId="{3A34A75A-5792-6A49-AC48-3063F87E0E07}" type="pres">
      <dgm:prSet presAssocID="{8CDBC940-3723-B341-9353-0BC587C43250}" presName="background3" presStyleLbl="asst1" presStyleIdx="1" presStyleCnt="34"/>
      <dgm:spPr/>
    </dgm:pt>
    <dgm:pt modelId="{7FD7C9DE-6F2A-5B41-AF00-EE4AAA2C5A32}" type="pres">
      <dgm:prSet presAssocID="{8CDBC940-3723-B341-9353-0BC587C43250}" presName="text3" presStyleLbl="fgAcc3" presStyleIdx="0" presStyleCnt="2">
        <dgm:presLayoutVars>
          <dgm:chPref val="3"/>
        </dgm:presLayoutVars>
      </dgm:prSet>
      <dgm:spPr/>
    </dgm:pt>
    <dgm:pt modelId="{7690B6B8-D7DC-7D49-929A-BDAC0859045A}" type="pres">
      <dgm:prSet presAssocID="{8CDBC940-3723-B341-9353-0BC587C43250}" presName="hierChild4" presStyleCnt="0"/>
      <dgm:spPr/>
    </dgm:pt>
    <dgm:pt modelId="{BD7084C2-AB07-2148-99C2-B8A63587E46F}" type="pres">
      <dgm:prSet presAssocID="{B51A97CD-4B42-3A4E-B092-14E6500C08B0}" presName="Name23" presStyleLbl="parChTrans1D4" presStyleIdx="0" presStyleCnt="31"/>
      <dgm:spPr/>
    </dgm:pt>
    <dgm:pt modelId="{0198E461-16C2-DA41-BAC8-CFFD85D1A6D0}" type="pres">
      <dgm:prSet presAssocID="{8AB20BBA-2421-D444-85F9-A1253C77D664}" presName="hierRoot4" presStyleCnt="0"/>
      <dgm:spPr/>
    </dgm:pt>
    <dgm:pt modelId="{6A96DA2E-1CFF-824D-BD8E-C651C3346E3F}" type="pres">
      <dgm:prSet presAssocID="{8AB20BBA-2421-D444-85F9-A1253C77D664}" presName="composite4" presStyleCnt="0"/>
      <dgm:spPr/>
    </dgm:pt>
    <dgm:pt modelId="{B1E9DD1F-3F1F-9449-BA9D-B6573F26453B}" type="pres">
      <dgm:prSet presAssocID="{8AB20BBA-2421-D444-85F9-A1253C77D664}" presName="background4" presStyleLbl="asst1" presStyleIdx="2" presStyleCnt="34"/>
      <dgm:spPr/>
    </dgm:pt>
    <dgm:pt modelId="{E0121F2C-BCE2-1D4D-AF4F-D0574F920D9B}" type="pres">
      <dgm:prSet presAssocID="{8AB20BBA-2421-D444-85F9-A1253C77D664}" presName="text4" presStyleLbl="fgAcc4" presStyleIdx="0" presStyleCnt="31">
        <dgm:presLayoutVars>
          <dgm:chPref val="3"/>
        </dgm:presLayoutVars>
      </dgm:prSet>
      <dgm:spPr/>
    </dgm:pt>
    <dgm:pt modelId="{73A0244B-FFC7-3D4E-A910-09DDF86E5B18}" type="pres">
      <dgm:prSet presAssocID="{8AB20BBA-2421-D444-85F9-A1253C77D664}" presName="hierChild5" presStyleCnt="0"/>
      <dgm:spPr/>
    </dgm:pt>
    <dgm:pt modelId="{7F1B77F1-9257-BA4C-93CA-CA4946FCC8D4}" type="pres">
      <dgm:prSet presAssocID="{BB2E4157-5C9C-BD4D-B1DB-CC35A5DE4188}" presName="Name23" presStyleLbl="parChTrans1D4" presStyleIdx="1" presStyleCnt="31"/>
      <dgm:spPr/>
    </dgm:pt>
    <dgm:pt modelId="{C7927848-E0FD-7847-8744-384239D52EF3}" type="pres">
      <dgm:prSet presAssocID="{3678C2C3-287F-C54E-A878-3BC404BD94B0}" presName="hierRoot4" presStyleCnt="0"/>
      <dgm:spPr/>
    </dgm:pt>
    <dgm:pt modelId="{C3071F42-1716-824C-910F-482B1A297C84}" type="pres">
      <dgm:prSet presAssocID="{3678C2C3-287F-C54E-A878-3BC404BD94B0}" presName="composite4" presStyleCnt="0"/>
      <dgm:spPr/>
    </dgm:pt>
    <dgm:pt modelId="{07B70BA7-3F81-734A-9F41-495B775B9194}" type="pres">
      <dgm:prSet presAssocID="{3678C2C3-287F-C54E-A878-3BC404BD94B0}" presName="background4" presStyleLbl="asst1" presStyleIdx="3" presStyleCnt="34"/>
      <dgm:spPr/>
    </dgm:pt>
    <dgm:pt modelId="{0FF616E6-AD07-D94C-993D-772A8BCA2941}" type="pres">
      <dgm:prSet presAssocID="{3678C2C3-287F-C54E-A878-3BC404BD94B0}" presName="text4" presStyleLbl="fgAcc4" presStyleIdx="1" presStyleCnt="31">
        <dgm:presLayoutVars>
          <dgm:chPref val="3"/>
        </dgm:presLayoutVars>
      </dgm:prSet>
      <dgm:spPr/>
    </dgm:pt>
    <dgm:pt modelId="{3BA8F89D-172D-C84E-982D-03197CE2B362}" type="pres">
      <dgm:prSet presAssocID="{3678C2C3-287F-C54E-A878-3BC404BD94B0}" presName="hierChild5" presStyleCnt="0"/>
      <dgm:spPr/>
    </dgm:pt>
    <dgm:pt modelId="{875A5EF8-0E59-654B-AB77-10F5E2685354}" type="pres">
      <dgm:prSet presAssocID="{0B01A27A-6E1A-3945-995E-9FACD42CC306}" presName="Name17" presStyleLbl="parChTrans1D3" presStyleIdx="1" presStyleCnt="2"/>
      <dgm:spPr/>
    </dgm:pt>
    <dgm:pt modelId="{DDD16668-EF4F-8244-A5B5-81B95DE2B733}" type="pres">
      <dgm:prSet presAssocID="{29127530-740E-CF44-9815-58949CCA530C}" presName="hierRoot3" presStyleCnt="0"/>
      <dgm:spPr/>
    </dgm:pt>
    <dgm:pt modelId="{86247B38-A502-B847-9072-13EFB085A5B2}" type="pres">
      <dgm:prSet presAssocID="{29127530-740E-CF44-9815-58949CCA530C}" presName="composite3" presStyleCnt="0"/>
      <dgm:spPr/>
    </dgm:pt>
    <dgm:pt modelId="{792ECE21-FD0D-014C-8FFC-1C8917F3BF0C}" type="pres">
      <dgm:prSet presAssocID="{29127530-740E-CF44-9815-58949CCA530C}" presName="background3" presStyleLbl="asst1" presStyleIdx="4" presStyleCnt="34"/>
      <dgm:spPr/>
    </dgm:pt>
    <dgm:pt modelId="{F45A5350-0171-AF41-B8AE-4FF2D058B027}" type="pres">
      <dgm:prSet presAssocID="{29127530-740E-CF44-9815-58949CCA530C}" presName="text3" presStyleLbl="fgAcc3" presStyleIdx="1" presStyleCnt="2">
        <dgm:presLayoutVars>
          <dgm:chPref val="3"/>
        </dgm:presLayoutVars>
      </dgm:prSet>
      <dgm:spPr/>
    </dgm:pt>
    <dgm:pt modelId="{EED38DFF-71F0-5E47-9477-3E33033B1964}" type="pres">
      <dgm:prSet presAssocID="{29127530-740E-CF44-9815-58949CCA530C}" presName="hierChild4" presStyleCnt="0"/>
      <dgm:spPr/>
    </dgm:pt>
    <dgm:pt modelId="{281060F4-4C8F-F747-8161-A3A5910FE6E3}" type="pres">
      <dgm:prSet presAssocID="{E416B5B5-3599-714E-8F36-FAC4CAA3F0AE}" presName="Name23" presStyleLbl="parChTrans1D4" presStyleIdx="2" presStyleCnt="31"/>
      <dgm:spPr/>
    </dgm:pt>
    <dgm:pt modelId="{AE01D36B-4D3C-AB4F-85C3-9929CC877B67}" type="pres">
      <dgm:prSet presAssocID="{FF0399F1-70D0-DB48-A2D6-DBBE62FFB9DC}" presName="hierRoot4" presStyleCnt="0"/>
      <dgm:spPr/>
    </dgm:pt>
    <dgm:pt modelId="{DE4BCBA8-01CA-D74F-9DED-8811FAC28376}" type="pres">
      <dgm:prSet presAssocID="{FF0399F1-70D0-DB48-A2D6-DBBE62FFB9DC}" presName="composite4" presStyleCnt="0"/>
      <dgm:spPr/>
    </dgm:pt>
    <dgm:pt modelId="{E764B63E-4CFD-634E-9A31-644BD7F46816}" type="pres">
      <dgm:prSet presAssocID="{FF0399F1-70D0-DB48-A2D6-DBBE62FFB9DC}" presName="background4" presStyleLbl="asst1" presStyleIdx="5" presStyleCnt="34"/>
      <dgm:spPr/>
    </dgm:pt>
    <dgm:pt modelId="{EB05E9D7-EE4D-7441-AFB4-2E0E3CC761D5}" type="pres">
      <dgm:prSet presAssocID="{FF0399F1-70D0-DB48-A2D6-DBBE62FFB9DC}" presName="text4" presStyleLbl="fgAcc4" presStyleIdx="2" presStyleCnt="31">
        <dgm:presLayoutVars>
          <dgm:chPref val="3"/>
        </dgm:presLayoutVars>
      </dgm:prSet>
      <dgm:spPr/>
    </dgm:pt>
    <dgm:pt modelId="{85094389-81FA-EF44-AE23-069052EA048E}" type="pres">
      <dgm:prSet presAssocID="{FF0399F1-70D0-DB48-A2D6-DBBE62FFB9DC}" presName="hierChild5" presStyleCnt="0"/>
      <dgm:spPr/>
    </dgm:pt>
    <dgm:pt modelId="{332FCB99-5187-5B41-A6F0-8754DE59D509}" type="pres">
      <dgm:prSet presAssocID="{6A3DA594-9AD6-C74E-8602-E288E39E600A}" presName="Name23" presStyleLbl="parChTrans1D4" presStyleIdx="3" presStyleCnt="31"/>
      <dgm:spPr/>
    </dgm:pt>
    <dgm:pt modelId="{19FB229D-4921-E141-A9C4-CD3AE3AE2BBD}" type="pres">
      <dgm:prSet presAssocID="{91BD344E-2202-4648-9E53-89FC6CA0B34D}" presName="hierRoot4" presStyleCnt="0"/>
      <dgm:spPr/>
    </dgm:pt>
    <dgm:pt modelId="{B9F8ADD9-1348-AC45-B00E-9046BBE67475}" type="pres">
      <dgm:prSet presAssocID="{91BD344E-2202-4648-9E53-89FC6CA0B34D}" presName="composite4" presStyleCnt="0"/>
      <dgm:spPr/>
    </dgm:pt>
    <dgm:pt modelId="{68BD066E-DADB-3740-92E8-5604E1300007}" type="pres">
      <dgm:prSet presAssocID="{91BD344E-2202-4648-9E53-89FC6CA0B34D}" presName="background4" presStyleLbl="asst1" presStyleIdx="6" presStyleCnt="34"/>
      <dgm:spPr/>
    </dgm:pt>
    <dgm:pt modelId="{E2B29085-B10A-F64A-B486-18AB52917BB7}" type="pres">
      <dgm:prSet presAssocID="{91BD344E-2202-4648-9E53-89FC6CA0B34D}" presName="text4" presStyleLbl="fgAcc4" presStyleIdx="3" presStyleCnt="31">
        <dgm:presLayoutVars>
          <dgm:chPref val="3"/>
        </dgm:presLayoutVars>
      </dgm:prSet>
      <dgm:spPr/>
    </dgm:pt>
    <dgm:pt modelId="{29B725E3-09C8-D949-8251-19833379F51C}" type="pres">
      <dgm:prSet presAssocID="{91BD344E-2202-4648-9E53-89FC6CA0B34D}" presName="hierChild5" presStyleCnt="0"/>
      <dgm:spPr/>
    </dgm:pt>
    <dgm:pt modelId="{A1176190-9B95-B34B-959B-2AB8DDAED726}" type="pres">
      <dgm:prSet presAssocID="{E8037F7A-D071-2C46-B619-D2720377F670}" presName="Name23" presStyleLbl="parChTrans1D4" presStyleIdx="4" presStyleCnt="31"/>
      <dgm:spPr/>
    </dgm:pt>
    <dgm:pt modelId="{2A649E01-FB30-1C49-9147-334DC09FB838}" type="pres">
      <dgm:prSet presAssocID="{4E594523-6C22-2B4A-AC95-E54B9D78865D}" presName="hierRoot4" presStyleCnt="0"/>
      <dgm:spPr/>
    </dgm:pt>
    <dgm:pt modelId="{FD77A30D-9440-5D4D-A07C-F27148BB01B1}" type="pres">
      <dgm:prSet presAssocID="{4E594523-6C22-2B4A-AC95-E54B9D78865D}" presName="composite4" presStyleCnt="0"/>
      <dgm:spPr/>
    </dgm:pt>
    <dgm:pt modelId="{3D1A421F-3D9E-8144-AEE5-15649DC708CF}" type="pres">
      <dgm:prSet presAssocID="{4E594523-6C22-2B4A-AC95-E54B9D78865D}" presName="background4" presStyleLbl="asst1" presStyleIdx="7" presStyleCnt="34"/>
      <dgm:spPr/>
    </dgm:pt>
    <dgm:pt modelId="{641F2BEA-1F7D-CF41-86A1-955C3F9DC694}" type="pres">
      <dgm:prSet presAssocID="{4E594523-6C22-2B4A-AC95-E54B9D78865D}" presName="text4" presStyleLbl="fgAcc4" presStyleIdx="4" presStyleCnt="31">
        <dgm:presLayoutVars>
          <dgm:chPref val="3"/>
        </dgm:presLayoutVars>
      </dgm:prSet>
      <dgm:spPr/>
    </dgm:pt>
    <dgm:pt modelId="{0BDAC704-CA7C-094B-BF7E-FCD67C21A894}" type="pres">
      <dgm:prSet presAssocID="{4E594523-6C22-2B4A-AC95-E54B9D78865D}" presName="hierChild5" presStyleCnt="0"/>
      <dgm:spPr/>
    </dgm:pt>
    <dgm:pt modelId="{73D93730-40A3-894B-8BE4-E2CD9D2108C5}" type="pres">
      <dgm:prSet presAssocID="{13C43B64-7923-A647-A68D-B297F05AC723}" presName="Name23" presStyleLbl="parChTrans1D4" presStyleIdx="5" presStyleCnt="31"/>
      <dgm:spPr/>
    </dgm:pt>
    <dgm:pt modelId="{95C9337D-B463-1B49-8433-5E77F7323C9B}" type="pres">
      <dgm:prSet presAssocID="{5943A0FA-A09E-EB4F-B14F-DBBDF0C7ECBA}" presName="hierRoot4" presStyleCnt="0"/>
      <dgm:spPr/>
    </dgm:pt>
    <dgm:pt modelId="{4FF65E97-DFBD-0043-9CB9-96786D2F38F7}" type="pres">
      <dgm:prSet presAssocID="{5943A0FA-A09E-EB4F-B14F-DBBDF0C7ECBA}" presName="composite4" presStyleCnt="0"/>
      <dgm:spPr/>
    </dgm:pt>
    <dgm:pt modelId="{4090E21F-1EB1-954E-8674-09EBF5CC30D6}" type="pres">
      <dgm:prSet presAssocID="{5943A0FA-A09E-EB4F-B14F-DBBDF0C7ECBA}" presName="background4" presStyleLbl="asst1" presStyleIdx="8" presStyleCnt="34"/>
      <dgm:spPr/>
    </dgm:pt>
    <dgm:pt modelId="{50C7D8C5-D9CC-0C4F-AD98-53D19BC5F6CC}" type="pres">
      <dgm:prSet presAssocID="{5943A0FA-A09E-EB4F-B14F-DBBDF0C7ECBA}" presName="text4" presStyleLbl="fgAcc4" presStyleIdx="5" presStyleCnt="31">
        <dgm:presLayoutVars>
          <dgm:chPref val="3"/>
        </dgm:presLayoutVars>
      </dgm:prSet>
      <dgm:spPr/>
    </dgm:pt>
    <dgm:pt modelId="{ED555210-8835-F24B-A14F-C0B037DA5293}" type="pres">
      <dgm:prSet presAssocID="{5943A0FA-A09E-EB4F-B14F-DBBDF0C7ECBA}" presName="hierChild5" presStyleCnt="0"/>
      <dgm:spPr/>
    </dgm:pt>
    <dgm:pt modelId="{B1C32070-B45C-6D47-B439-9BE0EEB157E6}" type="pres">
      <dgm:prSet presAssocID="{AF2EC7FA-35E9-B14B-96B5-AD18DA9E5C68}" presName="Name23" presStyleLbl="parChTrans1D4" presStyleIdx="6" presStyleCnt="31"/>
      <dgm:spPr/>
    </dgm:pt>
    <dgm:pt modelId="{0BAE4907-D595-374B-A8D5-877027B24D46}" type="pres">
      <dgm:prSet presAssocID="{2FC8D061-16D8-0A47-B712-78942831DAD8}" presName="hierRoot4" presStyleCnt="0"/>
      <dgm:spPr/>
    </dgm:pt>
    <dgm:pt modelId="{70007EDB-12FA-1B48-B1ED-0954F3E37520}" type="pres">
      <dgm:prSet presAssocID="{2FC8D061-16D8-0A47-B712-78942831DAD8}" presName="composite4" presStyleCnt="0"/>
      <dgm:spPr/>
    </dgm:pt>
    <dgm:pt modelId="{8906B50F-B1B8-C348-8818-3A7143049E15}" type="pres">
      <dgm:prSet presAssocID="{2FC8D061-16D8-0A47-B712-78942831DAD8}" presName="background4" presStyleLbl="asst1" presStyleIdx="9" presStyleCnt="34"/>
      <dgm:spPr/>
    </dgm:pt>
    <dgm:pt modelId="{4A4129F7-0A20-F34E-A5D4-99741CBC10C6}" type="pres">
      <dgm:prSet presAssocID="{2FC8D061-16D8-0A47-B712-78942831DAD8}" presName="text4" presStyleLbl="fgAcc4" presStyleIdx="6" presStyleCnt="31">
        <dgm:presLayoutVars>
          <dgm:chPref val="3"/>
        </dgm:presLayoutVars>
      </dgm:prSet>
      <dgm:spPr/>
    </dgm:pt>
    <dgm:pt modelId="{4DFB9AD3-2781-7C45-A38E-D818FFBFA908}" type="pres">
      <dgm:prSet presAssocID="{2FC8D061-16D8-0A47-B712-78942831DAD8}" presName="hierChild5" presStyleCnt="0"/>
      <dgm:spPr/>
    </dgm:pt>
    <dgm:pt modelId="{3D1A57B0-A2DB-BA4C-81EC-06B3F7DE716B}" type="pres">
      <dgm:prSet presAssocID="{AB2C90F9-AEE5-6448-ACC7-0FA10A693162}" presName="Name23" presStyleLbl="parChTrans1D4" presStyleIdx="7" presStyleCnt="31"/>
      <dgm:spPr/>
    </dgm:pt>
    <dgm:pt modelId="{EC127C2A-7725-BC45-AC0B-4B4FDA4531A2}" type="pres">
      <dgm:prSet presAssocID="{B4B3ED2E-A562-7046-B6B5-7B4B3B9C2D06}" presName="hierRoot4" presStyleCnt="0"/>
      <dgm:spPr/>
    </dgm:pt>
    <dgm:pt modelId="{6FDA6C10-7A30-E843-A7E7-A0158FC182A2}" type="pres">
      <dgm:prSet presAssocID="{B4B3ED2E-A562-7046-B6B5-7B4B3B9C2D06}" presName="composite4" presStyleCnt="0"/>
      <dgm:spPr/>
    </dgm:pt>
    <dgm:pt modelId="{D13AE329-BDEB-C24D-BB52-F85E0BC1E3E7}" type="pres">
      <dgm:prSet presAssocID="{B4B3ED2E-A562-7046-B6B5-7B4B3B9C2D06}" presName="background4" presStyleLbl="asst1" presStyleIdx="10" presStyleCnt="34"/>
      <dgm:spPr/>
    </dgm:pt>
    <dgm:pt modelId="{B1ECFDAA-480D-8340-BBEA-316FCEAF2E65}" type="pres">
      <dgm:prSet presAssocID="{B4B3ED2E-A562-7046-B6B5-7B4B3B9C2D06}" presName="text4" presStyleLbl="fgAcc4" presStyleIdx="7" presStyleCnt="31">
        <dgm:presLayoutVars>
          <dgm:chPref val="3"/>
        </dgm:presLayoutVars>
      </dgm:prSet>
      <dgm:spPr/>
    </dgm:pt>
    <dgm:pt modelId="{75D11026-68F6-B04E-AE41-3C828DDB6D93}" type="pres">
      <dgm:prSet presAssocID="{B4B3ED2E-A562-7046-B6B5-7B4B3B9C2D06}" presName="hierChild5" presStyleCnt="0"/>
      <dgm:spPr/>
    </dgm:pt>
    <dgm:pt modelId="{F8B8D9B8-7783-474A-ABF2-817E3CD04A89}" type="pres">
      <dgm:prSet presAssocID="{ABCFFC97-4A47-704D-AF9C-5E4A2FBA97D1}" presName="Name23" presStyleLbl="parChTrans1D4" presStyleIdx="8" presStyleCnt="31"/>
      <dgm:spPr/>
    </dgm:pt>
    <dgm:pt modelId="{3D0039E6-DBF2-704E-AEE7-E8DC52AE2B99}" type="pres">
      <dgm:prSet presAssocID="{CFFF778C-D303-494B-A439-9D49E15D4798}" presName="hierRoot4" presStyleCnt="0"/>
      <dgm:spPr/>
    </dgm:pt>
    <dgm:pt modelId="{EF65E620-0EB5-BF4E-B8A7-F92E1DC4D454}" type="pres">
      <dgm:prSet presAssocID="{CFFF778C-D303-494B-A439-9D49E15D4798}" presName="composite4" presStyleCnt="0"/>
      <dgm:spPr/>
    </dgm:pt>
    <dgm:pt modelId="{C54E9510-D299-9C48-8079-E7E215F08ECC}" type="pres">
      <dgm:prSet presAssocID="{CFFF778C-D303-494B-A439-9D49E15D4798}" presName="background4" presStyleLbl="asst1" presStyleIdx="11" presStyleCnt="34"/>
      <dgm:spPr/>
    </dgm:pt>
    <dgm:pt modelId="{9C824BA1-28E3-0B44-9FB5-308EDB38E1C8}" type="pres">
      <dgm:prSet presAssocID="{CFFF778C-D303-494B-A439-9D49E15D4798}" presName="text4" presStyleLbl="fgAcc4" presStyleIdx="8" presStyleCnt="31">
        <dgm:presLayoutVars>
          <dgm:chPref val="3"/>
        </dgm:presLayoutVars>
      </dgm:prSet>
      <dgm:spPr/>
    </dgm:pt>
    <dgm:pt modelId="{0D2F2E68-EE7F-0C45-82F6-7AA4521BC114}" type="pres">
      <dgm:prSet presAssocID="{CFFF778C-D303-494B-A439-9D49E15D4798}" presName="hierChild5" presStyleCnt="0"/>
      <dgm:spPr/>
    </dgm:pt>
    <dgm:pt modelId="{E66862EE-C676-7548-B07A-9EC574531E87}" type="pres">
      <dgm:prSet presAssocID="{F66025D3-EBDD-8D40-B05D-31DB9B62FF7B}" presName="Name23" presStyleLbl="parChTrans1D4" presStyleIdx="9" presStyleCnt="31"/>
      <dgm:spPr/>
    </dgm:pt>
    <dgm:pt modelId="{0E531D29-15B4-264F-9F16-54332F0504C3}" type="pres">
      <dgm:prSet presAssocID="{AB1C09C4-7054-DA4A-973C-5858324209EA}" presName="hierRoot4" presStyleCnt="0"/>
      <dgm:spPr/>
    </dgm:pt>
    <dgm:pt modelId="{78461067-6634-0044-8F11-95E426B2ED3E}" type="pres">
      <dgm:prSet presAssocID="{AB1C09C4-7054-DA4A-973C-5858324209EA}" presName="composite4" presStyleCnt="0"/>
      <dgm:spPr/>
    </dgm:pt>
    <dgm:pt modelId="{6FE5A437-9049-9E4A-9805-FAD5F41513D4}" type="pres">
      <dgm:prSet presAssocID="{AB1C09C4-7054-DA4A-973C-5858324209EA}" presName="background4" presStyleLbl="asst1" presStyleIdx="12" presStyleCnt="34"/>
      <dgm:spPr/>
    </dgm:pt>
    <dgm:pt modelId="{429CC26C-B35B-BE4B-8AF1-1E24863A60B8}" type="pres">
      <dgm:prSet presAssocID="{AB1C09C4-7054-DA4A-973C-5858324209EA}" presName="text4" presStyleLbl="fgAcc4" presStyleIdx="9" presStyleCnt="31">
        <dgm:presLayoutVars>
          <dgm:chPref val="3"/>
        </dgm:presLayoutVars>
      </dgm:prSet>
      <dgm:spPr/>
    </dgm:pt>
    <dgm:pt modelId="{EDE638B0-FC23-AF4F-A401-0FAA79B7A03C}" type="pres">
      <dgm:prSet presAssocID="{AB1C09C4-7054-DA4A-973C-5858324209EA}" presName="hierChild5" presStyleCnt="0"/>
      <dgm:spPr/>
    </dgm:pt>
    <dgm:pt modelId="{4799C6FE-4841-854C-B2D2-B352C0C2BDB5}" type="pres">
      <dgm:prSet presAssocID="{4154B918-BC10-AC48-B064-F8A350402A6A}" presName="Name23" presStyleLbl="parChTrans1D4" presStyleIdx="10" presStyleCnt="31"/>
      <dgm:spPr/>
    </dgm:pt>
    <dgm:pt modelId="{ABB95F80-9274-D747-8F2E-184803A7753E}" type="pres">
      <dgm:prSet presAssocID="{CA41502A-176D-BE4F-86BF-E65DC2309E34}" presName="hierRoot4" presStyleCnt="0"/>
      <dgm:spPr/>
    </dgm:pt>
    <dgm:pt modelId="{8176D1CD-A0BC-7F40-B161-9F294C3C13B1}" type="pres">
      <dgm:prSet presAssocID="{CA41502A-176D-BE4F-86BF-E65DC2309E34}" presName="composite4" presStyleCnt="0"/>
      <dgm:spPr/>
    </dgm:pt>
    <dgm:pt modelId="{A432D4CD-74E4-7947-802A-7FB60D20B3A1}" type="pres">
      <dgm:prSet presAssocID="{CA41502A-176D-BE4F-86BF-E65DC2309E34}" presName="background4" presStyleLbl="asst1" presStyleIdx="13" presStyleCnt="34"/>
      <dgm:spPr/>
    </dgm:pt>
    <dgm:pt modelId="{83FDB01D-6FD2-DF46-8128-0BE745423307}" type="pres">
      <dgm:prSet presAssocID="{CA41502A-176D-BE4F-86BF-E65DC2309E34}" presName="text4" presStyleLbl="fgAcc4" presStyleIdx="10" presStyleCnt="31">
        <dgm:presLayoutVars>
          <dgm:chPref val="3"/>
        </dgm:presLayoutVars>
      </dgm:prSet>
      <dgm:spPr/>
    </dgm:pt>
    <dgm:pt modelId="{68F86682-C4F2-5049-9A7B-7FCA9A93734D}" type="pres">
      <dgm:prSet presAssocID="{CA41502A-176D-BE4F-86BF-E65DC2309E34}" presName="hierChild5" presStyleCnt="0"/>
      <dgm:spPr/>
    </dgm:pt>
    <dgm:pt modelId="{5391F1B8-883D-CB4E-87CD-2002597DE5C3}" type="pres">
      <dgm:prSet presAssocID="{E59F36F3-1538-144D-BE9F-7DD97A952B28}" presName="Name23" presStyleLbl="parChTrans1D4" presStyleIdx="11" presStyleCnt="31"/>
      <dgm:spPr/>
    </dgm:pt>
    <dgm:pt modelId="{14D53309-9149-8642-B59C-9DC8B56776C6}" type="pres">
      <dgm:prSet presAssocID="{3418810F-A787-984D-BA5D-362ACB3A253F}" presName="hierRoot4" presStyleCnt="0"/>
      <dgm:spPr/>
    </dgm:pt>
    <dgm:pt modelId="{C0D45822-4EF2-564A-B938-8FA99F02E5BB}" type="pres">
      <dgm:prSet presAssocID="{3418810F-A787-984D-BA5D-362ACB3A253F}" presName="composite4" presStyleCnt="0"/>
      <dgm:spPr/>
    </dgm:pt>
    <dgm:pt modelId="{E047AC14-2EEB-D84B-A4ED-156B57AC2A1F}" type="pres">
      <dgm:prSet presAssocID="{3418810F-A787-984D-BA5D-362ACB3A253F}" presName="background4" presStyleLbl="asst1" presStyleIdx="14" presStyleCnt="34"/>
      <dgm:spPr/>
    </dgm:pt>
    <dgm:pt modelId="{046E17E6-2FF6-5447-8059-6051DBFE713D}" type="pres">
      <dgm:prSet presAssocID="{3418810F-A787-984D-BA5D-362ACB3A253F}" presName="text4" presStyleLbl="fgAcc4" presStyleIdx="11" presStyleCnt="31">
        <dgm:presLayoutVars>
          <dgm:chPref val="3"/>
        </dgm:presLayoutVars>
      </dgm:prSet>
      <dgm:spPr/>
    </dgm:pt>
    <dgm:pt modelId="{78FC9A37-6CF9-B14A-98DF-6D698F8B5AE1}" type="pres">
      <dgm:prSet presAssocID="{3418810F-A787-984D-BA5D-362ACB3A253F}" presName="hierChild5" presStyleCnt="0"/>
      <dgm:spPr/>
    </dgm:pt>
    <dgm:pt modelId="{49C91EE8-8A7A-AA45-8323-701EDE0B6895}" type="pres">
      <dgm:prSet presAssocID="{6299FA43-BADE-0146-B658-60D462A9FCE4}" presName="Name23" presStyleLbl="parChTrans1D4" presStyleIdx="12" presStyleCnt="31"/>
      <dgm:spPr/>
    </dgm:pt>
    <dgm:pt modelId="{DE7250B1-61DB-6944-AD53-AA84D1403ABA}" type="pres">
      <dgm:prSet presAssocID="{0C65DC4B-99FE-7C4A-8B51-A27EBE4BA1AE}" presName="hierRoot4" presStyleCnt="0"/>
      <dgm:spPr/>
    </dgm:pt>
    <dgm:pt modelId="{3A73078F-A95D-7D4B-B693-CC0902BF45CD}" type="pres">
      <dgm:prSet presAssocID="{0C65DC4B-99FE-7C4A-8B51-A27EBE4BA1AE}" presName="composite4" presStyleCnt="0"/>
      <dgm:spPr/>
    </dgm:pt>
    <dgm:pt modelId="{ACF2F1BE-B6C0-4140-87C0-15D594B99B57}" type="pres">
      <dgm:prSet presAssocID="{0C65DC4B-99FE-7C4A-8B51-A27EBE4BA1AE}" presName="background4" presStyleLbl="asst1" presStyleIdx="15" presStyleCnt="34"/>
      <dgm:spPr/>
    </dgm:pt>
    <dgm:pt modelId="{21498AD3-4103-C548-ABEE-0DBC77FA8CB5}" type="pres">
      <dgm:prSet presAssocID="{0C65DC4B-99FE-7C4A-8B51-A27EBE4BA1AE}" presName="text4" presStyleLbl="fgAcc4" presStyleIdx="12" presStyleCnt="31">
        <dgm:presLayoutVars>
          <dgm:chPref val="3"/>
        </dgm:presLayoutVars>
      </dgm:prSet>
      <dgm:spPr/>
    </dgm:pt>
    <dgm:pt modelId="{57041177-C6F8-3C41-9375-DF878D13B74C}" type="pres">
      <dgm:prSet presAssocID="{0C65DC4B-99FE-7C4A-8B51-A27EBE4BA1AE}" presName="hierChild5" presStyleCnt="0"/>
      <dgm:spPr/>
    </dgm:pt>
    <dgm:pt modelId="{A6B3EB7A-75EC-474D-A4A5-84125846CE66}" type="pres">
      <dgm:prSet presAssocID="{1FF34FE7-DF8B-FF44-B3BD-78D3EB2FC388}" presName="Name23" presStyleLbl="parChTrans1D4" presStyleIdx="13" presStyleCnt="31"/>
      <dgm:spPr/>
    </dgm:pt>
    <dgm:pt modelId="{078C4352-F96B-C24C-AECC-6DF017BE4EB5}" type="pres">
      <dgm:prSet presAssocID="{4DC559D2-7833-204E-9509-070E1E41F19C}" presName="hierRoot4" presStyleCnt="0"/>
      <dgm:spPr/>
    </dgm:pt>
    <dgm:pt modelId="{1C5FAE60-C4B2-3A4B-B5C3-951F58576BAE}" type="pres">
      <dgm:prSet presAssocID="{4DC559D2-7833-204E-9509-070E1E41F19C}" presName="composite4" presStyleCnt="0"/>
      <dgm:spPr/>
    </dgm:pt>
    <dgm:pt modelId="{98BF2B65-6D18-D54B-8325-2BA2FF10BDFD}" type="pres">
      <dgm:prSet presAssocID="{4DC559D2-7833-204E-9509-070E1E41F19C}" presName="background4" presStyleLbl="asst1" presStyleIdx="16" presStyleCnt="34"/>
      <dgm:spPr/>
    </dgm:pt>
    <dgm:pt modelId="{7052476D-C2C8-F04F-8756-10766CE6F645}" type="pres">
      <dgm:prSet presAssocID="{4DC559D2-7833-204E-9509-070E1E41F19C}" presName="text4" presStyleLbl="fgAcc4" presStyleIdx="13" presStyleCnt="31">
        <dgm:presLayoutVars>
          <dgm:chPref val="3"/>
        </dgm:presLayoutVars>
      </dgm:prSet>
      <dgm:spPr/>
    </dgm:pt>
    <dgm:pt modelId="{507D9AB4-6C1A-2145-B474-E6D3112F9D18}" type="pres">
      <dgm:prSet presAssocID="{4DC559D2-7833-204E-9509-070E1E41F19C}" presName="hierChild5" presStyleCnt="0"/>
      <dgm:spPr/>
    </dgm:pt>
    <dgm:pt modelId="{67A3746B-9A4C-F043-98FD-ECD080CDC14D}" type="pres">
      <dgm:prSet presAssocID="{2364DCDF-532B-F84D-B6A2-6AA97514BE93}" presName="Name23" presStyleLbl="parChTrans1D4" presStyleIdx="14" presStyleCnt="31"/>
      <dgm:spPr/>
    </dgm:pt>
    <dgm:pt modelId="{4997B77F-AAC9-3641-92AE-AEB987C112F2}" type="pres">
      <dgm:prSet presAssocID="{CA2EAFBC-F48E-4849-8E87-E23C45517FA8}" presName="hierRoot4" presStyleCnt="0"/>
      <dgm:spPr/>
    </dgm:pt>
    <dgm:pt modelId="{366BC70D-FE0B-7B46-A3E2-499E3F3C909A}" type="pres">
      <dgm:prSet presAssocID="{CA2EAFBC-F48E-4849-8E87-E23C45517FA8}" presName="composite4" presStyleCnt="0"/>
      <dgm:spPr/>
    </dgm:pt>
    <dgm:pt modelId="{B9B6444C-6D4D-1D49-BC1D-646B2EB63E09}" type="pres">
      <dgm:prSet presAssocID="{CA2EAFBC-F48E-4849-8E87-E23C45517FA8}" presName="background4" presStyleLbl="asst1" presStyleIdx="17" presStyleCnt="34"/>
      <dgm:spPr/>
    </dgm:pt>
    <dgm:pt modelId="{7DDBAF54-E14A-104F-A937-0B9E68317EEC}" type="pres">
      <dgm:prSet presAssocID="{CA2EAFBC-F48E-4849-8E87-E23C45517FA8}" presName="text4" presStyleLbl="fgAcc4" presStyleIdx="14" presStyleCnt="31">
        <dgm:presLayoutVars>
          <dgm:chPref val="3"/>
        </dgm:presLayoutVars>
      </dgm:prSet>
      <dgm:spPr/>
    </dgm:pt>
    <dgm:pt modelId="{E5B959B9-4DB2-9347-91F9-3D2B3DEFDA5F}" type="pres">
      <dgm:prSet presAssocID="{CA2EAFBC-F48E-4849-8E87-E23C45517FA8}" presName="hierChild5" presStyleCnt="0"/>
      <dgm:spPr/>
    </dgm:pt>
    <dgm:pt modelId="{90B16572-BD61-4C4E-A0B0-1B2388D3197A}" type="pres">
      <dgm:prSet presAssocID="{5CD8C79E-BF4A-4C45-A66E-77D6E74F6B5C}" presName="Name23" presStyleLbl="parChTrans1D4" presStyleIdx="15" presStyleCnt="31"/>
      <dgm:spPr/>
    </dgm:pt>
    <dgm:pt modelId="{ADF1296F-622B-7640-8281-60DC3ED1902C}" type="pres">
      <dgm:prSet presAssocID="{34A5D02D-B3E6-6C4E-87D2-7710DCE12274}" presName="hierRoot4" presStyleCnt="0"/>
      <dgm:spPr/>
    </dgm:pt>
    <dgm:pt modelId="{F87DF408-8827-6D46-980F-1F7EF9C99CD8}" type="pres">
      <dgm:prSet presAssocID="{34A5D02D-B3E6-6C4E-87D2-7710DCE12274}" presName="composite4" presStyleCnt="0"/>
      <dgm:spPr/>
    </dgm:pt>
    <dgm:pt modelId="{05E1DDEF-7EE4-0846-844D-EC3864B50974}" type="pres">
      <dgm:prSet presAssocID="{34A5D02D-B3E6-6C4E-87D2-7710DCE12274}" presName="background4" presStyleLbl="asst1" presStyleIdx="18" presStyleCnt="34"/>
      <dgm:spPr/>
    </dgm:pt>
    <dgm:pt modelId="{06E1237F-B7A3-364A-980A-CFE35D3C2DEE}" type="pres">
      <dgm:prSet presAssocID="{34A5D02D-B3E6-6C4E-87D2-7710DCE12274}" presName="text4" presStyleLbl="fgAcc4" presStyleIdx="15" presStyleCnt="31">
        <dgm:presLayoutVars>
          <dgm:chPref val="3"/>
        </dgm:presLayoutVars>
      </dgm:prSet>
      <dgm:spPr/>
    </dgm:pt>
    <dgm:pt modelId="{EE82B1A4-10AC-DB4C-AAAA-53BDE930DAA9}" type="pres">
      <dgm:prSet presAssocID="{34A5D02D-B3E6-6C4E-87D2-7710DCE12274}" presName="hierChild5" presStyleCnt="0"/>
      <dgm:spPr/>
    </dgm:pt>
    <dgm:pt modelId="{64849E7D-FE4B-D344-AE48-C34CAD583A6A}" type="pres">
      <dgm:prSet presAssocID="{69EBA61D-8E73-F849-8C14-E0C4FB839B0C}" presName="Name23" presStyleLbl="parChTrans1D4" presStyleIdx="16" presStyleCnt="31"/>
      <dgm:spPr/>
    </dgm:pt>
    <dgm:pt modelId="{9C2EDBAA-DDA0-CF49-B96A-27B3D0EC4A0A}" type="pres">
      <dgm:prSet presAssocID="{7928F1FB-703F-DC4F-B594-8465FF602566}" presName="hierRoot4" presStyleCnt="0"/>
      <dgm:spPr/>
    </dgm:pt>
    <dgm:pt modelId="{B8063D0A-386F-AA40-B73A-2323F2AA6D39}" type="pres">
      <dgm:prSet presAssocID="{7928F1FB-703F-DC4F-B594-8465FF602566}" presName="composite4" presStyleCnt="0"/>
      <dgm:spPr/>
    </dgm:pt>
    <dgm:pt modelId="{CE3C4129-B71B-7347-98E4-629E1F6A6A4F}" type="pres">
      <dgm:prSet presAssocID="{7928F1FB-703F-DC4F-B594-8465FF602566}" presName="background4" presStyleLbl="asst1" presStyleIdx="19" presStyleCnt="34"/>
      <dgm:spPr/>
    </dgm:pt>
    <dgm:pt modelId="{14F73CE0-B2F9-3D46-9B23-DD3276180C98}" type="pres">
      <dgm:prSet presAssocID="{7928F1FB-703F-DC4F-B594-8465FF602566}" presName="text4" presStyleLbl="fgAcc4" presStyleIdx="16" presStyleCnt="31">
        <dgm:presLayoutVars>
          <dgm:chPref val="3"/>
        </dgm:presLayoutVars>
      </dgm:prSet>
      <dgm:spPr/>
    </dgm:pt>
    <dgm:pt modelId="{68BEE2BD-7702-7D47-9AD0-13E6052C9098}" type="pres">
      <dgm:prSet presAssocID="{7928F1FB-703F-DC4F-B594-8465FF602566}" presName="hierChild5" presStyleCnt="0"/>
      <dgm:spPr/>
    </dgm:pt>
    <dgm:pt modelId="{9452D1EE-9FD8-4241-ACA5-42783BA346EC}" type="pres">
      <dgm:prSet presAssocID="{008FF886-F962-BC41-9FB6-9AA054EF16DB}" presName="Name23" presStyleLbl="parChTrans1D4" presStyleIdx="17" presStyleCnt="31"/>
      <dgm:spPr/>
    </dgm:pt>
    <dgm:pt modelId="{3FC1B9B6-6F59-244D-A6AB-0FE68E1A9432}" type="pres">
      <dgm:prSet presAssocID="{DD579824-96CE-BD4E-9CA8-92C7B1754E09}" presName="hierRoot4" presStyleCnt="0"/>
      <dgm:spPr/>
    </dgm:pt>
    <dgm:pt modelId="{F94271B4-0058-C14C-8CC2-F2BA9557DDB6}" type="pres">
      <dgm:prSet presAssocID="{DD579824-96CE-BD4E-9CA8-92C7B1754E09}" presName="composite4" presStyleCnt="0"/>
      <dgm:spPr/>
    </dgm:pt>
    <dgm:pt modelId="{795462A1-FFA4-FD41-9757-E4BE235B5379}" type="pres">
      <dgm:prSet presAssocID="{DD579824-96CE-BD4E-9CA8-92C7B1754E09}" presName="background4" presStyleLbl="asst1" presStyleIdx="20" presStyleCnt="34"/>
      <dgm:spPr/>
    </dgm:pt>
    <dgm:pt modelId="{C3B5234F-A450-EB4E-9316-BE36EE0C43E9}" type="pres">
      <dgm:prSet presAssocID="{DD579824-96CE-BD4E-9CA8-92C7B1754E09}" presName="text4" presStyleLbl="fgAcc4" presStyleIdx="17" presStyleCnt="31">
        <dgm:presLayoutVars>
          <dgm:chPref val="3"/>
        </dgm:presLayoutVars>
      </dgm:prSet>
      <dgm:spPr/>
    </dgm:pt>
    <dgm:pt modelId="{CCE2E320-1DAC-5C4B-8912-8A736A59B8F5}" type="pres">
      <dgm:prSet presAssocID="{DD579824-96CE-BD4E-9CA8-92C7B1754E09}" presName="hierChild5" presStyleCnt="0"/>
      <dgm:spPr/>
    </dgm:pt>
    <dgm:pt modelId="{1997FEE6-DF66-CC43-9831-08DB657B41B3}" type="pres">
      <dgm:prSet presAssocID="{116E25B5-3286-264E-B93B-056B1F26A724}" presName="Name23" presStyleLbl="parChTrans1D4" presStyleIdx="18" presStyleCnt="31"/>
      <dgm:spPr/>
    </dgm:pt>
    <dgm:pt modelId="{43C22E46-6835-4A43-AD24-7406D4B87684}" type="pres">
      <dgm:prSet presAssocID="{02BB23C4-1E5B-4849-965C-42C3EC91790E}" presName="hierRoot4" presStyleCnt="0"/>
      <dgm:spPr/>
    </dgm:pt>
    <dgm:pt modelId="{D1CD70C0-21C5-7349-B63A-E9FDB660BEC5}" type="pres">
      <dgm:prSet presAssocID="{02BB23C4-1E5B-4849-965C-42C3EC91790E}" presName="composite4" presStyleCnt="0"/>
      <dgm:spPr/>
    </dgm:pt>
    <dgm:pt modelId="{C7E9B40E-CDCB-214D-929F-43698917EDB6}" type="pres">
      <dgm:prSet presAssocID="{02BB23C4-1E5B-4849-965C-42C3EC91790E}" presName="background4" presStyleLbl="asst1" presStyleIdx="21" presStyleCnt="34"/>
      <dgm:spPr/>
    </dgm:pt>
    <dgm:pt modelId="{74376FC7-00D0-654F-B79E-54E09341B39A}" type="pres">
      <dgm:prSet presAssocID="{02BB23C4-1E5B-4849-965C-42C3EC91790E}" presName="text4" presStyleLbl="fgAcc4" presStyleIdx="18" presStyleCnt="31">
        <dgm:presLayoutVars>
          <dgm:chPref val="3"/>
        </dgm:presLayoutVars>
      </dgm:prSet>
      <dgm:spPr/>
    </dgm:pt>
    <dgm:pt modelId="{470C69E2-5B60-6C45-BFE4-822671D9229F}" type="pres">
      <dgm:prSet presAssocID="{02BB23C4-1E5B-4849-965C-42C3EC91790E}" presName="hierChild5" presStyleCnt="0"/>
      <dgm:spPr/>
    </dgm:pt>
    <dgm:pt modelId="{239FBF4B-4537-E04B-AC9C-EA82FFCD14C7}" type="pres">
      <dgm:prSet presAssocID="{C87B8FCA-006B-A143-A60C-C36063EB6050}" presName="Name23" presStyleLbl="parChTrans1D4" presStyleIdx="19" presStyleCnt="31"/>
      <dgm:spPr/>
    </dgm:pt>
    <dgm:pt modelId="{4D9259A1-D8E4-744B-A447-EA6029E4CED3}" type="pres">
      <dgm:prSet presAssocID="{ECD0DD63-F59C-9442-92A7-8BC9135D2078}" presName="hierRoot4" presStyleCnt="0"/>
      <dgm:spPr/>
    </dgm:pt>
    <dgm:pt modelId="{2D870972-63D1-9144-8EBB-2EE7274BA559}" type="pres">
      <dgm:prSet presAssocID="{ECD0DD63-F59C-9442-92A7-8BC9135D2078}" presName="composite4" presStyleCnt="0"/>
      <dgm:spPr/>
    </dgm:pt>
    <dgm:pt modelId="{17479325-B1F1-2848-B972-8FB5926A04D0}" type="pres">
      <dgm:prSet presAssocID="{ECD0DD63-F59C-9442-92A7-8BC9135D2078}" presName="background4" presStyleLbl="asst1" presStyleIdx="22" presStyleCnt="34"/>
      <dgm:spPr/>
    </dgm:pt>
    <dgm:pt modelId="{CCBF9B97-A8EA-744E-9712-6666F64E0242}" type="pres">
      <dgm:prSet presAssocID="{ECD0DD63-F59C-9442-92A7-8BC9135D2078}" presName="text4" presStyleLbl="fgAcc4" presStyleIdx="19" presStyleCnt="31">
        <dgm:presLayoutVars>
          <dgm:chPref val="3"/>
        </dgm:presLayoutVars>
      </dgm:prSet>
      <dgm:spPr/>
    </dgm:pt>
    <dgm:pt modelId="{2E201CF1-FB87-6D4D-A58B-5FF274989791}" type="pres">
      <dgm:prSet presAssocID="{ECD0DD63-F59C-9442-92A7-8BC9135D2078}" presName="hierChild5" presStyleCnt="0"/>
      <dgm:spPr/>
    </dgm:pt>
    <dgm:pt modelId="{834C9692-E7E5-E24E-A9F2-3D3884C6583C}" type="pres">
      <dgm:prSet presAssocID="{C9157DF3-F9E2-554A-BC71-AF1C8AFA781C}" presName="Name23" presStyleLbl="parChTrans1D4" presStyleIdx="20" presStyleCnt="31"/>
      <dgm:spPr/>
    </dgm:pt>
    <dgm:pt modelId="{4A206C94-A30C-4E44-8505-077DEAC1520D}" type="pres">
      <dgm:prSet presAssocID="{4AFEEECB-8262-BD42-909A-DBB4C04B777B}" presName="hierRoot4" presStyleCnt="0"/>
      <dgm:spPr/>
    </dgm:pt>
    <dgm:pt modelId="{BF7A5988-E4CA-2D4D-8067-337F1C502D9B}" type="pres">
      <dgm:prSet presAssocID="{4AFEEECB-8262-BD42-909A-DBB4C04B777B}" presName="composite4" presStyleCnt="0"/>
      <dgm:spPr/>
    </dgm:pt>
    <dgm:pt modelId="{C4ADE9DA-16AD-3642-9A25-920ACF660C28}" type="pres">
      <dgm:prSet presAssocID="{4AFEEECB-8262-BD42-909A-DBB4C04B777B}" presName="background4" presStyleLbl="asst1" presStyleIdx="23" presStyleCnt="34"/>
      <dgm:spPr/>
    </dgm:pt>
    <dgm:pt modelId="{DD11FBBA-EA28-BA4F-ADE6-1F3D8318E2AA}" type="pres">
      <dgm:prSet presAssocID="{4AFEEECB-8262-BD42-909A-DBB4C04B777B}" presName="text4" presStyleLbl="fgAcc4" presStyleIdx="20" presStyleCnt="31">
        <dgm:presLayoutVars>
          <dgm:chPref val="3"/>
        </dgm:presLayoutVars>
      </dgm:prSet>
      <dgm:spPr/>
    </dgm:pt>
    <dgm:pt modelId="{2BB6A2F7-5606-E741-BFC9-164CB1D24EC0}" type="pres">
      <dgm:prSet presAssocID="{4AFEEECB-8262-BD42-909A-DBB4C04B777B}" presName="hierChild5" presStyleCnt="0"/>
      <dgm:spPr/>
    </dgm:pt>
    <dgm:pt modelId="{9F5FAE22-7BD7-C147-B613-FF95CD7E3984}" type="pres">
      <dgm:prSet presAssocID="{7DDBA764-3E3B-D445-B1F8-BDFE9033FCC7}" presName="Name23" presStyleLbl="parChTrans1D4" presStyleIdx="21" presStyleCnt="31"/>
      <dgm:spPr/>
    </dgm:pt>
    <dgm:pt modelId="{30932D8B-2C50-D648-9438-034ADD5D54E8}" type="pres">
      <dgm:prSet presAssocID="{9F471458-1D09-2044-BE68-53871ED35DB7}" presName="hierRoot4" presStyleCnt="0"/>
      <dgm:spPr/>
    </dgm:pt>
    <dgm:pt modelId="{015A1A46-DED1-1841-B7F1-BFC6A1E65E4F}" type="pres">
      <dgm:prSet presAssocID="{9F471458-1D09-2044-BE68-53871ED35DB7}" presName="composite4" presStyleCnt="0"/>
      <dgm:spPr/>
    </dgm:pt>
    <dgm:pt modelId="{9C440B3A-1C12-AE4A-978B-278DBBC6402E}" type="pres">
      <dgm:prSet presAssocID="{9F471458-1D09-2044-BE68-53871ED35DB7}" presName="background4" presStyleLbl="asst1" presStyleIdx="24" presStyleCnt="34"/>
      <dgm:spPr/>
    </dgm:pt>
    <dgm:pt modelId="{407A6A07-F7A2-464A-87C4-98FF737400DC}" type="pres">
      <dgm:prSet presAssocID="{9F471458-1D09-2044-BE68-53871ED35DB7}" presName="text4" presStyleLbl="fgAcc4" presStyleIdx="21" presStyleCnt="31">
        <dgm:presLayoutVars>
          <dgm:chPref val="3"/>
        </dgm:presLayoutVars>
      </dgm:prSet>
      <dgm:spPr/>
    </dgm:pt>
    <dgm:pt modelId="{EEF7A141-F107-244B-8DB2-1512438077A0}" type="pres">
      <dgm:prSet presAssocID="{9F471458-1D09-2044-BE68-53871ED35DB7}" presName="hierChild5" presStyleCnt="0"/>
      <dgm:spPr/>
    </dgm:pt>
    <dgm:pt modelId="{53F5ABD6-EC3A-814D-815D-13C2C421DEC7}" type="pres">
      <dgm:prSet presAssocID="{1FA35FBF-5035-0240-83BE-63E1CF3ADA15}" presName="Name23" presStyleLbl="parChTrans1D4" presStyleIdx="22" presStyleCnt="31"/>
      <dgm:spPr/>
    </dgm:pt>
    <dgm:pt modelId="{0C2F22B2-287C-7544-9374-F01C2B3E797A}" type="pres">
      <dgm:prSet presAssocID="{51EA5997-3380-FB40-B73B-31A073C3A1F9}" presName="hierRoot4" presStyleCnt="0"/>
      <dgm:spPr/>
    </dgm:pt>
    <dgm:pt modelId="{94DD82D5-9487-014A-9028-EDA0C2262D77}" type="pres">
      <dgm:prSet presAssocID="{51EA5997-3380-FB40-B73B-31A073C3A1F9}" presName="composite4" presStyleCnt="0"/>
      <dgm:spPr/>
    </dgm:pt>
    <dgm:pt modelId="{91985883-0375-5243-94B0-0A9764FFD40E}" type="pres">
      <dgm:prSet presAssocID="{51EA5997-3380-FB40-B73B-31A073C3A1F9}" presName="background4" presStyleLbl="asst1" presStyleIdx="25" presStyleCnt="34"/>
      <dgm:spPr/>
    </dgm:pt>
    <dgm:pt modelId="{5EF5CB05-A3EF-8840-9BF9-34E364CB0E59}" type="pres">
      <dgm:prSet presAssocID="{51EA5997-3380-FB40-B73B-31A073C3A1F9}" presName="text4" presStyleLbl="fgAcc4" presStyleIdx="22" presStyleCnt="31">
        <dgm:presLayoutVars>
          <dgm:chPref val="3"/>
        </dgm:presLayoutVars>
      </dgm:prSet>
      <dgm:spPr/>
    </dgm:pt>
    <dgm:pt modelId="{993FE56D-B88D-974F-8714-92D3482FC72C}" type="pres">
      <dgm:prSet presAssocID="{51EA5997-3380-FB40-B73B-31A073C3A1F9}" presName="hierChild5" presStyleCnt="0"/>
      <dgm:spPr/>
    </dgm:pt>
    <dgm:pt modelId="{5C6CD93C-2E55-5D4E-AFD1-115D8DE08EE6}" type="pres">
      <dgm:prSet presAssocID="{D359767D-1EF9-4548-A0D6-EEA0B974BDFE}" presName="Name23" presStyleLbl="parChTrans1D4" presStyleIdx="23" presStyleCnt="31"/>
      <dgm:spPr/>
    </dgm:pt>
    <dgm:pt modelId="{DC4CAA22-DA6F-F946-8C17-6A092FEA2990}" type="pres">
      <dgm:prSet presAssocID="{C8D512E1-146E-1940-BF0B-BAC1DE4FDBA7}" presName="hierRoot4" presStyleCnt="0"/>
      <dgm:spPr/>
    </dgm:pt>
    <dgm:pt modelId="{E07C903C-3F0A-C744-A134-52F7167EB3F5}" type="pres">
      <dgm:prSet presAssocID="{C8D512E1-146E-1940-BF0B-BAC1DE4FDBA7}" presName="composite4" presStyleCnt="0"/>
      <dgm:spPr/>
    </dgm:pt>
    <dgm:pt modelId="{DB067F6E-FDC8-894C-9325-83FA258C169A}" type="pres">
      <dgm:prSet presAssocID="{C8D512E1-146E-1940-BF0B-BAC1DE4FDBA7}" presName="background4" presStyleLbl="asst1" presStyleIdx="26" presStyleCnt="34"/>
      <dgm:spPr/>
    </dgm:pt>
    <dgm:pt modelId="{981B91EC-4C95-874D-91A0-A03BE0346C1D}" type="pres">
      <dgm:prSet presAssocID="{C8D512E1-146E-1940-BF0B-BAC1DE4FDBA7}" presName="text4" presStyleLbl="fgAcc4" presStyleIdx="23" presStyleCnt="31">
        <dgm:presLayoutVars>
          <dgm:chPref val="3"/>
        </dgm:presLayoutVars>
      </dgm:prSet>
      <dgm:spPr/>
    </dgm:pt>
    <dgm:pt modelId="{D93720ED-F62B-9447-87A4-A15A3CC12E7B}" type="pres">
      <dgm:prSet presAssocID="{C8D512E1-146E-1940-BF0B-BAC1DE4FDBA7}" presName="hierChild5" presStyleCnt="0"/>
      <dgm:spPr/>
    </dgm:pt>
    <dgm:pt modelId="{397F0B59-30FD-4345-B418-9C2432A7E83C}" type="pres">
      <dgm:prSet presAssocID="{74E292A1-7961-6E4F-B7B4-BF3D36FDBC27}" presName="Name23" presStyleLbl="parChTrans1D4" presStyleIdx="24" presStyleCnt="31"/>
      <dgm:spPr/>
    </dgm:pt>
    <dgm:pt modelId="{E07B9C98-7558-3449-8C58-7F3F5D89CEDC}" type="pres">
      <dgm:prSet presAssocID="{56DF1213-B686-C440-A68E-CB252A2D0E3A}" presName="hierRoot4" presStyleCnt="0"/>
      <dgm:spPr/>
    </dgm:pt>
    <dgm:pt modelId="{E0162603-558E-F84B-8A97-573DAFF8B895}" type="pres">
      <dgm:prSet presAssocID="{56DF1213-B686-C440-A68E-CB252A2D0E3A}" presName="composite4" presStyleCnt="0"/>
      <dgm:spPr/>
    </dgm:pt>
    <dgm:pt modelId="{E9E1030C-CA95-E446-8BAB-8A6B4EB561DE}" type="pres">
      <dgm:prSet presAssocID="{56DF1213-B686-C440-A68E-CB252A2D0E3A}" presName="background4" presStyleLbl="asst1" presStyleIdx="27" presStyleCnt="34"/>
      <dgm:spPr/>
    </dgm:pt>
    <dgm:pt modelId="{5350C288-07E6-8A47-AE67-041B423E5158}" type="pres">
      <dgm:prSet presAssocID="{56DF1213-B686-C440-A68E-CB252A2D0E3A}" presName="text4" presStyleLbl="fgAcc4" presStyleIdx="24" presStyleCnt="31">
        <dgm:presLayoutVars>
          <dgm:chPref val="3"/>
        </dgm:presLayoutVars>
      </dgm:prSet>
      <dgm:spPr/>
    </dgm:pt>
    <dgm:pt modelId="{E8CA9AFC-7A08-DA41-B40C-B2DCC3437209}" type="pres">
      <dgm:prSet presAssocID="{56DF1213-B686-C440-A68E-CB252A2D0E3A}" presName="hierChild5" presStyleCnt="0"/>
      <dgm:spPr/>
    </dgm:pt>
    <dgm:pt modelId="{5865FEF0-7D16-4344-B051-A2BB1003BD4D}" type="pres">
      <dgm:prSet presAssocID="{E0265DBB-696F-1F42-81D9-6BFE36555B39}" presName="Name23" presStyleLbl="parChTrans1D4" presStyleIdx="25" presStyleCnt="31"/>
      <dgm:spPr/>
    </dgm:pt>
    <dgm:pt modelId="{FEED6F14-72F9-FA4A-A5FE-EA39F6C1B620}" type="pres">
      <dgm:prSet presAssocID="{BB38F564-E6EB-524E-AE2A-56DEFFB954F2}" presName="hierRoot4" presStyleCnt="0"/>
      <dgm:spPr/>
    </dgm:pt>
    <dgm:pt modelId="{5572AB4A-4143-AD4D-AEB1-B7D694735ED1}" type="pres">
      <dgm:prSet presAssocID="{BB38F564-E6EB-524E-AE2A-56DEFFB954F2}" presName="composite4" presStyleCnt="0"/>
      <dgm:spPr/>
    </dgm:pt>
    <dgm:pt modelId="{06EE2330-6D10-5849-BA21-21E620B8F601}" type="pres">
      <dgm:prSet presAssocID="{BB38F564-E6EB-524E-AE2A-56DEFFB954F2}" presName="background4" presStyleLbl="asst1" presStyleIdx="28" presStyleCnt="34"/>
      <dgm:spPr/>
    </dgm:pt>
    <dgm:pt modelId="{09BD6733-C9AE-0548-8C7E-2D824542E2AD}" type="pres">
      <dgm:prSet presAssocID="{BB38F564-E6EB-524E-AE2A-56DEFFB954F2}" presName="text4" presStyleLbl="fgAcc4" presStyleIdx="25" presStyleCnt="31">
        <dgm:presLayoutVars>
          <dgm:chPref val="3"/>
        </dgm:presLayoutVars>
      </dgm:prSet>
      <dgm:spPr/>
    </dgm:pt>
    <dgm:pt modelId="{53A164F5-CB91-3242-89E8-5D15197D0380}" type="pres">
      <dgm:prSet presAssocID="{BB38F564-E6EB-524E-AE2A-56DEFFB954F2}" presName="hierChild5" presStyleCnt="0"/>
      <dgm:spPr/>
    </dgm:pt>
    <dgm:pt modelId="{7B040223-29B8-B540-9DAD-F7F9E20DE433}" type="pres">
      <dgm:prSet presAssocID="{28800D8D-8DD0-0546-8ED4-96A059BDFA33}" presName="Name23" presStyleLbl="parChTrans1D4" presStyleIdx="26" presStyleCnt="31"/>
      <dgm:spPr/>
    </dgm:pt>
    <dgm:pt modelId="{3E89DC36-3527-6F42-AC0E-C63907E2D978}" type="pres">
      <dgm:prSet presAssocID="{CF20F49C-FE14-7748-99FD-599105CE25CF}" presName="hierRoot4" presStyleCnt="0"/>
      <dgm:spPr/>
    </dgm:pt>
    <dgm:pt modelId="{A3C3CD84-36DB-1141-9D9F-C6551105B666}" type="pres">
      <dgm:prSet presAssocID="{CF20F49C-FE14-7748-99FD-599105CE25CF}" presName="composite4" presStyleCnt="0"/>
      <dgm:spPr/>
    </dgm:pt>
    <dgm:pt modelId="{1F932BB9-2C38-D444-883A-934BF59CE4F2}" type="pres">
      <dgm:prSet presAssocID="{CF20F49C-FE14-7748-99FD-599105CE25CF}" presName="background4" presStyleLbl="asst1" presStyleIdx="29" presStyleCnt="34"/>
      <dgm:spPr/>
    </dgm:pt>
    <dgm:pt modelId="{780BB1ED-13EC-1D45-AE4A-3E746ECFA56D}" type="pres">
      <dgm:prSet presAssocID="{CF20F49C-FE14-7748-99FD-599105CE25CF}" presName="text4" presStyleLbl="fgAcc4" presStyleIdx="26" presStyleCnt="31">
        <dgm:presLayoutVars>
          <dgm:chPref val="3"/>
        </dgm:presLayoutVars>
      </dgm:prSet>
      <dgm:spPr/>
    </dgm:pt>
    <dgm:pt modelId="{45EA26B9-8712-BF4C-80C0-C945C5AAE2A1}" type="pres">
      <dgm:prSet presAssocID="{CF20F49C-FE14-7748-99FD-599105CE25CF}" presName="hierChild5" presStyleCnt="0"/>
      <dgm:spPr/>
    </dgm:pt>
    <dgm:pt modelId="{0D259CC0-2386-C04C-B9AF-1C40389DA333}" type="pres">
      <dgm:prSet presAssocID="{1AA07800-2C15-3143-BB50-C53469479CAB}" presName="Name23" presStyleLbl="parChTrans1D4" presStyleIdx="27" presStyleCnt="31"/>
      <dgm:spPr/>
    </dgm:pt>
    <dgm:pt modelId="{30BE297F-2062-D84D-A6AE-EA982E614F20}" type="pres">
      <dgm:prSet presAssocID="{6EB98F16-1869-DA49-AA7E-DC733D5DAB19}" presName="hierRoot4" presStyleCnt="0"/>
      <dgm:spPr/>
    </dgm:pt>
    <dgm:pt modelId="{5188A6CE-F837-8249-B6B9-F94BD547888A}" type="pres">
      <dgm:prSet presAssocID="{6EB98F16-1869-DA49-AA7E-DC733D5DAB19}" presName="composite4" presStyleCnt="0"/>
      <dgm:spPr/>
    </dgm:pt>
    <dgm:pt modelId="{1ACCC323-C48B-364E-817E-42348DE0E3C0}" type="pres">
      <dgm:prSet presAssocID="{6EB98F16-1869-DA49-AA7E-DC733D5DAB19}" presName="background4" presStyleLbl="asst1" presStyleIdx="30" presStyleCnt="34"/>
      <dgm:spPr/>
    </dgm:pt>
    <dgm:pt modelId="{E3123208-AC6F-454D-A177-FE572EFE259D}" type="pres">
      <dgm:prSet presAssocID="{6EB98F16-1869-DA49-AA7E-DC733D5DAB19}" presName="text4" presStyleLbl="fgAcc4" presStyleIdx="27" presStyleCnt="31">
        <dgm:presLayoutVars>
          <dgm:chPref val="3"/>
        </dgm:presLayoutVars>
      </dgm:prSet>
      <dgm:spPr/>
    </dgm:pt>
    <dgm:pt modelId="{8AC72F5F-3F79-9241-BE87-E4BB2F58FBE0}" type="pres">
      <dgm:prSet presAssocID="{6EB98F16-1869-DA49-AA7E-DC733D5DAB19}" presName="hierChild5" presStyleCnt="0"/>
      <dgm:spPr/>
    </dgm:pt>
    <dgm:pt modelId="{73CDBED3-932F-B542-B10E-938B3C3F1664}" type="pres">
      <dgm:prSet presAssocID="{46154961-23EE-D146-A2CA-AFB8DA9DE401}" presName="Name23" presStyleLbl="parChTrans1D4" presStyleIdx="28" presStyleCnt="31"/>
      <dgm:spPr/>
    </dgm:pt>
    <dgm:pt modelId="{582C4C05-AD78-7240-85C8-DFD200D51A62}" type="pres">
      <dgm:prSet presAssocID="{F962BAA3-2344-E747-AE8F-1B7F5378352E}" presName="hierRoot4" presStyleCnt="0"/>
      <dgm:spPr/>
    </dgm:pt>
    <dgm:pt modelId="{DCB09D06-A577-8149-B690-9BAFAFE2C9AE}" type="pres">
      <dgm:prSet presAssocID="{F962BAA3-2344-E747-AE8F-1B7F5378352E}" presName="composite4" presStyleCnt="0"/>
      <dgm:spPr/>
    </dgm:pt>
    <dgm:pt modelId="{9C1109DE-A4FA-6046-8A98-1C296AA1A5EE}" type="pres">
      <dgm:prSet presAssocID="{F962BAA3-2344-E747-AE8F-1B7F5378352E}" presName="background4" presStyleLbl="asst1" presStyleIdx="31" presStyleCnt="34"/>
      <dgm:spPr/>
    </dgm:pt>
    <dgm:pt modelId="{D680D358-8533-0541-905E-F31FEBB6B7BA}" type="pres">
      <dgm:prSet presAssocID="{F962BAA3-2344-E747-AE8F-1B7F5378352E}" presName="text4" presStyleLbl="fgAcc4" presStyleIdx="28" presStyleCnt="31">
        <dgm:presLayoutVars>
          <dgm:chPref val="3"/>
        </dgm:presLayoutVars>
      </dgm:prSet>
      <dgm:spPr/>
    </dgm:pt>
    <dgm:pt modelId="{0AAF75A7-F660-EC44-807B-7354634F8F3E}" type="pres">
      <dgm:prSet presAssocID="{F962BAA3-2344-E747-AE8F-1B7F5378352E}" presName="hierChild5" presStyleCnt="0"/>
      <dgm:spPr/>
    </dgm:pt>
    <dgm:pt modelId="{860B3ECB-5CC6-CF4C-AC47-79EB146ECB8A}" type="pres">
      <dgm:prSet presAssocID="{76FAECFD-13DC-6F40-B067-03CF42A7AFD8}" presName="Name23" presStyleLbl="parChTrans1D4" presStyleIdx="29" presStyleCnt="31"/>
      <dgm:spPr/>
    </dgm:pt>
    <dgm:pt modelId="{D96284E5-2E00-3541-85EB-997FFF48EAC9}" type="pres">
      <dgm:prSet presAssocID="{7FFBC2A6-B432-2741-B237-EF136399C69A}" presName="hierRoot4" presStyleCnt="0"/>
      <dgm:spPr/>
    </dgm:pt>
    <dgm:pt modelId="{AB843AEC-E64F-7C4A-BC44-14B8A50D5F6C}" type="pres">
      <dgm:prSet presAssocID="{7FFBC2A6-B432-2741-B237-EF136399C69A}" presName="composite4" presStyleCnt="0"/>
      <dgm:spPr/>
    </dgm:pt>
    <dgm:pt modelId="{2D5FFA44-D0D2-E946-8AD0-31E8BC6114A0}" type="pres">
      <dgm:prSet presAssocID="{7FFBC2A6-B432-2741-B237-EF136399C69A}" presName="background4" presStyleLbl="asst1" presStyleIdx="32" presStyleCnt="34"/>
      <dgm:spPr/>
    </dgm:pt>
    <dgm:pt modelId="{874D3C24-B370-8648-A866-0A768C02D529}" type="pres">
      <dgm:prSet presAssocID="{7FFBC2A6-B432-2741-B237-EF136399C69A}" presName="text4" presStyleLbl="fgAcc4" presStyleIdx="29" presStyleCnt="31">
        <dgm:presLayoutVars>
          <dgm:chPref val="3"/>
        </dgm:presLayoutVars>
      </dgm:prSet>
      <dgm:spPr/>
    </dgm:pt>
    <dgm:pt modelId="{AE26B156-B42C-B145-9E5F-A44FBEA4DA4E}" type="pres">
      <dgm:prSet presAssocID="{7FFBC2A6-B432-2741-B237-EF136399C69A}" presName="hierChild5" presStyleCnt="0"/>
      <dgm:spPr/>
    </dgm:pt>
    <dgm:pt modelId="{01847518-C162-2841-AACD-3D397D5B6D5D}" type="pres">
      <dgm:prSet presAssocID="{A5B96ACE-6615-E04E-81DE-A3D32CF3D3E7}" presName="Name23" presStyleLbl="parChTrans1D4" presStyleIdx="30" presStyleCnt="31"/>
      <dgm:spPr/>
    </dgm:pt>
    <dgm:pt modelId="{88A1415C-9A66-9A4D-BBF4-C3E3A713A36E}" type="pres">
      <dgm:prSet presAssocID="{8DE6486F-2389-9240-9118-6C776E519103}" presName="hierRoot4" presStyleCnt="0"/>
      <dgm:spPr/>
    </dgm:pt>
    <dgm:pt modelId="{8CDC134E-1A8F-5F49-AE64-B759A23726D8}" type="pres">
      <dgm:prSet presAssocID="{8DE6486F-2389-9240-9118-6C776E519103}" presName="composite4" presStyleCnt="0"/>
      <dgm:spPr/>
    </dgm:pt>
    <dgm:pt modelId="{5CD3475F-D304-404D-8FF7-6E0CB267007D}" type="pres">
      <dgm:prSet presAssocID="{8DE6486F-2389-9240-9118-6C776E519103}" presName="background4" presStyleLbl="asst1" presStyleIdx="33" presStyleCnt="34"/>
      <dgm:spPr/>
    </dgm:pt>
    <dgm:pt modelId="{FA54F16C-4DB1-FA4F-80B0-4C1862B0568C}" type="pres">
      <dgm:prSet presAssocID="{8DE6486F-2389-9240-9118-6C776E519103}" presName="text4" presStyleLbl="fgAcc4" presStyleIdx="30" presStyleCnt="31">
        <dgm:presLayoutVars>
          <dgm:chPref val="3"/>
        </dgm:presLayoutVars>
      </dgm:prSet>
      <dgm:spPr/>
    </dgm:pt>
    <dgm:pt modelId="{DFB6019B-04D2-6741-98E4-E14D5E9BD9E6}" type="pres">
      <dgm:prSet presAssocID="{8DE6486F-2389-9240-9118-6C776E519103}" presName="hierChild5" presStyleCnt="0"/>
      <dgm:spPr/>
    </dgm:pt>
  </dgm:ptLst>
  <dgm:cxnLst>
    <dgm:cxn modelId="{6F0FF101-5D22-B64C-8D60-613937894002}" type="presOf" srcId="{F962BAA3-2344-E747-AE8F-1B7F5378352E}" destId="{D680D358-8533-0541-905E-F31FEBB6B7BA}" srcOrd="0" destOrd="0" presId="urn:microsoft.com/office/officeart/2005/8/layout/hierarchy1"/>
    <dgm:cxn modelId="{BC654A07-0448-2243-BD5B-C70FA70B6EC0}" srcId="{29127530-740E-CF44-9815-58949CCA530C}" destId="{7928F1FB-703F-DC4F-B594-8465FF602566}" srcOrd="5" destOrd="0" parTransId="{69EBA61D-8E73-F849-8C14-E0C4FB839B0C}" sibTransId="{B766655B-85EC-DC40-89E8-F7E459095886}"/>
    <dgm:cxn modelId="{9E61A30A-5394-EC4E-8156-3D0A2E4E8137}" type="presOf" srcId="{F66025D3-EBDD-8D40-B05D-31DB9B62FF7B}" destId="{E66862EE-C676-7548-B07A-9EC574531E87}" srcOrd="0" destOrd="0" presId="urn:microsoft.com/office/officeart/2005/8/layout/hierarchy1"/>
    <dgm:cxn modelId="{B9D74D0B-EC90-8F40-96CE-A95532324BD9}" type="presOf" srcId="{74E292A1-7961-6E4F-B7B4-BF3D36FDBC27}" destId="{397F0B59-30FD-4345-B418-9C2432A7E83C}" srcOrd="0" destOrd="0" presId="urn:microsoft.com/office/officeart/2005/8/layout/hierarchy1"/>
    <dgm:cxn modelId="{83C4680B-FA35-C543-97B3-6EAE61D5F325}" type="presOf" srcId="{6EB98F16-1869-DA49-AA7E-DC733D5DAB19}" destId="{E3123208-AC6F-454D-A177-FE572EFE259D}" srcOrd="0" destOrd="0" presId="urn:microsoft.com/office/officeart/2005/8/layout/hierarchy1"/>
    <dgm:cxn modelId="{27C6BE0B-412A-904A-8ADB-DEC67E8D404F}" type="presOf" srcId="{C9157DF3-F9E2-554A-BC71-AF1C8AFA781C}" destId="{834C9692-E7E5-E24E-A9F2-3D3884C6583C}" srcOrd="0" destOrd="0" presId="urn:microsoft.com/office/officeart/2005/8/layout/hierarchy1"/>
    <dgm:cxn modelId="{79DF2C0C-C84C-B44C-9536-B2AB3A4A72FF}" type="presOf" srcId="{8CDBC940-3723-B341-9353-0BC587C43250}" destId="{7FD7C9DE-6F2A-5B41-AF00-EE4AAA2C5A32}" srcOrd="0" destOrd="0" presId="urn:microsoft.com/office/officeart/2005/8/layout/hierarchy1"/>
    <dgm:cxn modelId="{23051F0E-EFB6-BC4A-8451-833DEB6B9E52}" srcId="{29127530-740E-CF44-9815-58949CCA530C}" destId="{56DF1213-B686-C440-A68E-CB252A2D0E3A}" srcOrd="7" destOrd="0" parTransId="{74E292A1-7961-6E4F-B7B4-BF3D36FDBC27}" sibTransId="{F58E2ACD-7CD1-2744-8195-313571F76046}"/>
    <dgm:cxn modelId="{A4559E0F-08FE-3E46-AE66-E506D9824DBD}" type="presOf" srcId="{29127530-740E-CF44-9815-58949CCA530C}" destId="{F45A5350-0171-AF41-B8AE-4FF2D058B027}" srcOrd="0" destOrd="0" presId="urn:microsoft.com/office/officeart/2005/8/layout/hierarchy1"/>
    <dgm:cxn modelId="{F7601815-8916-9B43-AC40-D871C6DD04B1}" srcId="{FF0399F1-70D0-DB48-A2D6-DBBE62FFB9DC}" destId="{91BD344E-2202-4648-9E53-89FC6CA0B34D}" srcOrd="0" destOrd="0" parTransId="{6A3DA594-9AD6-C74E-8602-E288E39E600A}" sibTransId="{E81D491E-9F6E-1D4F-B239-D8490CC416A3}"/>
    <dgm:cxn modelId="{4E42FF16-04BA-7946-8428-0B43319B0907}" srcId="{7928F1FB-703F-DC4F-B594-8465FF602566}" destId="{9F471458-1D09-2044-BE68-53871ED35DB7}" srcOrd="4" destOrd="0" parTransId="{7DDBA764-3E3B-D445-B1F8-BDFE9033FCC7}" sibTransId="{8B1A23DA-AEF7-8B45-AA63-E8942F9840C9}"/>
    <dgm:cxn modelId="{5EBD2A1C-1C19-9740-8878-6162A3ED345F}" type="presOf" srcId="{28800D8D-8DD0-0546-8ED4-96A059BDFA33}" destId="{7B040223-29B8-B540-9DAD-F7F9E20DE433}" srcOrd="0" destOrd="0" presId="urn:microsoft.com/office/officeart/2005/8/layout/hierarchy1"/>
    <dgm:cxn modelId="{9E9DBB1D-7855-CE44-8C60-A6B02F7EC455}" srcId="{B4B3ED2E-A562-7046-B6B5-7B4B3B9C2D06}" destId="{AB1C09C4-7054-DA4A-973C-5858324209EA}" srcOrd="1" destOrd="0" parTransId="{F66025D3-EBDD-8D40-B05D-31DB9B62FF7B}" sibTransId="{170EBBFA-53DE-9642-A7BD-32E77ADB0F67}"/>
    <dgm:cxn modelId="{D8361525-6D1D-5447-BEA9-662331C52DAE}" type="presOf" srcId="{2FC8D061-16D8-0A47-B712-78942831DAD8}" destId="{4A4129F7-0A20-F34E-A5D4-99741CBC10C6}" srcOrd="0" destOrd="0" presId="urn:microsoft.com/office/officeart/2005/8/layout/hierarchy1"/>
    <dgm:cxn modelId="{DAB23629-8760-4141-9BBF-D8D3DA383632}" type="presOf" srcId="{46154961-23EE-D146-A2CA-AFB8DA9DE401}" destId="{73CDBED3-932F-B542-B10E-938B3C3F1664}" srcOrd="0" destOrd="0" presId="urn:microsoft.com/office/officeart/2005/8/layout/hierarchy1"/>
    <dgm:cxn modelId="{F28BC429-BFB2-8E47-B5EB-27866A1ABD16}" type="presOf" srcId="{1FF34FE7-DF8B-FF44-B3BD-78D3EB2FC388}" destId="{A6B3EB7A-75EC-474D-A4A5-84125846CE66}" srcOrd="0" destOrd="0" presId="urn:microsoft.com/office/officeart/2005/8/layout/hierarchy1"/>
    <dgm:cxn modelId="{CD670232-6579-5A48-B3C6-0D85E0967C94}" srcId="{29127530-740E-CF44-9815-58949CCA530C}" destId="{4E594523-6C22-2B4A-AC95-E54B9D78865D}" srcOrd="1" destOrd="0" parTransId="{E8037F7A-D071-2C46-B619-D2720377F670}" sibTransId="{80F70FD7-3BC6-5241-9A21-91056B00B56C}"/>
    <dgm:cxn modelId="{647EAF32-3E82-6846-AC34-A6E35806E256}" type="presOf" srcId="{3678C2C3-287F-C54E-A878-3BC404BD94B0}" destId="{0FF616E6-AD07-D94C-993D-772A8BCA2941}" srcOrd="0" destOrd="0" presId="urn:microsoft.com/office/officeart/2005/8/layout/hierarchy1"/>
    <dgm:cxn modelId="{0A3AEF33-3E31-DA47-8539-73E769BD4915}" srcId="{030D80A5-89BD-B848-90A4-4FCF2E2C7B1F}" destId="{6A6052C2-AA50-554D-9880-3F09B51B9B29}" srcOrd="0" destOrd="0" parTransId="{D649BBF0-C51A-9F45-93B2-975A2C5CE253}" sibTransId="{54E51FB3-6921-404D-BA25-AAE6765E0F5C}"/>
    <dgm:cxn modelId="{E3DF7436-540B-2349-A5B9-A9530BB3B7B3}" type="presOf" srcId="{1AA07800-2C15-3143-BB50-C53469479CAB}" destId="{0D259CC0-2386-C04C-B9AF-1C40389DA333}" srcOrd="0" destOrd="0" presId="urn:microsoft.com/office/officeart/2005/8/layout/hierarchy1"/>
    <dgm:cxn modelId="{44CEA939-9333-D14A-90B5-86AFDF2E52E8}" type="presOf" srcId="{116E25B5-3286-264E-B93B-056B1F26A724}" destId="{1997FEE6-DF66-CC43-9831-08DB657B41B3}" srcOrd="0" destOrd="0" presId="urn:microsoft.com/office/officeart/2005/8/layout/hierarchy1"/>
    <dgm:cxn modelId="{5E49AA3C-F052-2148-A11C-371C18C895AD}" type="presOf" srcId="{DD579824-96CE-BD4E-9CA8-92C7B1754E09}" destId="{C3B5234F-A450-EB4E-9316-BE36EE0C43E9}" srcOrd="0" destOrd="0" presId="urn:microsoft.com/office/officeart/2005/8/layout/hierarchy1"/>
    <dgm:cxn modelId="{C60ABD3C-33FF-EE45-9F71-5B3919F33C23}" type="presOf" srcId="{0C65DC4B-99FE-7C4A-8B51-A27EBE4BA1AE}" destId="{21498AD3-4103-C548-ABEE-0DBC77FA8CB5}" srcOrd="0" destOrd="0" presId="urn:microsoft.com/office/officeart/2005/8/layout/hierarchy1"/>
    <dgm:cxn modelId="{BC0CCA41-6852-4A4A-AFCD-67BDCF948135}" srcId="{29127530-740E-CF44-9815-58949CCA530C}" destId="{FF0399F1-70D0-DB48-A2D6-DBBE62FFB9DC}" srcOrd="0" destOrd="0" parTransId="{E416B5B5-3599-714E-8F36-FAC4CAA3F0AE}" sibTransId="{77727F23-BBCB-3247-835E-589C4FC0D905}"/>
    <dgm:cxn modelId="{6A6ED241-483B-3240-BEC1-84377983B9C0}" srcId="{56DF1213-B686-C440-A68E-CB252A2D0E3A}" destId="{6EB98F16-1869-DA49-AA7E-DC733D5DAB19}" srcOrd="2" destOrd="0" parTransId="{1AA07800-2C15-3143-BB50-C53469479CAB}" sibTransId="{0157C35F-F14C-1D46-BC46-53DB2AB80830}"/>
    <dgm:cxn modelId="{D80CDF44-37DE-C94D-9B34-254B4821A944}" type="presOf" srcId="{9F471458-1D09-2044-BE68-53871ED35DB7}" destId="{407A6A07-F7A2-464A-87C4-98FF737400DC}" srcOrd="0" destOrd="0" presId="urn:microsoft.com/office/officeart/2005/8/layout/hierarchy1"/>
    <dgm:cxn modelId="{4AF76748-379D-434D-A45C-BCEDDAD057D0}" type="presOf" srcId="{E0265DBB-696F-1F42-81D9-6BFE36555B39}" destId="{5865FEF0-7D16-4344-B051-A2BB1003BD4D}" srcOrd="0" destOrd="0" presId="urn:microsoft.com/office/officeart/2005/8/layout/hierarchy1"/>
    <dgm:cxn modelId="{339D0449-7A52-3847-ABF8-519CBA121BC9}" srcId="{32A1C8C3-3D42-3949-9651-337DD2AD7FEB}" destId="{29127530-740E-CF44-9815-58949CCA530C}" srcOrd="1" destOrd="0" parTransId="{0B01A27A-6E1A-3945-995E-9FACD42CC306}" sibTransId="{D7FAF4EB-3174-2D44-8D10-FCA0D5C73974}"/>
    <dgm:cxn modelId="{419B1349-6F5B-7B4B-BE15-88FF956B3277}" type="presOf" srcId="{6A3DA594-9AD6-C74E-8602-E288E39E600A}" destId="{332FCB99-5187-5B41-A6F0-8754DE59D509}" srcOrd="0" destOrd="0" presId="urn:microsoft.com/office/officeart/2005/8/layout/hierarchy1"/>
    <dgm:cxn modelId="{B4DCF94C-4B86-E349-AFDA-2504FA84119A}" type="presOf" srcId="{C87B8FCA-006B-A143-A60C-C36063EB6050}" destId="{239FBF4B-4537-E04B-AC9C-EA82FFCD14C7}" srcOrd="0" destOrd="0" presId="urn:microsoft.com/office/officeart/2005/8/layout/hierarchy1"/>
    <dgm:cxn modelId="{A1A4104D-1882-EF46-AF8A-421ADC871B11}" srcId="{29127530-740E-CF44-9815-58949CCA530C}" destId="{51EA5997-3380-FB40-B73B-31A073C3A1F9}" srcOrd="6" destOrd="0" parTransId="{1FA35FBF-5035-0240-83BE-63E1CF3ADA15}" sibTransId="{6F476B84-FF7A-0945-AC79-29B247C9729C}"/>
    <dgm:cxn modelId="{22E81453-B197-5B40-AE0D-67EB71C6338A}" type="presOf" srcId="{1FA35FBF-5035-0240-83BE-63E1CF3ADA15}" destId="{53F5ABD6-EC3A-814D-815D-13C2C421DEC7}" srcOrd="0" destOrd="0" presId="urn:microsoft.com/office/officeart/2005/8/layout/hierarchy1"/>
    <dgm:cxn modelId="{531FC353-B35F-534E-A1DD-82FEC217EA30}" srcId="{29127530-740E-CF44-9815-58949CCA530C}" destId="{0C65DC4B-99FE-7C4A-8B51-A27EBE4BA1AE}" srcOrd="3" destOrd="0" parTransId="{6299FA43-BADE-0146-B658-60D462A9FCE4}" sibTransId="{C5BA9800-74F1-3E44-BE19-0C85F6663593}"/>
    <dgm:cxn modelId="{6E06B857-B0A6-7244-9BDB-576878C302D7}" type="presOf" srcId="{ABCFFC97-4A47-704D-AF9C-5E4A2FBA97D1}" destId="{F8B8D9B8-7783-474A-ABF2-817E3CD04A89}" srcOrd="0" destOrd="0" presId="urn:microsoft.com/office/officeart/2005/8/layout/hierarchy1"/>
    <dgm:cxn modelId="{D0E8BB59-4132-6741-9096-2D2D6B127D6D}" srcId="{B4B3ED2E-A562-7046-B6B5-7B4B3B9C2D06}" destId="{CFFF778C-D303-494B-A439-9D49E15D4798}" srcOrd="0" destOrd="0" parTransId="{ABCFFC97-4A47-704D-AF9C-5E4A2FBA97D1}" sibTransId="{858FE677-CCF9-C146-BB9A-92F833F7F519}"/>
    <dgm:cxn modelId="{D6B0E75A-73C5-D549-B90A-E409B4299567}" srcId="{2FC8D061-16D8-0A47-B712-78942831DAD8}" destId="{B4B3ED2E-A562-7046-B6B5-7B4B3B9C2D06}" srcOrd="0" destOrd="0" parTransId="{AB2C90F9-AEE5-6448-ACC7-0FA10A693162}" sibTransId="{7463CE28-D276-A04B-8EC9-BDDEC02BB8D8}"/>
    <dgm:cxn modelId="{E084525D-1F0F-4C43-8D6A-C81D65E6BABE}" type="presOf" srcId="{13C43B64-7923-A647-A68D-B297F05AC723}" destId="{73D93730-40A3-894B-8BE4-E2CD9D2108C5}" srcOrd="0" destOrd="0" presId="urn:microsoft.com/office/officeart/2005/8/layout/hierarchy1"/>
    <dgm:cxn modelId="{A341F15D-4D12-E543-A5B7-B9369B6232BB}" type="presOf" srcId="{B51A97CD-4B42-3A4E-B092-14E6500C08B0}" destId="{BD7084C2-AB07-2148-99C2-B8A63587E46F}" srcOrd="0" destOrd="0" presId="urn:microsoft.com/office/officeart/2005/8/layout/hierarchy1"/>
    <dgm:cxn modelId="{7756E15F-7341-B745-A4E7-C41EB490BF68}" type="presOf" srcId="{E40FF55B-50D6-4945-90F0-947CF88FC201}" destId="{535771C8-BAF3-F94B-BB88-2D046E0EE569}" srcOrd="0" destOrd="0" presId="urn:microsoft.com/office/officeart/2005/8/layout/hierarchy1"/>
    <dgm:cxn modelId="{C4A17D60-58FE-FE43-B37F-AC5E43C48439}" type="presOf" srcId="{8DE6486F-2389-9240-9118-6C776E519103}" destId="{FA54F16C-4DB1-FA4F-80B0-4C1862B0568C}" srcOrd="0" destOrd="0" presId="urn:microsoft.com/office/officeart/2005/8/layout/hierarchy1"/>
    <dgm:cxn modelId="{8D6CC961-C011-CE4E-95DA-A504895B6C36}" type="presOf" srcId="{51EA5997-3380-FB40-B73B-31A073C3A1F9}" destId="{5EF5CB05-A3EF-8840-9BF9-34E364CB0E59}" srcOrd="0" destOrd="0" presId="urn:microsoft.com/office/officeart/2005/8/layout/hierarchy1"/>
    <dgm:cxn modelId="{8798E961-3931-AA4A-9D79-9A8EC7B97A07}" type="presOf" srcId="{69EBA61D-8E73-F849-8C14-E0C4FB839B0C}" destId="{64849E7D-FE4B-D344-AE48-C34CAD583A6A}" srcOrd="0" destOrd="0" presId="urn:microsoft.com/office/officeart/2005/8/layout/hierarchy1"/>
    <dgm:cxn modelId="{BD14B56A-6F19-5445-9809-0695B256101B}" srcId="{4E594523-6C22-2B4A-AC95-E54B9D78865D}" destId="{5943A0FA-A09E-EB4F-B14F-DBBDF0C7ECBA}" srcOrd="0" destOrd="0" parTransId="{13C43B64-7923-A647-A68D-B297F05AC723}" sibTransId="{14149AED-757D-7A4F-BE39-51140E791B33}"/>
    <dgm:cxn modelId="{2B5BD96B-40D8-E442-A9F4-1A7E0CACF49E}" type="presOf" srcId="{BB2E4157-5C9C-BD4D-B1DB-CC35A5DE4188}" destId="{7F1B77F1-9257-BA4C-93CA-CA4946FCC8D4}" srcOrd="0" destOrd="0" presId="urn:microsoft.com/office/officeart/2005/8/layout/hierarchy1"/>
    <dgm:cxn modelId="{2057456C-8E9E-0245-A0B0-8CEF76C30709}" type="presOf" srcId="{4154B918-BC10-AC48-B064-F8A350402A6A}" destId="{4799C6FE-4841-854C-B2D2-B352C0C2BDB5}" srcOrd="0" destOrd="0" presId="urn:microsoft.com/office/officeart/2005/8/layout/hierarchy1"/>
    <dgm:cxn modelId="{43A5686C-6EE3-FF4F-9F45-4A221197F462}" srcId="{6A6052C2-AA50-554D-9880-3F09B51B9B29}" destId="{32A1C8C3-3D42-3949-9651-337DD2AD7FEB}" srcOrd="0" destOrd="0" parTransId="{E40FF55B-50D6-4945-90F0-947CF88FC201}" sibTransId="{655AF446-3002-0C48-8154-4BD0ED071B6A}"/>
    <dgm:cxn modelId="{C72C5371-BF95-FA4C-8877-BF5653840628}" type="presOf" srcId="{4E594523-6C22-2B4A-AC95-E54B9D78865D}" destId="{641F2BEA-1F7D-CF41-86A1-955C3F9DC694}" srcOrd="0" destOrd="0" presId="urn:microsoft.com/office/officeart/2005/8/layout/hierarchy1"/>
    <dgm:cxn modelId="{EB9E2272-5FA2-E948-8259-8EDC0FA61BEF}" srcId="{56DF1213-B686-C440-A68E-CB252A2D0E3A}" destId="{BB38F564-E6EB-524E-AE2A-56DEFFB954F2}" srcOrd="0" destOrd="0" parTransId="{E0265DBB-696F-1F42-81D9-6BFE36555B39}" sibTransId="{FEC19F09-4D31-DC4F-8C27-2CDB57404984}"/>
    <dgm:cxn modelId="{C9EE5274-3039-6547-A9DB-E16EBF150537}" srcId="{56DF1213-B686-C440-A68E-CB252A2D0E3A}" destId="{CF20F49C-FE14-7748-99FD-599105CE25CF}" srcOrd="1" destOrd="0" parTransId="{28800D8D-8DD0-0546-8ED4-96A059BDFA33}" sibTransId="{B10FEEE0-CE5D-6F4E-B5BF-80ED0565F909}"/>
    <dgm:cxn modelId="{C306E375-FD00-8745-AB4D-3EA1514AF08D}" srcId="{29127530-740E-CF44-9815-58949CCA530C}" destId="{CA2EAFBC-F48E-4849-8E87-E23C45517FA8}" srcOrd="4" destOrd="0" parTransId="{2364DCDF-532B-F84D-B6A2-6AA97514BE93}" sibTransId="{6DB8FA8E-2F6D-FB48-970A-2C807ACEC7C0}"/>
    <dgm:cxn modelId="{6144537B-A07A-3546-ACCF-1D03B9BDA78C}" type="presOf" srcId="{2364DCDF-532B-F84D-B6A2-6AA97514BE93}" destId="{67A3746B-9A4C-F043-98FD-ECD080CDC14D}" srcOrd="0" destOrd="0" presId="urn:microsoft.com/office/officeart/2005/8/layout/hierarchy1"/>
    <dgm:cxn modelId="{50D0057C-F579-1E4B-936F-2056E5B75C59}" type="presOf" srcId="{AB2C90F9-AEE5-6448-ACC7-0FA10A693162}" destId="{3D1A57B0-A2DB-BA4C-81EC-06B3F7DE716B}" srcOrd="0" destOrd="0" presId="urn:microsoft.com/office/officeart/2005/8/layout/hierarchy1"/>
    <dgm:cxn modelId="{4273C27F-F6C6-3A41-85AE-8811C5C57897}" type="presOf" srcId="{D359767D-1EF9-4548-A0D6-EEA0B974BDFE}" destId="{5C6CD93C-2E55-5D4E-AFD1-115D8DE08EE6}" srcOrd="0" destOrd="0" presId="urn:microsoft.com/office/officeart/2005/8/layout/hierarchy1"/>
    <dgm:cxn modelId="{68F0CE7F-0F69-444F-BD86-FBC5125B47F2}" srcId="{CA2EAFBC-F48E-4849-8E87-E23C45517FA8}" destId="{34A5D02D-B3E6-6C4E-87D2-7710DCE12274}" srcOrd="0" destOrd="0" parTransId="{5CD8C79E-BF4A-4C45-A66E-77D6E74F6B5C}" sibTransId="{798503E1-9725-8A47-884E-94D084EE907C}"/>
    <dgm:cxn modelId="{33210180-0778-A045-AFC5-2856225943A7}" type="presOf" srcId="{AF2EC7FA-35E9-B14B-96B5-AD18DA9E5C68}" destId="{B1C32070-B45C-6D47-B439-9BE0EEB157E6}" srcOrd="0" destOrd="0" presId="urn:microsoft.com/office/officeart/2005/8/layout/hierarchy1"/>
    <dgm:cxn modelId="{E8812285-77C6-F448-AC4C-D5B19BBCF2D8}" type="presOf" srcId="{B4B3ED2E-A562-7046-B6B5-7B4B3B9C2D06}" destId="{B1ECFDAA-480D-8340-BBEA-316FCEAF2E65}" srcOrd="0" destOrd="0" presId="urn:microsoft.com/office/officeart/2005/8/layout/hierarchy1"/>
    <dgm:cxn modelId="{2A31A085-C5C2-A048-89B3-88341C9C1BEE}" type="presOf" srcId="{A068A080-0118-8D4B-BE41-C9854994E55B}" destId="{CA4AF8D4-B188-8A4A-93DD-A936CFC1F22E}" srcOrd="0" destOrd="0" presId="urn:microsoft.com/office/officeart/2005/8/layout/hierarchy1"/>
    <dgm:cxn modelId="{D36B0E86-070C-7742-8659-B4058D3EE302}" type="presOf" srcId="{AB1C09C4-7054-DA4A-973C-5858324209EA}" destId="{429CC26C-B35B-BE4B-8AF1-1E24863A60B8}" srcOrd="0" destOrd="0" presId="urn:microsoft.com/office/officeart/2005/8/layout/hierarchy1"/>
    <dgm:cxn modelId="{2F9A648E-0589-D940-8BDC-F328F52C3DA5}" srcId="{0C65DC4B-99FE-7C4A-8B51-A27EBE4BA1AE}" destId="{4DC559D2-7833-204E-9509-070E1E41F19C}" srcOrd="0" destOrd="0" parTransId="{1FF34FE7-DF8B-FF44-B3BD-78D3EB2FC388}" sibTransId="{D3D952E8-F833-FF47-8545-38967ABEEB1A}"/>
    <dgm:cxn modelId="{17A2918E-AC09-424C-8311-F6CFFFB90232}" type="presOf" srcId="{E59F36F3-1538-144D-BE9F-7DD97A952B28}" destId="{5391F1B8-883D-CB4E-87CD-2002597DE5C3}" srcOrd="0" destOrd="0" presId="urn:microsoft.com/office/officeart/2005/8/layout/hierarchy1"/>
    <dgm:cxn modelId="{6A85B48F-CA86-E24E-BFF0-0906BB341806}" type="presOf" srcId="{6299FA43-BADE-0146-B658-60D462A9FCE4}" destId="{49C91EE8-8A7A-AA45-8323-701EDE0B6895}" srcOrd="0" destOrd="0" presId="urn:microsoft.com/office/officeart/2005/8/layout/hierarchy1"/>
    <dgm:cxn modelId="{E5911C91-09BD-8C4E-A593-0EF690F1D011}" srcId="{29127530-740E-CF44-9815-58949CCA530C}" destId="{8DE6486F-2389-9240-9118-6C776E519103}" srcOrd="8" destOrd="0" parTransId="{A5B96ACE-6615-E04E-81DE-A3D32CF3D3E7}" sibTransId="{70AD0C0C-E8A5-C740-85F4-18942339F375}"/>
    <dgm:cxn modelId="{B63C1B92-AE8D-5E49-9BD0-657D9A8F5AAA}" srcId="{7928F1FB-703F-DC4F-B594-8465FF602566}" destId="{DD579824-96CE-BD4E-9CA8-92C7B1754E09}" srcOrd="0" destOrd="0" parTransId="{008FF886-F962-BC41-9FB6-9AA054EF16DB}" sibTransId="{407788FF-B151-284B-8190-973F59CD31F4}"/>
    <dgm:cxn modelId="{020A7792-1393-F547-A1EA-6196E24902A2}" type="presOf" srcId="{7FFBC2A6-B432-2741-B237-EF136399C69A}" destId="{874D3C24-B370-8648-A866-0A768C02D529}" srcOrd="0" destOrd="0" presId="urn:microsoft.com/office/officeart/2005/8/layout/hierarchy1"/>
    <dgm:cxn modelId="{E4951C93-56CB-3442-83FA-3A821D2B52C2}" type="presOf" srcId="{E8037F7A-D071-2C46-B619-D2720377F670}" destId="{A1176190-9B95-B34B-959B-2AB8DDAED726}" srcOrd="0" destOrd="0" presId="urn:microsoft.com/office/officeart/2005/8/layout/hierarchy1"/>
    <dgm:cxn modelId="{35689A93-17B6-4148-93D0-25587032A45B}" srcId="{B4B3ED2E-A562-7046-B6B5-7B4B3B9C2D06}" destId="{CA41502A-176D-BE4F-86BF-E65DC2309E34}" srcOrd="2" destOrd="0" parTransId="{4154B918-BC10-AC48-B064-F8A350402A6A}" sibTransId="{9A4E8167-6349-464A-96F9-6FA6D6AB1DCB}"/>
    <dgm:cxn modelId="{168EE993-C99A-2945-A093-90FE2A76103D}" type="presOf" srcId="{56DF1213-B686-C440-A68E-CB252A2D0E3A}" destId="{5350C288-07E6-8A47-AE67-041B423E5158}" srcOrd="0" destOrd="0" presId="urn:microsoft.com/office/officeart/2005/8/layout/hierarchy1"/>
    <dgm:cxn modelId="{9A432F98-FBB5-794F-B70E-FC6D5C759C8B}" type="presOf" srcId="{FF0399F1-70D0-DB48-A2D6-DBBE62FFB9DC}" destId="{EB05E9D7-EE4D-7441-AFB4-2E0E3CC761D5}" srcOrd="0" destOrd="0" presId="urn:microsoft.com/office/officeart/2005/8/layout/hierarchy1"/>
    <dgm:cxn modelId="{1501579A-09D5-D546-846D-80A214958BE7}" type="presOf" srcId="{CF20F49C-FE14-7748-99FD-599105CE25CF}" destId="{780BB1ED-13EC-1D45-AE4A-3E746ECFA56D}" srcOrd="0" destOrd="0" presId="urn:microsoft.com/office/officeart/2005/8/layout/hierarchy1"/>
    <dgm:cxn modelId="{AF964B9C-5DDB-204C-AA11-602B56B978CF}" srcId="{56DF1213-B686-C440-A68E-CB252A2D0E3A}" destId="{7FFBC2A6-B432-2741-B237-EF136399C69A}" srcOrd="4" destOrd="0" parTransId="{76FAECFD-13DC-6F40-B067-03CF42A7AFD8}" sibTransId="{3728C00A-F8AE-A849-84F9-8F1D9BB0184D}"/>
    <dgm:cxn modelId="{3B92C99D-9D40-FD40-97D3-D46BD72D9A75}" type="presOf" srcId="{008FF886-F962-BC41-9FB6-9AA054EF16DB}" destId="{9452D1EE-9FD8-4241-ACA5-42783BA346EC}" srcOrd="0" destOrd="0" presId="urn:microsoft.com/office/officeart/2005/8/layout/hierarchy1"/>
    <dgm:cxn modelId="{E2D7479E-3B7D-6640-AE37-00F69FEBB343}" type="presOf" srcId="{7928F1FB-703F-DC4F-B594-8465FF602566}" destId="{14F73CE0-B2F9-3D46-9B23-DD3276180C98}" srcOrd="0" destOrd="0" presId="urn:microsoft.com/office/officeart/2005/8/layout/hierarchy1"/>
    <dgm:cxn modelId="{AE43E1A4-D6C8-7448-A534-705C6EB3B704}" type="presOf" srcId="{CFFF778C-D303-494B-A439-9D49E15D4798}" destId="{9C824BA1-28E3-0B44-9FB5-308EDB38E1C8}" srcOrd="0" destOrd="0" presId="urn:microsoft.com/office/officeart/2005/8/layout/hierarchy1"/>
    <dgm:cxn modelId="{18A6E8A7-7EB9-5C4E-9C72-74B275727909}" srcId="{8AB20BBA-2421-D444-85F9-A1253C77D664}" destId="{3678C2C3-287F-C54E-A878-3BC404BD94B0}" srcOrd="0" destOrd="0" parTransId="{BB2E4157-5C9C-BD4D-B1DB-CC35A5DE4188}" sibTransId="{DABA1F15-EDC5-1049-BB67-7F0C0EA9A6A0}"/>
    <dgm:cxn modelId="{2F2707AE-E91D-EC48-8678-0C7EDFD4CF53}" type="presOf" srcId="{A5B96ACE-6615-E04E-81DE-A3D32CF3D3E7}" destId="{01847518-C162-2841-AACD-3D397D5B6D5D}" srcOrd="0" destOrd="0" presId="urn:microsoft.com/office/officeart/2005/8/layout/hierarchy1"/>
    <dgm:cxn modelId="{C04A78B0-4378-5948-BB81-C6FCF8F70AF6}" srcId="{7928F1FB-703F-DC4F-B594-8465FF602566}" destId="{ECD0DD63-F59C-9442-92A7-8BC9135D2078}" srcOrd="2" destOrd="0" parTransId="{C87B8FCA-006B-A143-A60C-C36063EB6050}" sibTransId="{CEA553C2-A542-1246-A468-40B143A066C9}"/>
    <dgm:cxn modelId="{792F16B4-63A9-F54D-B287-1DE89E5905CF}" type="presOf" srcId="{5CD8C79E-BF4A-4C45-A66E-77D6E74F6B5C}" destId="{90B16572-BD61-4C4E-A0B0-1B2388D3197A}" srcOrd="0" destOrd="0" presId="urn:microsoft.com/office/officeart/2005/8/layout/hierarchy1"/>
    <dgm:cxn modelId="{19AD49B4-3E38-744F-8880-10F725962E79}" srcId="{32A1C8C3-3D42-3949-9651-337DD2AD7FEB}" destId="{8CDBC940-3723-B341-9353-0BC587C43250}" srcOrd="0" destOrd="0" parTransId="{A068A080-0118-8D4B-BE41-C9854994E55B}" sibTransId="{FA36D944-89A0-A94C-A877-93B27E648A3D}"/>
    <dgm:cxn modelId="{05AC47BA-8F7D-3E46-9218-C2B0E32C2BF9}" type="presOf" srcId="{E416B5B5-3599-714E-8F36-FAC4CAA3F0AE}" destId="{281060F4-4C8F-F747-8161-A3A5910FE6E3}" srcOrd="0" destOrd="0" presId="urn:microsoft.com/office/officeart/2005/8/layout/hierarchy1"/>
    <dgm:cxn modelId="{65DA0CBC-3443-864F-901D-47BE6F7078B1}" type="presOf" srcId="{76FAECFD-13DC-6F40-B067-03CF42A7AFD8}" destId="{860B3ECB-5CC6-CF4C-AC47-79EB146ECB8A}" srcOrd="0" destOrd="0" presId="urn:microsoft.com/office/officeart/2005/8/layout/hierarchy1"/>
    <dgm:cxn modelId="{C8ABCDBF-8603-9949-9A67-BFECE6DCA2EE}" type="presOf" srcId="{3418810F-A787-984D-BA5D-362ACB3A253F}" destId="{046E17E6-2FF6-5447-8059-6051DBFE713D}" srcOrd="0" destOrd="0" presId="urn:microsoft.com/office/officeart/2005/8/layout/hierarchy1"/>
    <dgm:cxn modelId="{B74E2AC3-5E42-D649-B274-F3AC1E4F2FE5}" type="presOf" srcId="{34A5D02D-B3E6-6C4E-87D2-7710DCE12274}" destId="{06E1237F-B7A3-364A-980A-CFE35D3C2DEE}" srcOrd="0" destOrd="0" presId="urn:microsoft.com/office/officeart/2005/8/layout/hierarchy1"/>
    <dgm:cxn modelId="{094CFEC7-19B0-9043-8168-6AB08060B817}" srcId="{8CDBC940-3723-B341-9353-0BC587C43250}" destId="{8AB20BBA-2421-D444-85F9-A1253C77D664}" srcOrd="0" destOrd="0" parTransId="{B51A97CD-4B42-3A4E-B092-14E6500C08B0}" sibTransId="{254120C5-8586-A44C-AB5F-F1D28FC8D455}"/>
    <dgm:cxn modelId="{C7DD47C9-DFF2-7948-BCA9-B55B301FD455}" type="presOf" srcId="{32A1C8C3-3D42-3949-9651-337DD2AD7FEB}" destId="{794FCF40-5844-604B-933B-E9A20B560BB8}" srcOrd="0" destOrd="0" presId="urn:microsoft.com/office/officeart/2005/8/layout/hierarchy1"/>
    <dgm:cxn modelId="{C00466C9-4239-DD4E-8C60-97C3619D9C12}" type="presOf" srcId="{CA41502A-176D-BE4F-86BF-E65DC2309E34}" destId="{83FDB01D-6FD2-DF46-8128-0BE745423307}" srcOrd="0" destOrd="0" presId="urn:microsoft.com/office/officeart/2005/8/layout/hierarchy1"/>
    <dgm:cxn modelId="{76A08BD1-9E85-544B-A5D0-E05E5A5668EC}" type="presOf" srcId="{5943A0FA-A09E-EB4F-B14F-DBBDF0C7ECBA}" destId="{50C7D8C5-D9CC-0C4F-AD98-53D19BC5F6CC}" srcOrd="0" destOrd="0" presId="urn:microsoft.com/office/officeart/2005/8/layout/hierarchy1"/>
    <dgm:cxn modelId="{18C1CED1-51D3-5E45-B760-AF7D1DF6E766}" type="presOf" srcId="{8AB20BBA-2421-D444-85F9-A1253C77D664}" destId="{E0121F2C-BCE2-1D4D-AF4F-D0574F920D9B}" srcOrd="0" destOrd="0" presId="urn:microsoft.com/office/officeart/2005/8/layout/hierarchy1"/>
    <dgm:cxn modelId="{324A28D4-11C0-3A44-A9E3-14F9FD387692}" type="presOf" srcId="{4AFEEECB-8262-BD42-909A-DBB4C04B777B}" destId="{DD11FBBA-EA28-BA4F-ADE6-1F3D8318E2AA}" srcOrd="0" destOrd="0" presId="urn:microsoft.com/office/officeart/2005/8/layout/hierarchy1"/>
    <dgm:cxn modelId="{053FDED4-D12B-E041-BAF5-833AAE12E078}" type="presOf" srcId="{4DC559D2-7833-204E-9509-070E1E41F19C}" destId="{7052476D-C2C8-F04F-8756-10766CE6F645}" srcOrd="0" destOrd="0" presId="urn:microsoft.com/office/officeart/2005/8/layout/hierarchy1"/>
    <dgm:cxn modelId="{4D4E4FDE-39B6-074C-8162-FDB394AC1DD8}" srcId="{29127530-740E-CF44-9815-58949CCA530C}" destId="{2FC8D061-16D8-0A47-B712-78942831DAD8}" srcOrd="2" destOrd="0" parTransId="{AF2EC7FA-35E9-B14B-96B5-AD18DA9E5C68}" sibTransId="{C09E4990-B961-E649-A910-014068A9F654}"/>
    <dgm:cxn modelId="{882073E2-FEFF-0C4B-BC46-2A3100C04D72}" type="presOf" srcId="{91BD344E-2202-4648-9E53-89FC6CA0B34D}" destId="{E2B29085-B10A-F64A-B486-18AB52917BB7}" srcOrd="0" destOrd="0" presId="urn:microsoft.com/office/officeart/2005/8/layout/hierarchy1"/>
    <dgm:cxn modelId="{8425A8E2-1F34-0046-BCC2-A510957759E1}" type="presOf" srcId="{030D80A5-89BD-B848-90A4-4FCF2E2C7B1F}" destId="{70BD8818-183F-5C4F-9739-C00BAA7A7BC4}" srcOrd="0" destOrd="0" presId="urn:microsoft.com/office/officeart/2005/8/layout/hierarchy1"/>
    <dgm:cxn modelId="{97B3CDE4-90F0-8646-B849-CE0A68F0EE75}" type="presOf" srcId="{0B01A27A-6E1A-3945-995E-9FACD42CC306}" destId="{875A5EF8-0E59-654B-AB77-10F5E2685354}" srcOrd="0" destOrd="0" presId="urn:microsoft.com/office/officeart/2005/8/layout/hierarchy1"/>
    <dgm:cxn modelId="{80C7ACE5-37D5-5349-AC15-F54630FBF759}" srcId="{7928F1FB-703F-DC4F-B594-8465FF602566}" destId="{4AFEEECB-8262-BD42-909A-DBB4C04B777B}" srcOrd="3" destOrd="0" parTransId="{C9157DF3-F9E2-554A-BC71-AF1C8AFA781C}" sibTransId="{679ACABA-3A27-3A4E-AB86-FDF4531C33EF}"/>
    <dgm:cxn modelId="{588D45E9-7761-C947-BBF5-F03717E6EF24}" type="presOf" srcId="{C8D512E1-146E-1940-BF0B-BAC1DE4FDBA7}" destId="{981B91EC-4C95-874D-91A0-A03BE0346C1D}" srcOrd="0" destOrd="0" presId="urn:microsoft.com/office/officeart/2005/8/layout/hierarchy1"/>
    <dgm:cxn modelId="{760C1CEA-0C34-C248-97CA-5B40DA9E187F}" srcId="{7928F1FB-703F-DC4F-B594-8465FF602566}" destId="{02BB23C4-1E5B-4849-965C-42C3EC91790E}" srcOrd="1" destOrd="0" parTransId="{116E25B5-3286-264E-B93B-056B1F26A724}" sibTransId="{FEB08A9C-4F5A-3745-97D8-0D624A8EB503}"/>
    <dgm:cxn modelId="{87B5B0EC-DF21-6544-98CB-4F38BD4B6942}" type="presOf" srcId="{02BB23C4-1E5B-4849-965C-42C3EC91790E}" destId="{74376FC7-00D0-654F-B79E-54E09341B39A}" srcOrd="0" destOrd="0" presId="urn:microsoft.com/office/officeart/2005/8/layout/hierarchy1"/>
    <dgm:cxn modelId="{D3D3FBEC-473A-1641-A424-3807EB52CCD1}" type="presOf" srcId="{6A6052C2-AA50-554D-9880-3F09B51B9B29}" destId="{6656CD16-3CFD-914B-BD4C-C5DF682A3996}" srcOrd="0" destOrd="0" presId="urn:microsoft.com/office/officeart/2005/8/layout/hierarchy1"/>
    <dgm:cxn modelId="{FFF657ED-D198-F549-9E5C-1163936EF3CF}" srcId="{56DF1213-B686-C440-A68E-CB252A2D0E3A}" destId="{F962BAA3-2344-E747-AE8F-1B7F5378352E}" srcOrd="3" destOrd="0" parTransId="{46154961-23EE-D146-A2CA-AFB8DA9DE401}" sibTransId="{D9AC97C2-C05D-1D49-B596-28C7A357B1C3}"/>
    <dgm:cxn modelId="{2CE813F0-637B-2843-BAFE-3223F04AA4F4}" type="presOf" srcId="{7DDBA764-3E3B-D445-B1F8-BDFE9033FCC7}" destId="{9F5FAE22-7BD7-C147-B613-FF95CD7E3984}" srcOrd="0" destOrd="0" presId="urn:microsoft.com/office/officeart/2005/8/layout/hierarchy1"/>
    <dgm:cxn modelId="{E674E4F0-B2C7-6E43-8332-2C46AF1E9BE9}" type="presOf" srcId="{CA2EAFBC-F48E-4849-8E87-E23C45517FA8}" destId="{7DDBAF54-E14A-104F-A937-0B9E68317EEC}" srcOrd="0" destOrd="0" presId="urn:microsoft.com/office/officeart/2005/8/layout/hierarchy1"/>
    <dgm:cxn modelId="{689132F2-1EA9-EE42-A6ED-9DD8E75BCEBB}" srcId="{51EA5997-3380-FB40-B73B-31A073C3A1F9}" destId="{C8D512E1-146E-1940-BF0B-BAC1DE4FDBA7}" srcOrd="0" destOrd="0" parTransId="{D359767D-1EF9-4548-A0D6-EEA0B974BDFE}" sibTransId="{F962D162-54CC-8D44-81BD-CFA7C52B9F83}"/>
    <dgm:cxn modelId="{4ECA82F6-81D1-7F4E-81A7-F143F2D96396}" srcId="{B4B3ED2E-A562-7046-B6B5-7B4B3B9C2D06}" destId="{3418810F-A787-984D-BA5D-362ACB3A253F}" srcOrd="3" destOrd="0" parTransId="{E59F36F3-1538-144D-BE9F-7DD97A952B28}" sibTransId="{344B26EC-90E4-FE4A-9EDF-E69F1B2691B4}"/>
    <dgm:cxn modelId="{2417E3F6-F5CD-DD40-9D77-FC9BBF7AA2FE}" type="presOf" srcId="{ECD0DD63-F59C-9442-92A7-8BC9135D2078}" destId="{CCBF9B97-A8EA-744E-9712-6666F64E0242}" srcOrd="0" destOrd="0" presId="urn:microsoft.com/office/officeart/2005/8/layout/hierarchy1"/>
    <dgm:cxn modelId="{E025A9FE-D459-CD43-9D6D-B1701E785D3B}" type="presOf" srcId="{BB38F564-E6EB-524E-AE2A-56DEFFB954F2}" destId="{09BD6733-C9AE-0548-8C7E-2D824542E2AD}" srcOrd="0" destOrd="0" presId="urn:microsoft.com/office/officeart/2005/8/layout/hierarchy1"/>
    <dgm:cxn modelId="{2CF771E3-C33B-814C-84B0-283C67FF6E6C}" type="presParOf" srcId="{70BD8818-183F-5C4F-9739-C00BAA7A7BC4}" destId="{8EDCA93B-CD0D-DB47-BCBB-7EBCBCB636F9}" srcOrd="0" destOrd="0" presId="urn:microsoft.com/office/officeart/2005/8/layout/hierarchy1"/>
    <dgm:cxn modelId="{194592FB-CCD0-FD4A-8979-506E9D4D616A}" type="presParOf" srcId="{8EDCA93B-CD0D-DB47-BCBB-7EBCBCB636F9}" destId="{E61087B5-86F2-5A4B-9864-78DB8ACFA2BA}" srcOrd="0" destOrd="0" presId="urn:microsoft.com/office/officeart/2005/8/layout/hierarchy1"/>
    <dgm:cxn modelId="{2196CF7C-3EEF-E04D-AABA-8ADC501335FA}" type="presParOf" srcId="{E61087B5-86F2-5A4B-9864-78DB8ACFA2BA}" destId="{5AA2F932-9EDF-EE43-9E27-448EFC24BBE8}" srcOrd="0" destOrd="0" presId="urn:microsoft.com/office/officeart/2005/8/layout/hierarchy1"/>
    <dgm:cxn modelId="{A1960172-7048-764E-94E9-7C00D377E13F}" type="presParOf" srcId="{E61087B5-86F2-5A4B-9864-78DB8ACFA2BA}" destId="{6656CD16-3CFD-914B-BD4C-C5DF682A3996}" srcOrd="1" destOrd="0" presId="urn:microsoft.com/office/officeart/2005/8/layout/hierarchy1"/>
    <dgm:cxn modelId="{7B6340FF-D923-A447-ABE0-613B21410B16}" type="presParOf" srcId="{8EDCA93B-CD0D-DB47-BCBB-7EBCBCB636F9}" destId="{50995829-C5D9-0C44-A7AB-766732B94425}" srcOrd="1" destOrd="0" presId="urn:microsoft.com/office/officeart/2005/8/layout/hierarchy1"/>
    <dgm:cxn modelId="{F42BF043-6ECE-E941-86F5-C7780D3EA6AB}" type="presParOf" srcId="{50995829-C5D9-0C44-A7AB-766732B94425}" destId="{535771C8-BAF3-F94B-BB88-2D046E0EE569}" srcOrd="0" destOrd="0" presId="urn:microsoft.com/office/officeart/2005/8/layout/hierarchy1"/>
    <dgm:cxn modelId="{CEECA9FC-B063-8349-8037-7365648FDD19}" type="presParOf" srcId="{50995829-C5D9-0C44-A7AB-766732B94425}" destId="{4B056C00-F3A4-B447-A7E7-9B11B173B40C}" srcOrd="1" destOrd="0" presId="urn:microsoft.com/office/officeart/2005/8/layout/hierarchy1"/>
    <dgm:cxn modelId="{89C4E0BD-A068-ED4B-A58C-1699854393B5}" type="presParOf" srcId="{4B056C00-F3A4-B447-A7E7-9B11B173B40C}" destId="{CB24DE47-1E78-CD4F-84DC-C6153384DD58}" srcOrd="0" destOrd="0" presId="urn:microsoft.com/office/officeart/2005/8/layout/hierarchy1"/>
    <dgm:cxn modelId="{40F7F122-B8DE-4742-8B0B-498621CB7361}" type="presParOf" srcId="{CB24DE47-1E78-CD4F-84DC-C6153384DD58}" destId="{4BB34938-6C1E-FE4B-B500-5716CEEC3E19}" srcOrd="0" destOrd="0" presId="urn:microsoft.com/office/officeart/2005/8/layout/hierarchy1"/>
    <dgm:cxn modelId="{F6212992-01BE-9F43-B3FA-B7CF6CF187E5}" type="presParOf" srcId="{CB24DE47-1E78-CD4F-84DC-C6153384DD58}" destId="{794FCF40-5844-604B-933B-E9A20B560BB8}" srcOrd="1" destOrd="0" presId="urn:microsoft.com/office/officeart/2005/8/layout/hierarchy1"/>
    <dgm:cxn modelId="{DC789254-CBD1-164C-BBDF-E15B29E9C6EB}" type="presParOf" srcId="{4B056C00-F3A4-B447-A7E7-9B11B173B40C}" destId="{F8C5A9FC-4D80-1345-9CF6-170D52E5C6B8}" srcOrd="1" destOrd="0" presId="urn:microsoft.com/office/officeart/2005/8/layout/hierarchy1"/>
    <dgm:cxn modelId="{803BF563-BF72-EF41-A784-84BD4DF590E3}" type="presParOf" srcId="{F8C5A9FC-4D80-1345-9CF6-170D52E5C6B8}" destId="{CA4AF8D4-B188-8A4A-93DD-A936CFC1F22E}" srcOrd="0" destOrd="0" presId="urn:microsoft.com/office/officeart/2005/8/layout/hierarchy1"/>
    <dgm:cxn modelId="{F0259A97-5282-9943-A5F6-9917A41F4BB7}" type="presParOf" srcId="{F8C5A9FC-4D80-1345-9CF6-170D52E5C6B8}" destId="{08662BBD-369E-464D-9541-8C8BE8181943}" srcOrd="1" destOrd="0" presId="urn:microsoft.com/office/officeart/2005/8/layout/hierarchy1"/>
    <dgm:cxn modelId="{BCA7202A-8799-0A4A-BF5F-C0D914DB3D0F}" type="presParOf" srcId="{08662BBD-369E-464D-9541-8C8BE8181943}" destId="{238CB940-082C-164B-B0E2-926E3B92828C}" srcOrd="0" destOrd="0" presId="urn:microsoft.com/office/officeart/2005/8/layout/hierarchy1"/>
    <dgm:cxn modelId="{F4829084-5122-2F4B-BAAB-02C8A30AB9F0}" type="presParOf" srcId="{238CB940-082C-164B-B0E2-926E3B92828C}" destId="{3A34A75A-5792-6A49-AC48-3063F87E0E07}" srcOrd="0" destOrd="0" presId="urn:microsoft.com/office/officeart/2005/8/layout/hierarchy1"/>
    <dgm:cxn modelId="{4FA0539F-054C-D54B-AAFA-9C084031DDD3}" type="presParOf" srcId="{238CB940-082C-164B-B0E2-926E3B92828C}" destId="{7FD7C9DE-6F2A-5B41-AF00-EE4AAA2C5A32}" srcOrd="1" destOrd="0" presId="urn:microsoft.com/office/officeart/2005/8/layout/hierarchy1"/>
    <dgm:cxn modelId="{F8142F86-5F6F-B54A-BC73-C0370BC5D88B}" type="presParOf" srcId="{08662BBD-369E-464D-9541-8C8BE8181943}" destId="{7690B6B8-D7DC-7D49-929A-BDAC0859045A}" srcOrd="1" destOrd="0" presId="urn:microsoft.com/office/officeart/2005/8/layout/hierarchy1"/>
    <dgm:cxn modelId="{1D8C669D-4433-744F-A10F-E63DC57B315B}" type="presParOf" srcId="{7690B6B8-D7DC-7D49-929A-BDAC0859045A}" destId="{BD7084C2-AB07-2148-99C2-B8A63587E46F}" srcOrd="0" destOrd="0" presId="urn:microsoft.com/office/officeart/2005/8/layout/hierarchy1"/>
    <dgm:cxn modelId="{1CB96297-46F9-6748-89BA-25B817712099}" type="presParOf" srcId="{7690B6B8-D7DC-7D49-929A-BDAC0859045A}" destId="{0198E461-16C2-DA41-BAC8-CFFD85D1A6D0}" srcOrd="1" destOrd="0" presId="urn:microsoft.com/office/officeart/2005/8/layout/hierarchy1"/>
    <dgm:cxn modelId="{B05F257E-604A-B440-900A-24A396B8B3F0}" type="presParOf" srcId="{0198E461-16C2-DA41-BAC8-CFFD85D1A6D0}" destId="{6A96DA2E-1CFF-824D-BD8E-C651C3346E3F}" srcOrd="0" destOrd="0" presId="urn:microsoft.com/office/officeart/2005/8/layout/hierarchy1"/>
    <dgm:cxn modelId="{0A3229C0-CB82-DD43-88D8-B3E6D0A72E11}" type="presParOf" srcId="{6A96DA2E-1CFF-824D-BD8E-C651C3346E3F}" destId="{B1E9DD1F-3F1F-9449-BA9D-B6573F26453B}" srcOrd="0" destOrd="0" presId="urn:microsoft.com/office/officeart/2005/8/layout/hierarchy1"/>
    <dgm:cxn modelId="{6BCDBC00-C0F8-0648-80C2-443428843370}" type="presParOf" srcId="{6A96DA2E-1CFF-824D-BD8E-C651C3346E3F}" destId="{E0121F2C-BCE2-1D4D-AF4F-D0574F920D9B}" srcOrd="1" destOrd="0" presId="urn:microsoft.com/office/officeart/2005/8/layout/hierarchy1"/>
    <dgm:cxn modelId="{E40B528E-8148-444A-AF1D-CD3EAECBB7EF}" type="presParOf" srcId="{0198E461-16C2-DA41-BAC8-CFFD85D1A6D0}" destId="{73A0244B-FFC7-3D4E-A910-09DDF86E5B18}" srcOrd="1" destOrd="0" presId="urn:microsoft.com/office/officeart/2005/8/layout/hierarchy1"/>
    <dgm:cxn modelId="{E6446087-31C8-9A4D-99EE-2FA12243473A}" type="presParOf" srcId="{73A0244B-FFC7-3D4E-A910-09DDF86E5B18}" destId="{7F1B77F1-9257-BA4C-93CA-CA4946FCC8D4}" srcOrd="0" destOrd="0" presId="urn:microsoft.com/office/officeart/2005/8/layout/hierarchy1"/>
    <dgm:cxn modelId="{E3A280B3-6400-FB42-B432-19FC9E89E72B}" type="presParOf" srcId="{73A0244B-FFC7-3D4E-A910-09DDF86E5B18}" destId="{C7927848-E0FD-7847-8744-384239D52EF3}" srcOrd="1" destOrd="0" presId="urn:microsoft.com/office/officeart/2005/8/layout/hierarchy1"/>
    <dgm:cxn modelId="{2B6C2249-3348-A54B-9678-F737BFA5E4D6}" type="presParOf" srcId="{C7927848-E0FD-7847-8744-384239D52EF3}" destId="{C3071F42-1716-824C-910F-482B1A297C84}" srcOrd="0" destOrd="0" presId="urn:microsoft.com/office/officeart/2005/8/layout/hierarchy1"/>
    <dgm:cxn modelId="{02D087BC-DB1C-2549-AF0A-9DA25EFED23C}" type="presParOf" srcId="{C3071F42-1716-824C-910F-482B1A297C84}" destId="{07B70BA7-3F81-734A-9F41-495B775B9194}" srcOrd="0" destOrd="0" presId="urn:microsoft.com/office/officeart/2005/8/layout/hierarchy1"/>
    <dgm:cxn modelId="{A4A574BF-6622-1E4D-8A77-0676BD2B000D}" type="presParOf" srcId="{C3071F42-1716-824C-910F-482B1A297C84}" destId="{0FF616E6-AD07-D94C-993D-772A8BCA2941}" srcOrd="1" destOrd="0" presId="urn:microsoft.com/office/officeart/2005/8/layout/hierarchy1"/>
    <dgm:cxn modelId="{F828A1CC-4603-DD45-92AB-EA0EA2C6FA69}" type="presParOf" srcId="{C7927848-E0FD-7847-8744-384239D52EF3}" destId="{3BA8F89D-172D-C84E-982D-03197CE2B362}" srcOrd="1" destOrd="0" presId="urn:microsoft.com/office/officeart/2005/8/layout/hierarchy1"/>
    <dgm:cxn modelId="{3ACFDFE4-D777-7447-AA4B-EB2BD8B913D4}" type="presParOf" srcId="{F8C5A9FC-4D80-1345-9CF6-170D52E5C6B8}" destId="{875A5EF8-0E59-654B-AB77-10F5E2685354}" srcOrd="2" destOrd="0" presId="urn:microsoft.com/office/officeart/2005/8/layout/hierarchy1"/>
    <dgm:cxn modelId="{CBBF8383-642B-A741-8E0C-B07C386055C3}" type="presParOf" srcId="{F8C5A9FC-4D80-1345-9CF6-170D52E5C6B8}" destId="{DDD16668-EF4F-8244-A5B5-81B95DE2B733}" srcOrd="3" destOrd="0" presId="urn:microsoft.com/office/officeart/2005/8/layout/hierarchy1"/>
    <dgm:cxn modelId="{66BC5ECE-E9DC-634B-A121-7011825DD2BC}" type="presParOf" srcId="{DDD16668-EF4F-8244-A5B5-81B95DE2B733}" destId="{86247B38-A502-B847-9072-13EFB085A5B2}" srcOrd="0" destOrd="0" presId="urn:microsoft.com/office/officeart/2005/8/layout/hierarchy1"/>
    <dgm:cxn modelId="{DE61FA79-008B-F940-B36F-FB4196D323D2}" type="presParOf" srcId="{86247B38-A502-B847-9072-13EFB085A5B2}" destId="{792ECE21-FD0D-014C-8FFC-1C8917F3BF0C}" srcOrd="0" destOrd="0" presId="urn:microsoft.com/office/officeart/2005/8/layout/hierarchy1"/>
    <dgm:cxn modelId="{BAF3D06A-D8EA-AA47-A2D5-0C437837CD5F}" type="presParOf" srcId="{86247B38-A502-B847-9072-13EFB085A5B2}" destId="{F45A5350-0171-AF41-B8AE-4FF2D058B027}" srcOrd="1" destOrd="0" presId="urn:microsoft.com/office/officeart/2005/8/layout/hierarchy1"/>
    <dgm:cxn modelId="{31072C2F-DF9E-AA4B-9753-56A4CF51CAED}" type="presParOf" srcId="{DDD16668-EF4F-8244-A5B5-81B95DE2B733}" destId="{EED38DFF-71F0-5E47-9477-3E33033B1964}" srcOrd="1" destOrd="0" presId="urn:microsoft.com/office/officeart/2005/8/layout/hierarchy1"/>
    <dgm:cxn modelId="{5CE8A843-0350-2645-A87F-FE1E4E734CC0}" type="presParOf" srcId="{EED38DFF-71F0-5E47-9477-3E33033B1964}" destId="{281060F4-4C8F-F747-8161-A3A5910FE6E3}" srcOrd="0" destOrd="0" presId="urn:microsoft.com/office/officeart/2005/8/layout/hierarchy1"/>
    <dgm:cxn modelId="{3EB07070-043D-7F49-A888-282E9142C468}" type="presParOf" srcId="{EED38DFF-71F0-5E47-9477-3E33033B1964}" destId="{AE01D36B-4D3C-AB4F-85C3-9929CC877B67}" srcOrd="1" destOrd="0" presId="urn:microsoft.com/office/officeart/2005/8/layout/hierarchy1"/>
    <dgm:cxn modelId="{0170B935-1455-1543-9C2A-4FEB84EB37BF}" type="presParOf" srcId="{AE01D36B-4D3C-AB4F-85C3-9929CC877B67}" destId="{DE4BCBA8-01CA-D74F-9DED-8811FAC28376}" srcOrd="0" destOrd="0" presId="urn:microsoft.com/office/officeart/2005/8/layout/hierarchy1"/>
    <dgm:cxn modelId="{A3A5A2D5-561A-8546-BA77-5FFE94035D1F}" type="presParOf" srcId="{DE4BCBA8-01CA-D74F-9DED-8811FAC28376}" destId="{E764B63E-4CFD-634E-9A31-644BD7F46816}" srcOrd="0" destOrd="0" presId="urn:microsoft.com/office/officeart/2005/8/layout/hierarchy1"/>
    <dgm:cxn modelId="{D04B0AA3-7C49-0546-A649-1FF6F3037241}" type="presParOf" srcId="{DE4BCBA8-01CA-D74F-9DED-8811FAC28376}" destId="{EB05E9D7-EE4D-7441-AFB4-2E0E3CC761D5}" srcOrd="1" destOrd="0" presId="urn:microsoft.com/office/officeart/2005/8/layout/hierarchy1"/>
    <dgm:cxn modelId="{EBF3FC1A-0BA9-984F-B5C3-0373F719EEF6}" type="presParOf" srcId="{AE01D36B-4D3C-AB4F-85C3-9929CC877B67}" destId="{85094389-81FA-EF44-AE23-069052EA048E}" srcOrd="1" destOrd="0" presId="urn:microsoft.com/office/officeart/2005/8/layout/hierarchy1"/>
    <dgm:cxn modelId="{76F97361-6016-554B-9FC0-90973EEE9E19}" type="presParOf" srcId="{85094389-81FA-EF44-AE23-069052EA048E}" destId="{332FCB99-5187-5B41-A6F0-8754DE59D509}" srcOrd="0" destOrd="0" presId="urn:microsoft.com/office/officeart/2005/8/layout/hierarchy1"/>
    <dgm:cxn modelId="{439E537D-1F0A-9C47-A1B4-2C70B4D9B5C2}" type="presParOf" srcId="{85094389-81FA-EF44-AE23-069052EA048E}" destId="{19FB229D-4921-E141-A9C4-CD3AE3AE2BBD}" srcOrd="1" destOrd="0" presId="urn:microsoft.com/office/officeart/2005/8/layout/hierarchy1"/>
    <dgm:cxn modelId="{7B13B0F0-1BAA-4B4E-8C39-303E37E6DEED}" type="presParOf" srcId="{19FB229D-4921-E141-A9C4-CD3AE3AE2BBD}" destId="{B9F8ADD9-1348-AC45-B00E-9046BBE67475}" srcOrd="0" destOrd="0" presId="urn:microsoft.com/office/officeart/2005/8/layout/hierarchy1"/>
    <dgm:cxn modelId="{31478CC2-0BE5-FF48-A1A3-7942DC74092D}" type="presParOf" srcId="{B9F8ADD9-1348-AC45-B00E-9046BBE67475}" destId="{68BD066E-DADB-3740-92E8-5604E1300007}" srcOrd="0" destOrd="0" presId="urn:microsoft.com/office/officeart/2005/8/layout/hierarchy1"/>
    <dgm:cxn modelId="{33A9C93D-88CB-BE4A-9210-569180A504E2}" type="presParOf" srcId="{B9F8ADD9-1348-AC45-B00E-9046BBE67475}" destId="{E2B29085-B10A-F64A-B486-18AB52917BB7}" srcOrd="1" destOrd="0" presId="urn:microsoft.com/office/officeart/2005/8/layout/hierarchy1"/>
    <dgm:cxn modelId="{40251FA1-750F-5242-8F0B-9BDDA6815468}" type="presParOf" srcId="{19FB229D-4921-E141-A9C4-CD3AE3AE2BBD}" destId="{29B725E3-09C8-D949-8251-19833379F51C}" srcOrd="1" destOrd="0" presId="urn:microsoft.com/office/officeart/2005/8/layout/hierarchy1"/>
    <dgm:cxn modelId="{EF227035-CB4B-844A-8E8B-3363B7C20A76}" type="presParOf" srcId="{EED38DFF-71F0-5E47-9477-3E33033B1964}" destId="{A1176190-9B95-B34B-959B-2AB8DDAED726}" srcOrd="2" destOrd="0" presId="urn:microsoft.com/office/officeart/2005/8/layout/hierarchy1"/>
    <dgm:cxn modelId="{A9ACAA56-B923-714C-A8A3-8D2365963894}" type="presParOf" srcId="{EED38DFF-71F0-5E47-9477-3E33033B1964}" destId="{2A649E01-FB30-1C49-9147-334DC09FB838}" srcOrd="3" destOrd="0" presId="urn:microsoft.com/office/officeart/2005/8/layout/hierarchy1"/>
    <dgm:cxn modelId="{EA82459E-D155-2641-870C-C09400E84234}" type="presParOf" srcId="{2A649E01-FB30-1C49-9147-334DC09FB838}" destId="{FD77A30D-9440-5D4D-A07C-F27148BB01B1}" srcOrd="0" destOrd="0" presId="urn:microsoft.com/office/officeart/2005/8/layout/hierarchy1"/>
    <dgm:cxn modelId="{54C91EE7-6D51-4245-AF7A-E02039832C7E}" type="presParOf" srcId="{FD77A30D-9440-5D4D-A07C-F27148BB01B1}" destId="{3D1A421F-3D9E-8144-AEE5-15649DC708CF}" srcOrd="0" destOrd="0" presId="urn:microsoft.com/office/officeart/2005/8/layout/hierarchy1"/>
    <dgm:cxn modelId="{1777673C-1B52-AA48-8D56-3605848F6905}" type="presParOf" srcId="{FD77A30D-9440-5D4D-A07C-F27148BB01B1}" destId="{641F2BEA-1F7D-CF41-86A1-955C3F9DC694}" srcOrd="1" destOrd="0" presId="urn:microsoft.com/office/officeart/2005/8/layout/hierarchy1"/>
    <dgm:cxn modelId="{2C5C1A50-B43B-FE48-AB4B-BC81B6FFD446}" type="presParOf" srcId="{2A649E01-FB30-1C49-9147-334DC09FB838}" destId="{0BDAC704-CA7C-094B-BF7E-FCD67C21A894}" srcOrd="1" destOrd="0" presId="urn:microsoft.com/office/officeart/2005/8/layout/hierarchy1"/>
    <dgm:cxn modelId="{D70D2708-6D35-1D47-A0B9-21F3000A53E7}" type="presParOf" srcId="{0BDAC704-CA7C-094B-BF7E-FCD67C21A894}" destId="{73D93730-40A3-894B-8BE4-E2CD9D2108C5}" srcOrd="0" destOrd="0" presId="urn:microsoft.com/office/officeart/2005/8/layout/hierarchy1"/>
    <dgm:cxn modelId="{2B74AA63-EA26-6840-867E-19BBBCBACF47}" type="presParOf" srcId="{0BDAC704-CA7C-094B-BF7E-FCD67C21A894}" destId="{95C9337D-B463-1B49-8433-5E77F7323C9B}" srcOrd="1" destOrd="0" presId="urn:microsoft.com/office/officeart/2005/8/layout/hierarchy1"/>
    <dgm:cxn modelId="{A2B2963F-1DA0-4347-9DFC-4C08B380DE6A}" type="presParOf" srcId="{95C9337D-B463-1B49-8433-5E77F7323C9B}" destId="{4FF65E97-DFBD-0043-9CB9-96786D2F38F7}" srcOrd="0" destOrd="0" presId="urn:microsoft.com/office/officeart/2005/8/layout/hierarchy1"/>
    <dgm:cxn modelId="{03952A28-1B77-BE46-AB07-E93A3830E723}" type="presParOf" srcId="{4FF65E97-DFBD-0043-9CB9-96786D2F38F7}" destId="{4090E21F-1EB1-954E-8674-09EBF5CC30D6}" srcOrd="0" destOrd="0" presId="urn:microsoft.com/office/officeart/2005/8/layout/hierarchy1"/>
    <dgm:cxn modelId="{DDFF941B-D1C7-FB4C-BB63-F1F7E7FBD269}" type="presParOf" srcId="{4FF65E97-DFBD-0043-9CB9-96786D2F38F7}" destId="{50C7D8C5-D9CC-0C4F-AD98-53D19BC5F6CC}" srcOrd="1" destOrd="0" presId="urn:microsoft.com/office/officeart/2005/8/layout/hierarchy1"/>
    <dgm:cxn modelId="{F731F3D4-87AE-B044-8466-D65DE04BB743}" type="presParOf" srcId="{95C9337D-B463-1B49-8433-5E77F7323C9B}" destId="{ED555210-8835-F24B-A14F-C0B037DA5293}" srcOrd="1" destOrd="0" presId="urn:microsoft.com/office/officeart/2005/8/layout/hierarchy1"/>
    <dgm:cxn modelId="{1E7526DE-ED8F-6D48-A83C-2DAE6B6AB6B5}" type="presParOf" srcId="{EED38DFF-71F0-5E47-9477-3E33033B1964}" destId="{B1C32070-B45C-6D47-B439-9BE0EEB157E6}" srcOrd="4" destOrd="0" presId="urn:microsoft.com/office/officeart/2005/8/layout/hierarchy1"/>
    <dgm:cxn modelId="{EF3FEA1A-377C-3640-85AB-640D34D06A13}" type="presParOf" srcId="{EED38DFF-71F0-5E47-9477-3E33033B1964}" destId="{0BAE4907-D595-374B-A8D5-877027B24D46}" srcOrd="5" destOrd="0" presId="urn:microsoft.com/office/officeart/2005/8/layout/hierarchy1"/>
    <dgm:cxn modelId="{81CD5D1B-3A6E-F540-ADCC-8AF82D182AD3}" type="presParOf" srcId="{0BAE4907-D595-374B-A8D5-877027B24D46}" destId="{70007EDB-12FA-1B48-B1ED-0954F3E37520}" srcOrd="0" destOrd="0" presId="urn:microsoft.com/office/officeart/2005/8/layout/hierarchy1"/>
    <dgm:cxn modelId="{3A25789B-7266-C044-882D-F9E11C7DFAAC}" type="presParOf" srcId="{70007EDB-12FA-1B48-B1ED-0954F3E37520}" destId="{8906B50F-B1B8-C348-8818-3A7143049E15}" srcOrd="0" destOrd="0" presId="urn:microsoft.com/office/officeart/2005/8/layout/hierarchy1"/>
    <dgm:cxn modelId="{132D93D8-901A-274B-8922-A02B092A6275}" type="presParOf" srcId="{70007EDB-12FA-1B48-B1ED-0954F3E37520}" destId="{4A4129F7-0A20-F34E-A5D4-99741CBC10C6}" srcOrd="1" destOrd="0" presId="urn:microsoft.com/office/officeart/2005/8/layout/hierarchy1"/>
    <dgm:cxn modelId="{ECF65E13-DC7B-0547-81D4-8B8E570B38C7}" type="presParOf" srcId="{0BAE4907-D595-374B-A8D5-877027B24D46}" destId="{4DFB9AD3-2781-7C45-A38E-D818FFBFA908}" srcOrd="1" destOrd="0" presId="urn:microsoft.com/office/officeart/2005/8/layout/hierarchy1"/>
    <dgm:cxn modelId="{4DD453CC-DB6E-7B48-A5A7-9229574C8E05}" type="presParOf" srcId="{4DFB9AD3-2781-7C45-A38E-D818FFBFA908}" destId="{3D1A57B0-A2DB-BA4C-81EC-06B3F7DE716B}" srcOrd="0" destOrd="0" presId="urn:microsoft.com/office/officeart/2005/8/layout/hierarchy1"/>
    <dgm:cxn modelId="{BE808EE6-48CF-634B-9319-D2B944D53CC8}" type="presParOf" srcId="{4DFB9AD3-2781-7C45-A38E-D818FFBFA908}" destId="{EC127C2A-7725-BC45-AC0B-4B4FDA4531A2}" srcOrd="1" destOrd="0" presId="urn:microsoft.com/office/officeart/2005/8/layout/hierarchy1"/>
    <dgm:cxn modelId="{F6132A8B-770E-5148-A4EF-0599761C0919}" type="presParOf" srcId="{EC127C2A-7725-BC45-AC0B-4B4FDA4531A2}" destId="{6FDA6C10-7A30-E843-A7E7-A0158FC182A2}" srcOrd="0" destOrd="0" presId="urn:microsoft.com/office/officeart/2005/8/layout/hierarchy1"/>
    <dgm:cxn modelId="{6854DBF8-FEBE-DB4D-9611-0EBA9599B3F9}" type="presParOf" srcId="{6FDA6C10-7A30-E843-A7E7-A0158FC182A2}" destId="{D13AE329-BDEB-C24D-BB52-F85E0BC1E3E7}" srcOrd="0" destOrd="0" presId="urn:microsoft.com/office/officeart/2005/8/layout/hierarchy1"/>
    <dgm:cxn modelId="{E4145A47-746B-7642-8801-2732E0ABF96C}" type="presParOf" srcId="{6FDA6C10-7A30-E843-A7E7-A0158FC182A2}" destId="{B1ECFDAA-480D-8340-BBEA-316FCEAF2E65}" srcOrd="1" destOrd="0" presId="urn:microsoft.com/office/officeart/2005/8/layout/hierarchy1"/>
    <dgm:cxn modelId="{E61D238D-6B35-FF44-A02B-FF7CF8213981}" type="presParOf" srcId="{EC127C2A-7725-BC45-AC0B-4B4FDA4531A2}" destId="{75D11026-68F6-B04E-AE41-3C828DDB6D93}" srcOrd="1" destOrd="0" presId="urn:microsoft.com/office/officeart/2005/8/layout/hierarchy1"/>
    <dgm:cxn modelId="{05A83A1C-BCA7-5049-8AA8-E290BA2ED542}" type="presParOf" srcId="{75D11026-68F6-B04E-AE41-3C828DDB6D93}" destId="{F8B8D9B8-7783-474A-ABF2-817E3CD04A89}" srcOrd="0" destOrd="0" presId="urn:microsoft.com/office/officeart/2005/8/layout/hierarchy1"/>
    <dgm:cxn modelId="{4326FED0-318C-3540-BA2C-1CA380F88346}" type="presParOf" srcId="{75D11026-68F6-B04E-AE41-3C828DDB6D93}" destId="{3D0039E6-DBF2-704E-AEE7-E8DC52AE2B99}" srcOrd="1" destOrd="0" presId="urn:microsoft.com/office/officeart/2005/8/layout/hierarchy1"/>
    <dgm:cxn modelId="{B1FE123B-A73B-B042-B9B8-B00AF7531265}" type="presParOf" srcId="{3D0039E6-DBF2-704E-AEE7-E8DC52AE2B99}" destId="{EF65E620-0EB5-BF4E-B8A7-F92E1DC4D454}" srcOrd="0" destOrd="0" presId="urn:microsoft.com/office/officeart/2005/8/layout/hierarchy1"/>
    <dgm:cxn modelId="{D575D479-F4C1-E140-A557-1DBB3733D71D}" type="presParOf" srcId="{EF65E620-0EB5-BF4E-B8A7-F92E1DC4D454}" destId="{C54E9510-D299-9C48-8079-E7E215F08ECC}" srcOrd="0" destOrd="0" presId="urn:microsoft.com/office/officeart/2005/8/layout/hierarchy1"/>
    <dgm:cxn modelId="{D4AF3125-D5C2-3E44-B8C7-143F3A0304F5}" type="presParOf" srcId="{EF65E620-0EB5-BF4E-B8A7-F92E1DC4D454}" destId="{9C824BA1-28E3-0B44-9FB5-308EDB38E1C8}" srcOrd="1" destOrd="0" presId="urn:microsoft.com/office/officeart/2005/8/layout/hierarchy1"/>
    <dgm:cxn modelId="{74AE6BEC-4B0F-354B-88F2-BECCE4866071}" type="presParOf" srcId="{3D0039E6-DBF2-704E-AEE7-E8DC52AE2B99}" destId="{0D2F2E68-EE7F-0C45-82F6-7AA4521BC114}" srcOrd="1" destOrd="0" presId="urn:microsoft.com/office/officeart/2005/8/layout/hierarchy1"/>
    <dgm:cxn modelId="{6AF0106C-8AAB-514D-BFAE-918D1973280A}" type="presParOf" srcId="{75D11026-68F6-B04E-AE41-3C828DDB6D93}" destId="{E66862EE-C676-7548-B07A-9EC574531E87}" srcOrd="2" destOrd="0" presId="urn:microsoft.com/office/officeart/2005/8/layout/hierarchy1"/>
    <dgm:cxn modelId="{46AAB9FB-9ADB-9B42-8AE7-0E57C74C1555}" type="presParOf" srcId="{75D11026-68F6-B04E-AE41-3C828DDB6D93}" destId="{0E531D29-15B4-264F-9F16-54332F0504C3}" srcOrd="3" destOrd="0" presId="urn:microsoft.com/office/officeart/2005/8/layout/hierarchy1"/>
    <dgm:cxn modelId="{D3311F00-7679-584E-B00F-C61F997AD814}" type="presParOf" srcId="{0E531D29-15B4-264F-9F16-54332F0504C3}" destId="{78461067-6634-0044-8F11-95E426B2ED3E}" srcOrd="0" destOrd="0" presId="urn:microsoft.com/office/officeart/2005/8/layout/hierarchy1"/>
    <dgm:cxn modelId="{EBABD7CB-134F-3A43-921D-86B01043D9CA}" type="presParOf" srcId="{78461067-6634-0044-8F11-95E426B2ED3E}" destId="{6FE5A437-9049-9E4A-9805-FAD5F41513D4}" srcOrd="0" destOrd="0" presId="urn:microsoft.com/office/officeart/2005/8/layout/hierarchy1"/>
    <dgm:cxn modelId="{75A1402F-095E-9644-9DCF-F1E600F38745}" type="presParOf" srcId="{78461067-6634-0044-8F11-95E426B2ED3E}" destId="{429CC26C-B35B-BE4B-8AF1-1E24863A60B8}" srcOrd="1" destOrd="0" presId="urn:microsoft.com/office/officeart/2005/8/layout/hierarchy1"/>
    <dgm:cxn modelId="{74CF9F4A-6AE2-8D47-AA76-464BC4CB9C5A}" type="presParOf" srcId="{0E531D29-15B4-264F-9F16-54332F0504C3}" destId="{EDE638B0-FC23-AF4F-A401-0FAA79B7A03C}" srcOrd="1" destOrd="0" presId="urn:microsoft.com/office/officeart/2005/8/layout/hierarchy1"/>
    <dgm:cxn modelId="{76B1BB32-596D-D247-9A2D-59AC8A5FF3E5}" type="presParOf" srcId="{75D11026-68F6-B04E-AE41-3C828DDB6D93}" destId="{4799C6FE-4841-854C-B2D2-B352C0C2BDB5}" srcOrd="4" destOrd="0" presId="urn:microsoft.com/office/officeart/2005/8/layout/hierarchy1"/>
    <dgm:cxn modelId="{A1C67202-741F-9A47-9FBF-14CD68360CE3}" type="presParOf" srcId="{75D11026-68F6-B04E-AE41-3C828DDB6D93}" destId="{ABB95F80-9274-D747-8F2E-184803A7753E}" srcOrd="5" destOrd="0" presId="urn:microsoft.com/office/officeart/2005/8/layout/hierarchy1"/>
    <dgm:cxn modelId="{2C601DAD-6FC6-BA40-870A-B89D45925547}" type="presParOf" srcId="{ABB95F80-9274-D747-8F2E-184803A7753E}" destId="{8176D1CD-A0BC-7F40-B161-9F294C3C13B1}" srcOrd="0" destOrd="0" presId="urn:microsoft.com/office/officeart/2005/8/layout/hierarchy1"/>
    <dgm:cxn modelId="{A6D67FE0-FF3F-3F44-B772-33C35C331E3A}" type="presParOf" srcId="{8176D1CD-A0BC-7F40-B161-9F294C3C13B1}" destId="{A432D4CD-74E4-7947-802A-7FB60D20B3A1}" srcOrd="0" destOrd="0" presId="urn:microsoft.com/office/officeart/2005/8/layout/hierarchy1"/>
    <dgm:cxn modelId="{732ECDF2-17B5-1B45-B994-54BD4F1B5936}" type="presParOf" srcId="{8176D1CD-A0BC-7F40-B161-9F294C3C13B1}" destId="{83FDB01D-6FD2-DF46-8128-0BE745423307}" srcOrd="1" destOrd="0" presId="urn:microsoft.com/office/officeart/2005/8/layout/hierarchy1"/>
    <dgm:cxn modelId="{6F82D0AD-9A21-424C-8CB5-ED9256A0069F}" type="presParOf" srcId="{ABB95F80-9274-D747-8F2E-184803A7753E}" destId="{68F86682-C4F2-5049-9A7B-7FCA9A93734D}" srcOrd="1" destOrd="0" presId="urn:microsoft.com/office/officeart/2005/8/layout/hierarchy1"/>
    <dgm:cxn modelId="{DB24A365-E9D3-924E-95C3-BE80F048767D}" type="presParOf" srcId="{75D11026-68F6-B04E-AE41-3C828DDB6D93}" destId="{5391F1B8-883D-CB4E-87CD-2002597DE5C3}" srcOrd="6" destOrd="0" presId="urn:microsoft.com/office/officeart/2005/8/layout/hierarchy1"/>
    <dgm:cxn modelId="{7AC398B5-1025-FA4E-B9A2-CB42C864FF51}" type="presParOf" srcId="{75D11026-68F6-B04E-AE41-3C828DDB6D93}" destId="{14D53309-9149-8642-B59C-9DC8B56776C6}" srcOrd="7" destOrd="0" presId="urn:microsoft.com/office/officeart/2005/8/layout/hierarchy1"/>
    <dgm:cxn modelId="{250EE207-C4F6-A749-8C08-E10635D4A6F5}" type="presParOf" srcId="{14D53309-9149-8642-B59C-9DC8B56776C6}" destId="{C0D45822-4EF2-564A-B938-8FA99F02E5BB}" srcOrd="0" destOrd="0" presId="urn:microsoft.com/office/officeart/2005/8/layout/hierarchy1"/>
    <dgm:cxn modelId="{AE561E33-6E1D-004C-820B-1CD32DD9D3E1}" type="presParOf" srcId="{C0D45822-4EF2-564A-B938-8FA99F02E5BB}" destId="{E047AC14-2EEB-D84B-A4ED-156B57AC2A1F}" srcOrd="0" destOrd="0" presId="urn:microsoft.com/office/officeart/2005/8/layout/hierarchy1"/>
    <dgm:cxn modelId="{E2E60A83-3314-4F4F-BD12-8089FC24AE0C}" type="presParOf" srcId="{C0D45822-4EF2-564A-B938-8FA99F02E5BB}" destId="{046E17E6-2FF6-5447-8059-6051DBFE713D}" srcOrd="1" destOrd="0" presId="urn:microsoft.com/office/officeart/2005/8/layout/hierarchy1"/>
    <dgm:cxn modelId="{2490C062-DAA0-E941-B6D8-D3DB639741EB}" type="presParOf" srcId="{14D53309-9149-8642-B59C-9DC8B56776C6}" destId="{78FC9A37-6CF9-B14A-98DF-6D698F8B5AE1}" srcOrd="1" destOrd="0" presId="urn:microsoft.com/office/officeart/2005/8/layout/hierarchy1"/>
    <dgm:cxn modelId="{F26AF5AD-B1D6-3D4C-882A-4EFC8035619D}" type="presParOf" srcId="{EED38DFF-71F0-5E47-9477-3E33033B1964}" destId="{49C91EE8-8A7A-AA45-8323-701EDE0B6895}" srcOrd="6" destOrd="0" presId="urn:microsoft.com/office/officeart/2005/8/layout/hierarchy1"/>
    <dgm:cxn modelId="{EFCF3A13-38E6-0647-B2AF-631DDE8C0A7B}" type="presParOf" srcId="{EED38DFF-71F0-5E47-9477-3E33033B1964}" destId="{DE7250B1-61DB-6944-AD53-AA84D1403ABA}" srcOrd="7" destOrd="0" presId="urn:microsoft.com/office/officeart/2005/8/layout/hierarchy1"/>
    <dgm:cxn modelId="{470EF5B7-96D8-4841-BC16-D3D447A34C9D}" type="presParOf" srcId="{DE7250B1-61DB-6944-AD53-AA84D1403ABA}" destId="{3A73078F-A95D-7D4B-B693-CC0902BF45CD}" srcOrd="0" destOrd="0" presId="urn:microsoft.com/office/officeart/2005/8/layout/hierarchy1"/>
    <dgm:cxn modelId="{4AEDE1E5-67A7-F94E-9149-BDF9BA0DA718}" type="presParOf" srcId="{3A73078F-A95D-7D4B-B693-CC0902BF45CD}" destId="{ACF2F1BE-B6C0-4140-87C0-15D594B99B57}" srcOrd="0" destOrd="0" presId="urn:microsoft.com/office/officeart/2005/8/layout/hierarchy1"/>
    <dgm:cxn modelId="{8691E8DB-E045-904B-BC24-A229929EB7B8}" type="presParOf" srcId="{3A73078F-A95D-7D4B-B693-CC0902BF45CD}" destId="{21498AD3-4103-C548-ABEE-0DBC77FA8CB5}" srcOrd="1" destOrd="0" presId="urn:microsoft.com/office/officeart/2005/8/layout/hierarchy1"/>
    <dgm:cxn modelId="{8986215B-CACA-AC4A-B5E6-4B961F473E71}" type="presParOf" srcId="{DE7250B1-61DB-6944-AD53-AA84D1403ABA}" destId="{57041177-C6F8-3C41-9375-DF878D13B74C}" srcOrd="1" destOrd="0" presId="urn:microsoft.com/office/officeart/2005/8/layout/hierarchy1"/>
    <dgm:cxn modelId="{7754B0BE-A5AC-F041-AD54-DED43B482E40}" type="presParOf" srcId="{57041177-C6F8-3C41-9375-DF878D13B74C}" destId="{A6B3EB7A-75EC-474D-A4A5-84125846CE66}" srcOrd="0" destOrd="0" presId="urn:microsoft.com/office/officeart/2005/8/layout/hierarchy1"/>
    <dgm:cxn modelId="{DED67D1F-DBF4-9D4F-B209-2A7D839C43E4}" type="presParOf" srcId="{57041177-C6F8-3C41-9375-DF878D13B74C}" destId="{078C4352-F96B-C24C-AECC-6DF017BE4EB5}" srcOrd="1" destOrd="0" presId="urn:microsoft.com/office/officeart/2005/8/layout/hierarchy1"/>
    <dgm:cxn modelId="{15B38363-0786-EB41-86F7-792CB2C624F0}" type="presParOf" srcId="{078C4352-F96B-C24C-AECC-6DF017BE4EB5}" destId="{1C5FAE60-C4B2-3A4B-B5C3-951F58576BAE}" srcOrd="0" destOrd="0" presId="urn:microsoft.com/office/officeart/2005/8/layout/hierarchy1"/>
    <dgm:cxn modelId="{EC484946-BC0A-BE40-8C64-92090798CC89}" type="presParOf" srcId="{1C5FAE60-C4B2-3A4B-B5C3-951F58576BAE}" destId="{98BF2B65-6D18-D54B-8325-2BA2FF10BDFD}" srcOrd="0" destOrd="0" presId="urn:microsoft.com/office/officeart/2005/8/layout/hierarchy1"/>
    <dgm:cxn modelId="{D22C63C5-93BC-224F-B689-7DD1CE7A4BD6}" type="presParOf" srcId="{1C5FAE60-C4B2-3A4B-B5C3-951F58576BAE}" destId="{7052476D-C2C8-F04F-8756-10766CE6F645}" srcOrd="1" destOrd="0" presId="urn:microsoft.com/office/officeart/2005/8/layout/hierarchy1"/>
    <dgm:cxn modelId="{7D6B5651-BE0F-BD42-9260-3EE1325DC343}" type="presParOf" srcId="{078C4352-F96B-C24C-AECC-6DF017BE4EB5}" destId="{507D9AB4-6C1A-2145-B474-E6D3112F9D18}" srcOrd="1" destOrd="0" presId="urn:microsoft.com/office/officeart/2005/8/layout/hierarchy1"/>
    <dgm:cxn modelId="{1D7F6418-94CC-774C-9026-3E085F50BE34}" type="presParOf" srcId="{EED38DFF-71F0-5E47-9477-3E33033B1964}" destId="{67A3746B-9A4C-F043-98FD-ECD080CDC14D}" srcOrd="8" destOrd="0" presId="urn:microsoft.com/office/officeart/2005/8/layout/hierarchy1"/>
    <dgm:cxn modelId="{F110DF4E-D97E-1E4F-8405-828B3647452C}" type="presParOf" srcId="{EED38DFF-71F0-5E47-9477-3E33033B1964}" destId="{4997B77F-AAC9-3641-92AE-AEB987C112F2}" srcOrd="9" destOrd="0" presId="urn:microsoft.com/office/officeart/2005/8/layout/hierarchy1"/>
    <dgm:cxn modelId="{B024440C-4FBA-2C4F-A738-CE1E76EF1807}" type="presParOf" srcId="{4997B77F-AAC9-3641-92AE-AEB987C112F2}" destId="{366BC70D-FE0B-7B46-A3E2-499E3F3C909A}" srcOrd="0" destOrd="0" presId="urn:microsoft.com/office/officeart/2005/8/layout/hierarchy1"/>
    <dgm:cxn modelId="{17766D6D-5DA4-AC4E-82A8-C2A69E4DA04D}" type="presParOf" srcId="{366BC70D-FE0B-7B46-A3E2-499E3F3C909A}" destId="{B9B6444C-6D4D-1D49-BC1D-646B2EB63E09}" srcOrd="0" destOrd="0" presId="urn:microsoft.com/office/officeart/2005/8/layout/hierarchy1"/>
    <dgm:cxn modelId="{8FEAF33C-0339-8C40-A253-1A0FB9555635}" type="presParOf" srcId="{366BC70D-FE0B-7B46-A3E2-499E3F3C909A}" destId="{7DDBAF54-E14A-104F-A937-0B9E68317EEC}" srcOrd="1" destOrd="0" presId="urn:microsoft.com/office/officeart/2005/8/layout/hierarchy1"/>
    <dgm:cxn modelId="{5860A984-4E1E-4A43-983B-BA2EE4999679}" type="presParOf" srcId="{4997B77F-AAC9-3641-92AE-AEB987C112F2}" destId="{E5B959B9-4DB2-9347-91F9-3D2B3DEFDA5F}" srcOrd="1" destOrd="0" presId="urn:microsoft.com/office/officeart/2005/8/layout/hierarchy1"/>
    <dgm:cxn modelId="{BFE57B59-84AF-6249-B5F3-DA135C1CA395}" type="presParOf" srcId="{E5B959B9-4DB2-9347-91F9-3D2B3DEFDA5F}" destId="{90B16572-BD61-4C4E-A0B0-1B2388D3197A}" srcOrd="0" destOrd="0" presId="urn:microsoft.com/office/officeart/2005/8/layout/hierarchy1"/>
    <dgm:cxn modelId="{B1F641C5-A752-824E-91F1-8040CD5AD5BD}" type="presParOf" srcId="{E5B959B9-4DB2-9347-91F9-3D2B3DEFDA5F}" destId="{ADF1296F-622B-7640-8281-60DC3ED1902C}" srcOrd="1" destOrd="0" presId="urn:microsoft.com/office/officeart/2005/8/layout/hierarchy1"/>
    <dgm:cxn modelId="{FC6F209A-F4E2-D444-B236-4F5DDE8C7FB8}" type="presParOf" srcId="{ADF1296F-622B-7640-8281-60DC3ED1902C}" destId="{F87DF408-8827-6D46-980F-1F7EF9C99CD8}" srcOrd="0" destOrd="0" presId="urn:microsoft.com/office/officeart/2005/8/layout/hierarchy1"/>
    <dgm:cxn modelId="{DC800B81-4B63-2F49-AE6C-279C60EB777C}" type="presParOf" srcId="{F87DF408-8827-6D46-980F-1F7EF9C99CD8}" destId="{05E1DDEF-7EE4-0846-844D-EC3864B50974}" srcOrd="0" destOrd="0" presId="urn:microsoft.com/office/officeart/2005/8/layout/hierarchy1"/>
    <dgm:cxn modelId="{7BA54326-0AF3-F942-9F4B-197D16A84226}" type="presParOf" srcId="{F87DF408-8827-6D46-980F-1F7EF9C99CD8}" destId="{06E1237F-B7A3-364A-980A-CFE35D3C2DEE}" srcOrd="1" destOrd="0" presId="urn:microsoft.com/office/officeart/2005/8/layout/hierarchy1"/>
    <dgm:cxn modelId="{980B4012-12CA-5E40-85D8-36F9AC6D937E}" type="presParOf" srcId="{ADF1296F-622B-7640-8281-60DC3ED1902C}" destId="{EE82B1A4-10AC-DB4C-AAAA-53BDE930DAA9}" srcOrd="1" destOrd="0" presId="urn:microsoft.com/office/officeart/2005/8/layout/hierarchy1"/>
    <dgm:cxn modelId="{D0C11502-74C8-EE44-BBB9-E3ECDC0550D2}" type="presParOf" srcId="{EED38DFF-71F0-5E47-9477-3E33033B1964}" destId="{64849E7D-FE4B-D344-AE48-C34CAD583A6A}" srcOrd="10" destOrd="0" presId="urn:microsoft.com/office/officeart/2005/8/layout/hierarchy1"/>
    <dgm:cxn modelId="{4CECA8B6-0C2E-B944-B244-5FFF066246D1}" type="presParOf" srcId="{EED38DFF-71F0-5E47-9477-3E33033B1964}" destId="{9C2EDBAA-DDA0-CF49-B96A-27B3D0EC4A0A}" srcOrd="11" destOrd="0" presId="urn:microsoft.com/office/officeart/2005/8/layout/hierarchy1"/>
    <dgm:cxn modelId="{990FD6CE-18ED-7B44-956D-728CCB15A04C}" type="presParOf" srcId="{9C2EDBAA-DDA0-CF49-B96A-27B3D0EC4A0A}" destId="{B8063D0A-386F-AA40-B73A-2323F2AA6D39}" srcOrd="0" destOrd="0" presId="urn:microsoft.com/office/officeart/2005/8/layout/hierarchy1"/>
    <dgm:cxn modelId="{7D1BB309-ACCE-6E4A-BDC3-A46FF070A68F}" type="presParOf" srcId="{B8063D0A-386F-AA40-B73A-2323F2AA6D39}" destId="{CE3C4129-B71B-7347-98E4-629E1F6A6A4F}" srcOrd="0" destOrd="0" presId="urn:microsoft.com/office/officeart/2005/8/layout/hierarchy1"/>
    <dgm:cxn modelId="{38BB07CA-0AAA-DC44-9567-27537A333398}" type="presParOf" srcId="{B8063D0A-386F-AA40-B73A-2323F2AA6D39}" destId="{14F73CE0-B2F9-3D46-9B23-DD3276180C98}" srcOrd="1" destOrd="0" presId="urn:microsoft.com/office/officeart/2005/8/layout/hierarchy1"/>
    <dgm:cxn modelId="{4E7904B9-12C8-6141-8C0E-3EC8C77E9577}" type="presParOf" srcId="{9C2EDBAA-DDA0-CF49-B96A-27B3D0EC4A0A}" destId="{68BEE2BD-7702-7D47-9AD0-13E6052C9098}" srcOrd="1" destOrd="0" presId="urn:microsoft.com/office/officeart/2005/8/layout/hierarchy1"/>
    <dgm:cxn modelId="{1A31E129-809C-D446-80E6-915A49601D6F}" type="presParOf" srcId="{68BEE2BD-7702-7D47-9AD0-13E6052C9098}" destId="{9452D1EE-9FD8-4241-ACA5-42783BA346EC}" srcOrd="0" destOrd="0" presId="urn:microsoft.com/office/officeart/2005/8/layout/hierarchy1"/>
    <dgm:cxn modelId="{587DED8E-CAE9-AF4D-8D18-6615840222A5}" type="presParOf" srcId="{68BEE2BD-7702-7D47-9AD0-13E6052C9098}" destId="{3FC1B9B6-6F59-244D-A6AB-0FE68E1A9432}" srcOrd="1" destOrd="0" presId="urn:microsoft.com/office/officeart/2005/8/layout/hierarchy1"/>
    <dgm:cxn modelId="{AFF15986-BC51-FD45-AFE6-99B03114059D}" type="presParOf" srcId="{3FC1B9B6-6F59-244D-A6AB-0FE68E1A9432}" destId="{F94271B4-0058-C14C-8CC2-F2BA9557DDB6}" srcOrd="0" destOrd="0" presId="urn:microsoft.com/office/officeart/2005/8/layout/hierarchy1"/>
    <dgm:cxn modelId="{FFA71FAD-86FC-744A-84EA-F91CFBD3FF3F}" type="presParOf" srcId="{F94271B4-0058-C14C-8CC2-F2BA9557DDB6}" destId="{795462A1-FFA4-FD41-9757-E4BE235B5379}" srcOrd="0" destOrd="0" presId="urn:microsoft.com/office/officeart/2005/8/layout/hierarchy1"/>
    <dgm:cxn modelId="{124BDCFC-EEF9-1B42-91DE-51AF2AF0FB72}" type="presParOf" srcId="{F94271B4-0058-C14C-8CC2-F2BA9557DDB6}" destId="{C3B5234F-A450-EB4E-9316-BE36EE0C43E9}" srcOrd="1" destOrd="0" presId="urn:microsoft.com/office/officeart/2005/8/layout/hierarchy1"/>
    <dgm:cxn modelId="{5A80BECF-BD4E-5F4D-A9AB-0B0B673846AD}" type="presParOf" srcId="{3FC1B9B6-6F59-244D-A6AB-0FE68E1A9432}" destId="{CCE2E320-1DAC-5C4B-8912-8A736A59B8F5}" srcOrd="1" destOrd="0" presId="urn:microsoft.com/office/officeart/2005/8/layout/hierarchy1"/>
    <dgm:cxn modelId="{3B6F4747-2D7E-FE46-A9BE-B53B3A034579}" type="presParOf" srcId="{68BEE2BD-7702-7D47-9AD0-13E6052C9098}" destId="{1997FEE6-DF66-CC43-9831-08DB657B41B3}" srcOrd="2" destOrd="0" presId="urn:microsoft.com/office/officeart/2005/8/layout/hierarchy1"/>
    <dgm:cxn modelId="{925609F2-B91B-8147-88EE-6C7EED1644E5}" type="presParOf" srcId="{68BEE2BD-7702-7D47-9AD0-13E6052C9098}" destId="{43C22E46-6835-4A43-AD24-7406D4B87684}" srcOrd="3" destOrd="0" presId="urn:microsoft.com/office/officeart/2005/8/layout/hierarchy1"/>
    <dgm:cxn modelId="{DA3E3E2E-2192-254E-8C60-67DB7E8B0D98}" type="presParOf" srcId="{43C22E46-6835-4A43-AD24-7406D4B87684}" destId="{D1CD70C0-21C5-7349-B63A-E9FDB660BEC5}" srcOrd="0" destOrd="0" presId="urn:microsoft.com/office/officeart/2005/8/layout/hierarchy1"/>
    <dgm:cxn modelId="{0ECF83CE-37E0-D643-823E-1619D9A33436}" type="presParOf" srcId="{D1CD70C0-21C5-7349-B63A-E9FDB660BEC5}" destId="{C7E9B40E-CDCB-214D-929F-43698917EDB6}" srcOrd="0" destOrd="0" presId="urn:microsoft.com/office/officeart/2005/8/layout/hierarchy1"/>
    <dgm:cxn modelId="{66999B9A-727D-D44A-A898-55884EFAB542}" type="presParOf" srcId="{D1CD70C0-21C5-7349-B63A-E9FDB660BEC5}" destId="{74376FC7-00D0-654F-B79E-54E09341B39A}" srcOrd="1" destOrd="0" presId="urn:microsoft.com/office/officeart/2005/8/layout/hierarchy1"/>
    <dgm:cxn modelId="{311F1BCF-1CD3-D549-B65D-E90D703552BF}" type="presParOf" srcId="{43C22E46-6835-4A43-AD24-7406D4B87684}" destId="{470C69E2-5B60-6C45-BFE4-822671D9229F}" srcOrd="1" destOrd="0" presId="urn:microsoft.com/office/officeart/2005/8/layout/hierarchy1"/>
    <dgm:cxn modelId="{7CFC80B6-2CC7-9845-803B-4C81F7923EA4}" type="presParOf" srcId="{68BEE2BD-7702-7D47-9AD0-13E6052C9098}" destId="{239FBF4B-4537-E04B-AC9C-EA82FFCD14C7}" srcOrd="4" destOrd="0" presId="urn:microsoft.com/office/officeart/2005/8/layout/hierarchy1"/>
    <dgm:cxn modelId="{B733D79A-1D2A-4340-BE7C-CF30F63C9A29}" type="presParOf" srcId="{68BEE2BD-7702-7D47-9AD0-13E6052C9098}" destId="{4D9259A1-D8E4-744B-A447-EA6029E4CED3}" srcOrd="5" destOrd="0" presId="urn:microsoft.com/office/officeart/2005/8/layout/hierarchy1"/>
    <dgm:cxn modelId="{E5D2A2C7-4BE4-E44C-81B5-6B357FB47859}" type="presParOf" srcId="{4D9259A1-D8E4-744B-A447-EA6029E4CED3}" destId="{2D870972-63D1-9144-8EBB-2EE7274BA559}" srcOrd="0" destOrd="0" presId="urn:microsoft.com/office/officeart/2005/8/layout/hierarchy1"/>
    <dgm:cxn modelId="{E5315353-5F22-C14B-BE20-9F65220EC184}" type="presParOf" srcId="{2D870972-63D1-9144-8EBB-2EE7274BA559}" destId="{17479325-B1F1-2848-B972-8FB5926A04D0}" srcOrd="0" destOrd="0" presId="urn:microsoft.com/office/officeart/2005/8/layout/hierarchy1"/>
    <dgm:cxn modelId="{14950C4F-1CC6-3940-9D11-ABCDC3C0D0EC}" type="presParOf" srcId="{2D870972-63D1-9144-8EBB-2EE7274BA559}" destId="{CCBF9B97-A8EA-744E-9712-6666F64E0242}" srcOrd="1" destOrd="0" presId="urn:microsoft.com/office/officeart/2005/8/layout/hierarchy1"/>
    <dgm:cxn modelId="{5E501298-D7E8-3A48-9236-B9FFEB80DE0D}" type="presParOf" srcId="{4D9259A1-D8E4-744B-A447-EA6029E4CED3}" destId="{2E201CF1-FB87-6D4D-A58B-5FF274989791}" srcOrd="1" destOrd="0" presId="urn:microsoft.com/office/officeart/2005/8/layout/hierarchy1"/>
    <dgm:cxn modelId="{1E700C4F-5B47-B844-ABE9-1EEAB65B32C9}" type="presParOf" srcId="{68BEE2BD-7702-7D47-9AD0-13E6052C9098}" destId="{834C9692-E7E5-E24E-A9F2-3D3884C6583C}" srcOrd="6" destOrd="0" presId="urn:microsoft.com/office/officeart/2005/8/layout/hierarchy1"/>
    <dgm:cxn modelId="{603AC131-CFF5-9044-AEF3-73541696B11A}" type="presParOf" srcId="{68BEE2BD-7702-7D47-9AD0-13E6052C9098}" destId="{4A206C94-A30C-4E44-8505-077DEAC1520D}" srcOrd="7" destOrd="0" presId="urn:microsoft.com/office/officeart/2005/8/layout/hierarchy1"/>
    <dgm:cxn modelId="{5569E626-DCAD-5B4C-901D-03A7EEDACAFC}" type="presParOf" srcId="{4A206C94-A30C-4E44-8505-077DEAC1520D}" destId="{BF7A5988-E4CA-2D4D-8067-337F1C502D9B}" srcOrd="0" destOrd="0" presId="urn:microsoft.com/office/officeart/2005/8/layout/hierarchy1"/>
    <dgm:cxn modelId="{9CA34964-4C38-9E45-8F8A-59F209591ABF}" type="presParOf" srcId="{BF7A5988-E4CA-2D4D-8067-337F1C502D9B}" destId="{C4ADE9DA-16AD-3642-9A25-920ACF660C28}" srcOrd="0" destOrd="0" presId="urn:microsoft.com/office/officeart/2005/8/layout/hierarchy1"/>
    <dgm:cxn modelId="{BE8CA9A2-FC04-454D-A035-CA2269FFD878}" type="presParOf" srcId="{BF7A5988-E4CA-2D4D-8067-337F1C502D9B}" destId="{DD11FBBA-EA28-BA4F-ADE6-1F3D8318E2AA}" srcOrd="1" destOrd="0" presId="urn:microsoft.com/office/officeart/2005/8/layout/hierarchy1"/>
    <dgm:cxn modelId="{3E31588C-2933-7C4E-A1F6-ADA450EE10FF}" type="presParOf" srcId="{4A206C94-A30C-4E44-8505-077DEAC1520D}" destId="{2BB6A2F7-5606-E741-BFC9-164CB1D24EC0}" srcOrd="1" destOrd="0" presId="urn:microsoft.com/office/officeart/2005/8/layout/hierarchy1"/>
    <dgm:cxn modelId="{75054A23-829E-FE41-B89B-FE02D6B3E990}" type="presParOf" srcId="{68BEE2BD-7702-7D47-9AD0-13E6052C9098}" destId="{9F5FAE22-7BD7-C147-B613-FF95CD7E3984}" srcOrd="8" destOrd="0" presId="urn:microsoft.com/office/officeart/2005/8/layout/hierarchy1"/>
    <dgm:cxn modelId="{E6D21662-1EDD-5441-AF24-CD891CB2D7C1}" type="presParOf" srcId="{68BEE2BD-7702-7D47-9AD0-13E6052C9098}" destId="{30932D8B-2C50-D648-9438-034ADD5D54E8}" srcOrd="9" destOrd="0" presId="urn:microsoft.com/office/officeart/2005/8/layout/hierarchy1"/>
    <dgm:cxn modelId="{2B2EF2F0-117C-EA44-88B4-A11E0D03FDCE}" type="presParOf" srcId="{30932D8B-2C50-D648-9438-034ADD5D54E8}" destId="{015A1A46-DED1-1841-B7F1-BFC6A1E65E4F}" srcOrd="0" destOrd="0" presId="urn:microsoft.com/office/officeart/2005/8/layout/hierarchy1"/>
    <dgm:cxn modelId="{25EB7523-1F18-F74B-9087-396D34457270}" type="presParOf" srcId="{015A1A46-DED1-1841-B7F1-BFC6A1E65E4F}" destId="{9C440B3A-1C12-AE4A-978B-278DBBC6402E}" srcOrd="0" destOrd="0" presId="urn:microsoft.com/office/officeart/2005/8/layout/hierarchy1"/>
    <dgm:cxn modelId="{1710E2FC-DC73-894F-9E1A-754D0084556E}" type="presParOf" srcId="{015A1A46-DED1-1841-B7F1-BFC6A1E65E4F}" destId="{407A6A07-F7A2-464A-87C4-98FF737400DC}" srcOrd="1" destOrd="0" presId="urn:microsoft.com/office/officeart/2005/8/layout/hierarchy1"/>
    <dgm:cxn modelId="{775B0B07-7727-5C4F-ADAD-8AE115F9B783}" type="presParOf" srcId="{30932D8B-2C50-D648-9438-034ADD5D54E8}" destId="{EEF7A141-F107-244B-8DB2-1512438077A0}" srcOrd="1" destOrd="0" presId="urn:microsoft.com/office/officeart/2005/8/layout/hierarchy1"/>
    <dgm:cxn modelId="{5A951EAB-A7CF-E942-96DC-2CCC0E5F6E74}" type="presParOf" srcId="{EED38DFF-71F0-5E47-9477-3E33033B1964}" destId="{53F5ABD6-EC3A-814D-815D-13C2C421DEC7}" srcOrd="12" destOrd="0" presId="urn:microsoft.com/office/officeart/2005/8/layout/hierarchy1"/>
    <dgm:cxn modelId="{8566D69B-5F8A-554C-B7A2-CDCF6F20A7DE}" type="presParOf" srcId="{EED38DFF-71F0-5E47-9477-3E33033B1964}" destId="{0C2F22B2-287C-7544-9374-F01C2B3E797A}" srcOrd="13" destOrd="0" presId="urn:microsoft.com/office/officeart/2005/8/layout/hierarchy1"/>
    <dgm:cxn modelId="{5D063771-F26A-9249-8029-47FFB5D55650}" type="presParOf" srcId="{0C2F22B2-287C-7544-9374-F01C2B3E797A}" destId="{94DD82D5-9487-014A-9028-EDA0C2262D77}" srcOrd="0" destOrd="0" presId="urn:microsoft.com/office/officeart/2005/8/layout/hierarchy1"/>
    <dgm:cxn modelId="{41B3422A-F8E8-D547-A48A-CDC6954E0FFC}" type="presParOf" srcId="{94DD82D5-9487-014A-9028-EDA0C2262D77}" destId="{91985883-0375-5243-94B0-0A9764FFD40E}" srcOrd="0" destOrd="0" presId="urn:microsoft.com/office/officeart/2005/8/layout/hierarchy1"/>
    <dgm:cxn modelId="{4FBA80E6-6B57-AA46-AC3B-CBC87711E9B8}" type="presParOf" srcId="{94DD82D5-9487-014A-9028-EDA0C2262D77}" destId="{5EF5CB05-A3EF-8840-9BF9-34E364CB0E59}" srcOrd="1" destOrd="0" presId="urn:microsoft.com/office/officeart/2005/8/layout/hierarchy1"/>
    <dgm:cxn modelId="{2AECEC9F-D6F7-F64A-B445-A950CB0EEBB5}" type="presParOf" srcId="{0C2F22B2-287C-7544-9374-F01C2B3E797A}" destId="{993FE56D-B88D-974F-8714-92D3482FC72C}" srcOrd="1" destOrd="0" presId="urn:microsoft.com/office/officeart/2005/8/layout/hierarchy1"/>
    <dgm:cxn modelId="{D77624C1-78A1-1348-BB8E-9190E4EEE92F}" type="presParOf" srcId="{993FE56D-B88D-974F-8714-92D3482FC72C}" destId="{5C6CD93C-2E55-5D4E-AFD1-115D8DE08EE6}" srcOrd="0" destOrd="0" presId="urn:microsoft.com/office/officeart/2005/8/layout/hierarchy1"/>
    <dgm:cxn modelId="{5296E77E-BED7-A647-B0E0-871E6531072D}" type="presParOf" srcId="{993FE56D-B88D-974F-8714-92D3482FC72C}" destId="{DC4CAA22-DA6F-F946-8C17-6A092FEA2990}" srcOrd="1" destOrd="0" presId="urn:microsoft.com/office/officeart/2005/8/layout/hierarchy1"/>
    <dgm:cxn modelId="{A0B47DD2-BBF6-FD47-83A8-751961C755F4}" type="presParOf" srcId="{DC4CAA22-DA6F-F946-8C17-6A092FEA2990}" destId="{E07C903C-3F0A-C744-A134-52F7167EB3F5}" srcOrd="0" destOrd="0" presId="urn:microsoft.com/office/officeart/2005/8/layout/hierarchy1"/>
    <dgm:cxn modelId="{F7E0772E-597B-E94C-898B-BDB871A3FED0}" type="presParOf" srcId="{E07C903C-3F0A-C744-A134-52F7167EB3F5}" destId="{DB067F6E-FDC8-894C-9325-83FA258C169A}" srcOrd="0" destOrd="0" presId="urn:microsoft.com/office/officeart/2005/8/layout/hierarchy1"/>
    <dgm:cxn modelId="{A43628A0-8CC4-8548-92A9-E34938C8ACC7}" type="presParOf" srcId="{E07C903C-3F0A-C744-A134-52F7167EB3F5}" destId="{981B91EC-4C95-874D-91A0-A03BE0346C1D}" srcOrd="1" destOrd="0" presId="urn:microsoft.com/office/officeart/2005/8/layout/hierarchy1"/>
    <dgm:cxn modelId="{9796FF07-5CC0-CE48-8234-1B0A5073A389}" type="presParOf" srcId="{DC4CAA22-DA6F-F946-8C17-6A092FEA2990}" destId="{D93720ED-F62B-9447-87A4-A15A3CC12E7B}" srcOrd="1" destOrd="0" presId="urn:microsoft.com/office/officeart/2005/8/layout/hierarchy1"/>
    <dgm:cxn modelId="{CA18DD18-B8F8-BB43-8FD9-652598406FC3}" type="presParOf" srcId="{EED38DFF-71F0-5E47-9477-3E33033B1964}" destId="{397F0B59-30FD-4345-B418-9C2432A7E83C}" srcOrd="14" destOrd="0" presId="urn:microsoft.com/office/officeart/2005/8/layout/hierarchy1"/>
    <dgm:cxn modelId="{1B7FA0A8-736B-EC42-A3C5-52B14E9CF439}" type="presParOf" srcId="{EED38DFF-71F0-5E47-9477-3E33033B1964}" destId="{E07B9C98-7558-3449-8C58-7F3F5D89CEDC}" srcOrd="15" destOrd="0" presId="urn:microsoft.com/office/officeart/2005/8/layout/hierarchy1"/>
    <dgm:cxn modelId="{67B4BF32-76B6-FB4E-9B9B-76FC89F62DCB}" type="presParOf" srcId="{E07B9C98-7558-3449-8C58-7F3F5D89CEDC}" destId="{E0162603-558E-F84B-8A97-573DAFF8B895}" srcOrd="0" destOrd="0" presId="urn:microsoft.com/office/officeart/2005/8/layout/hierarchy1"/>
    <dgm:cxn modelId="{B2A38489-2EC1-0840-908D-C3F17DFA8AF9}" type="presParOf" srcId="{E0162603-558E-F84B-8A97-573DAFF8B895}" destId="{E9E1030C-CA95-E446-8BAB-8A6B4EB561DE}" srcOrd="0" destOrd="0" presId="urn:microsoft.com/office/officeart/2005/8/layout/hierarchy1"/>
    <dgm:cxn modelId="{0CA85363-AE71-3242-92DA-E66EA622F2C1}" type="presParOf" srcId="{E0162603-558E-F84B-8A97-573DAFF8B895}" destId="{5350C288-07E6-8A47-AE67-041B423E5158}" srcOrd="1" destOrd="0" presId="urn:microsoft.com/office/officeart/2005/8/layout/hierarchy1"/>
    <dgm:cxn modelId="{188D55D6-3C5C-B44E-AF68-E307F2B180C6}" type="presParOf" srcId="{E07B9C98-7558-3449-8C58-7F3F5D89CEDC}" destId="{E8CA9AFC-7A08-DA41-B40C-B2DCC3437209}" srcOrd="1" destOrd="0" presId="urn:microsoft.com/office/officeart/2005/8/layout/hierarchy1"/>
    <dgm:cxn modelId="{7740AC7F-3A0A-DF45-A52C-80EE2E53AF79}" type="presParOf" srcId="{E8CA9AFC-7A08-DA41-B40C-B2DCC3437209}" destId="{5865FEF0-7D16-4344-B051-A2BB1003BD4D}" srcOrd="0" destOrd="0" presId="urn:microsoft.com/office/officeart/2005/8/layout/hierarchy1"/>
    <dgm:cxn modelId="{F1AFC595-7BFF-5B4E-9579-3A8E2700DF4D}" type="presParOf" srcId="{E8CA9AFC-7A08-DA41-B40C-B2DCC3437209}" destId="{FEED6F14-72F9-FA4A-A5FE-EA39F6C1B620}" srcOrd="1" destOrd="0" presId="urn:microsoft.com/office/officeart/2005/8/layout/hierarchy1"/>
    <dgm:cxn modelId="{0D131EBA-F4B0-1748-A334-8E30A9D3850D}" type="presParOf" srcId="{FEED6F14-72F9-FA4A-A5FE-EA39F6C1B620}" destId="{5572AB4A-4143-AD4D-AEB1-B7D694735ED1}" srcOrd="0" destOrd="0" presId="urn:microsoft.com/office/officeart/2005/8/layout/hierarchy1"/>
    <dgm:cxn modelId="{4DB1AB4E-66A9-1E47-BE01-65A908D6D5E4}" type="presParOf" srcId="{5572AB4A-4143-AD4D-AEB1-B7D694735ED1}" destId="{06EE2330-6D10-5849-BA21-21E620B8F601}" srcOrd="0" destOrd="0" presId="urn:microsoft.com/office/officeart/2005/8/layout/hierarchy1"/>
    <dgm:cxn modelId="{305CB203-CC1F-D249-9877-FBE93F25F6A2}" type="presParOf" srcId="{5572AB4A-4143-AD4D-AEB1-B7D694735ED1}" destId="{09BD6733-C9AE-0548-8C7E-2D824542E2AD}" srcOrd="1" destOrd="0" presId="urn:microsoft.com/office/officeart/2005/8/layout/hierarchy1"/>
    <dgm:cxn modelId="{CF95DAB2-A4EF-374C-9566-F97CB3A88EE8}" type="presParOf" srcId="{FEED6F14-72F9-FA4A-A5FE-EA39F6C1B620}" destId="{53A164F5-CB91-3242-89E8-5D15197D0380}" srcOrd="1" destOrd="0" presId="urn:microsoft.com/office/officeart/2005/8/layout/hierarchy1"/>
    <dgm:cxn modelId="{A24DD896-8DD0-CD47-BA08-27619B637FC9}" type="presParOf" srcId="{E8CA9AFC-7A08-DA41-B40C-B2DCC3437209}" destId="{7B040223-29B8-B540-9DAD-F7F9E20DE433}" srcOrd="2" destOrd="0" presId="urn:microsoft.com/office/officeart/2005/8/layout/hierarchy1"/>
    <dgm:cxn modelId="{CA2F72A1-8CBF-1F4E-98C8-4B0F80199331}" type="presParOf" srcId="{E8CA9AFC-7A08-DA41-B40C-B2DCC3437209}" destId="{3E89DC36-3527-6F42-AC0E-C63907E2D978}" srcOrd="3" destOrd="0" presId="urn:microsoft.com/office/officeart/2005/8/layout/hierarchy1"/>
    <dgm:cxn modelId="{4E70EBF5-72CB-C146-971D-D068DF0D29ED}" type="presParOf" srcId="{3E89DC36-3527-6F42-AC0E-C63907E2D978}" destId="{A3C3CD84-36DB-1141-9D9F-C6551105B666}" srcOrd="0" destOrd="0" presId="urn:microsoft.com/office/officeart/2005/8/layout/hierarchy1"/>
    <dgm:cxn modelId="{8E3C35DF-9F8D-404C-BC01-F2E33F2A9529}" type="presParOf" srcId="{A3C3CD84-36DB-1141-9D9F-C6551105B666}" destId="{1F932BB9-2C38-D444-883A-934BF59CE4F2}" srcOrd="0" destOrd="0" presId="urn:microsoft.com/office/officeart/2005/8/layout/hierarchy1"/>
    <dgm:cxn modelId="{89E63A16-BDEC-BF47-8BA2-45EEAEEF339A}" type="presParOf" srcId="{A3C3CD84-36DB-1141-9D9F-C6551105B666}" destId="{780BB1ED-13EC-1D45-AE4A-3E746ECFA56D}" srcOrd="1" destOrd="0" presId="urn:microsoft.com/office/officeart/2005/8/layout/hierarchy1"/>
    <dgm:cxn modelId="{5CF25AD1-E960-1548-92C4-0CD564665A07}" type="presParOf" srcId="{3E89DC36-3527-6F42-AC0E-C63907E2D978}" destId="{45EA26B9-8712-BF4C-80C0-C945C5AAE2A1}" srcOrd="1" destOrd="0" presId="urn:microsoft.com/office/officeart/2005/8/layout/hierarchy1"/>
    <dgm:cxn modelId="{6B8F597B-1E80-134C-AA08-77BCA2EB45CA}" type="presParOf" srcId="{E8CA9AFC-7A08-DA41-B40C-B2DCC3437209}" destId="{0D259CC0-2386-C04C-B9AF-1C40389DA333}" srcOrd="4" destOrd="0" presId="urn:microsoft.com/office/officeart/2005/8/layout/hierarchy1"/>
    <dgm:cxn modelId="{6B7A8EB0-DC80-4D49-8AF1-55CC0560899D}" type="presParOf" srcId="{E8CA9AFC-7A08-DA41-B40C-B2DCC3437209}" destId="{30BE297F-2062-D84D-A6AE-EA982E614F20}" srcOrd="5" destOrd="0" presId="urn:microsoft.com/office/officeart/2005/8/layout/hierarchy1"/>
    <dgm:cxn modelId="{03477020-BFE4-B948-AD44-EBE89D130052}" type="presParOf" srcId="{30BE297F-2062-D84D-A6AE-EA982E614F20}" destId="{5188A6CE-F837-8249-B6B9-F94BD547888A}" srcOrd="0" destOrd="0" presId="urn:microsoft.com/office/officeart/2005/8/layout/hierarchy1"/>
    <dgm:cxn modelId="{9D3805AB-17FA-CC47-812F-3D8F01D9B149}" type="presParOf" srcId="{5188A6CE-F837-8249-B6B9-F94BD547888A}" destId="{1ACCC323-C48B-364E-817E-42348DE0E3C0}" srcOrd="0" destOrd="0" presId="urn:microsoft.com/office/officeart/2005/8/layout/hierarchy1"/>
    <dgm:cxn modelId="{3DF3A4BF-FFA1-A440-BD32-85FBA77C6B8B}" type="presParOf" srcId="{5188A6CE-F837-8249-B6B9-F94BD547888A}" destId="{E3123208-AC6F-454D-A177-FE572EFE259D}" srcOrd="1" destOrd="0" presId="urn:microsoft.com/office/officeart/2005/8/layout/hierarchy1"/>
    <dgm:cxn modelId="{E06752E5-B2F6-A646-97D5-4D4543892F66}" type="presParOf" srcId="{30BE297F-2062-D84D-A6AE-EA982E614F20}" destId="{8AC72F5F-3F79-9241-BE87-E4BB2F58FBE0}" srcOrd="1" destOrd="0" presId="urn:microsoft.com/office/officeart/2005/8/layout/hierarchy1"/>
    <dgm:cxn modelId="{C428FBF3-721F-9E41-9826-34C60B5F79E1}" type="presParOf" srcId="{E8CA9AFC-7A08-DA41-B40C-B2DCC3437209}" destId="{73CDBED3-932F-B542-B10E-938B3C3F1664}" srcOrd="6" destOrd="0" presId="urn:microsoft.com/office/officeart/2005/8/layout/hierarchy1"/>
    <dgm:cxn modelId="{25344C5F-AD6D-2344-9E56-6E858817C549}" type="presParOf" srcId="{E8CA9AFC-7A08-DA41-B40C-B2DCC3437209}" destId="{582C4C05-AD78-7240-85C8-DFD200D51A62}" srcOrd="7" destOrd="0" presId="urn:microsoft.com/office/officeart/2005/8/layout/hierarchy1"/>
    <dgm:cxn modelId="{707AD5E0-E96A-BA44-B6CA-89255BEE83B7}" type="presParOf" srcId="{582C4C05-AD78-7240-85C8-DFD200D51A62}" destId="{DCB09D06-A577-8149-B690-9BAFAFE2C9AE}" srcOrd="0" destOrd="0" presId="urn:microsoft.com/office/officeart/2005/8/layout/hierarchy1"/>
    <dgm:cxn modelId="{6CCDCC67-1D65-7A41-8DB4-6ADFEF72B33B}" type="presParOf" srcId="{DCB09D06-A577-8149-B690-9BAFAFE2C9AE}" destId="{9C1109DE-A4FA-6046-8A98-1C296AA1A5EE}" srcOrd="0" destOrd="0" presId="urn:microsoft.com/office/officeart/2005/8/layout/hierarchy1"/>
    <dgm:cxn modelId="{F2123312-9207-7542-AF3A-656A2A3612FE}" type="presParOf" srcId="{DCB09D06-A577-8149-B690-9BAFAFE2C9AE}" destId="{D680D358-8533-0541-905E-F31FEBB6B7BA}" srcOrd="1" destOrd="0" presId="urn:microsoft.com/office/officeart/2005/8/layout/hierarchy1"/>
    <dgm:cxn modelId="{1D965187-0371-7E48-906B-D7864358B972}" type="presParOf" srcId="{582C4C05-AD78-7240-85C8-DFD200D51A62}" destId="{0AAF75A7-F660-EC44-807B-7354634F8F3E}" srcOrd="1" destOrd="0" presId="urn:microsoft.com/office/officeart/2005/8/layout/hierarchy1"/>
    <dgm:cxn modelId="{B28F6EB9-31FC-0649-B270-2B349B5EBF4F}" type="presParOf" srcId="{E8CA9AFC-7A08-DA41-B40C-B2DCC3437209}" destId="{860B3ECB-5CC6-CF4C-AC47-79EB146ECB8A}" srcOrd="8" destOrd="0" presId="urn:microsoft.com/office/officeart/2005/8/layout/hierarchy1"/>
    <dgm:cxn modelId="{8815C7B3-C8B6-5941-B467-F7BA02398985}" type="presParOf" srcId="{E8CA9AFC-7A08-DA41-B40C-B2DCC3437209}" destId="{D96284E5-2E00-3541-85EB-997FFF48EAC9}" srcOrd="9" destOrd="0" presId="urn:microsoft.com/office/officeart/2005/8/layout/hierarchy1"/>
    <dgm:cxn modelId="{9C87C1BF-51C7-9D42-8291-BDBCFDA6B387}" type="presParOf" srcId="{D96284E5-2E00-3541-85EB-997FFF48EAC9}" destId="{AB843AEC-E64F-7C4A-BC44-14B8A50D5F6C}" srcOrd="0" destOrd="0" presId="urn:microsoft.com/office/officeart/2005/8/layout/hierarchy1"/>
    <dgm:cxn modelId="{BB3C6950-D90B-F74C-8D96-0B9783C731F8}" type="presParOf" srcId="{AB843AEC-E64F-7C4A-BC44-14B8A50D5F6C}" destId="{2D5FFA44-D0D2-E946-8AD0-31E8BC6114A0}" srcOrd="0" destOrd="0" presId="urn:microsoft.com/office/officeart/2005/8/layout/hierarchy1"/>
    <dgm:cxn modelId="{888C3AE1-A4F5-BE4F-B2BA-3BC8D68B282A}" type="presParOf" srcId="{AB843AEC-E64F-7C4A-BC44-14B8A50D5F6C}" destId="{874D3C24-B370-8648-A866-0A768C02D529}" srcOrd="1" destOrd="0" presId="urn:microsoft.com/office/officeart/2005/8/layout/hierarchy1"/>
    <dgm:cxn modelId="{7D580823-CC51-7246-BB6F-AED5395B36C9}" type="presParOf" srcId="{D96284E5-2E00-3541-85EB-997FFF48EAC9}" destId="{AE26B156-B42C-B145-9E5F-A44FBEA4DA4E}" srcOrd="1" destOrd="0" presId="urn:microsoft.com/office/officeart/2005/8/layout/hierarchy1"/>
    <dgm:cxn modelId="{A3FEE2A7-F80D-8644-8293-484E530957D9}" type="presParOf" srcId="{EED38DFF-71F0-5E47-9477-3E33033B1964}" destId="{01847518-C162-2841-AACD-3D397D5B6D5D}" srcOrd="16" destOrd="0" presId="urn:microsoft.com/office/officeart/2005/8/layout/hierarchy1"/>
    <dgm:cxn modelId="{05EC07BE-A306-DC4D-9F08-3418DA68387F}" type="presParOf" srcId="{EED38DFF-71F0-5E47-9477-3E33033B1964}" destId="{88A1415C-9A66-9A4D-BBF4-C3E3A713A36E}" srcOrd="17" destOrd="0" presId="urn:microsoft.com/office/officeart/2005/8/layout/hierarchy1"/>
    <dgm:cxn modelId="{C4AA2C4D-BEF6-6641-8885-DF26F16EF72A}" type="presParOf" srcId="{88A1415C-9A66-9A4D-BBF4-C3E3A713A36E}" destId="{8CDC134E-1A8F-5F49-AE64-B759A23726D8}" srcOrd="0" destOrd="0" presId="urn:microsoft.com/office/officeart/2005/8/layout/hierarchy1"/>
    <dgm:cxn modelId="{7D3701F9-EF0A-3F42-A79D-6395283A2A52}" type="presParOf" srcId="{8CDC134E-1A8F-5F49-AE64-B759A23726D8}" destId="{5CD3475F-D304-404D-8FF7-6E0CB267007D}" srcOrd="0" destOrd="0" presId="urn:microsoft.com/office/officeart/2005/8/layout/hierarchy1"/>
    <dgm:cxn modelId="{921A2074-4406-BC4D-95A2-A72A36FA7412}" type="presParOf" srcId="{8CDC134E-1A8F-5F49-AE64-B759A23726D8}" destId="{FA54F16C-4DB1-FA4F-80B0-4C1862B0568C}" srcOrd="1" destOrd="0" presId="urn:microsoft.com/office/officeart/2005/8/layout/hierarchy1"/>
    <dgm:cxn modelId="{CEB26FA5-C9C4-394E-95E4-F7BBFF72F9D4}" type="presParOf" srcId="{88A1415C-9A66-9A4D-BBF4-C3E3A713A36E}" destId="{DFB6019B-04D2-6741-98E4-E14D5E9BD9E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847518-C162-2841-AACD-3D397D5B6D5D}">
      <dsp:nvSpPr>
        <dsp:cNvPr id="0" name=""/>
        <dsp:cNvSpPr/>
      </dsp:nvSpPr>
      <dsp:spPr>
        <a:xfrm>
          <a:off x="6063257" y="3121691"/>
          <a:ext cx="5042296" cy="171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807"/>
              </a:lnTo>
              <a:lnTo>
                <a:pt x="5042296" y="116807"/>
              </a:lnTo>
              <a:lnTo>
                <a:pt x="5042296" y="1714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0B3ECB-5CC6-CF4C-AC47-79EB146ECB8A}">
      <dsp:nvSpPr>
        <dsp:cNvPr id="0" name=""/>
        <dsp:cNvSpPr/>
      </dsp:nvSpPr>
      <dsp:spPr>
        <a:xfrm>
          <a:off x="10385226" y="3667340"/>
          <a:ext cx="1440656" cy="171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807"/>
              </a:lnTo>
              <a:lnTo>
                <a:pt x="1440656" y="116807"/>
              </a:lnTo>
              <a:lnTo>
                <a:pt x="1440656" y="1714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CDBED3-932F-B542-B10E-938B3C3F1664}">
      <dsp:nvSpPr>
        <dsp:cNvPr id="0" name=""/>
        <dsp:cNvSpPr/>
      </dsp:nvSpPr>
      <dsp:spPr>
        <a:xfrm>
          <a:off x="10385226" y="3667340"/>
          <a:ext cx="720328" cy="171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807"/>
              </a:lnTo>
              <a:lnTo>
                <a:pt x="720328" y="116807"/>
              </a:lnTo>
              <a:lnTo>
                <a:pt x="720328" y="1714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59CC0-2386-C04C-B9AF-1C40389DA333}">
      <dsp:nvSpPr>
        <dsp:cNvPr id="0" name=""/>
        <dsp:cNvSpPr/>
      </dsp:nvSpPr>
      <dsp:spPr>
        <a:xfrm>
          <a:off x="10339506" y="3667340"/>
          <a:ext cx="91440" cy="1714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14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40223-29B8-B540-9DAD-F7F9E20DE433}">
      <dsp:nvSpPr>
        <dsp:cNvPr id="0" name=""/>
        <dsp:cNvSpPr/>
      </dsp:nvSpPr>
      <dsp:spPr>
        <a:xfrm>
          <a:off x="9664898" y="3667340"/>
          <a:ext cx="720328" cy="171405"/>
        </a:xfrm>
        <a:custGeom>
          <a:avLst/>
          <a:gdLst/>
          <a:ahLst/>
          <a:cxnLst/>
          <a:rect l="0" t="0" r="0" b="0"/>
          <a:pathLst>
            <a:path>
              <a:moveTo>
                <a:pt x="720328" y="0"/>
              </a:moveTo>
              <a:lnTo>
                <a:pt x="720328" y="116807"/>
              </a:lnTo>
              <a:lnTo>
                <a:pt x="0" y="116807"/>
              </a:lnTo>
              <a:lnTo>
                <a:pt x="0" y="1714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5FEF0-7D16-4344-B051-A2BB1003BD4D}">
      <dsp:nvSpPr>
        <dsp:cNvPr id="0" name=""/>
        <dsp:cNvSpPr/>
      </dsp:nvSpPr>
      <dsp:spPr>
        <a:xfrm>
          <a:off x="8944570" y="3667340"/>
          <a:ext cx="1440656" cy="171405"/>
        </a:xfrm>
        <a:custGeom>
          <a:avLst/>
          <a:gdLst/>
          <a:ahLst/>
          <a:cxnLst/>
          <a:rect l="0" t="0" r="0" b="0"/>
          <a:pathLst>
            <a:path>
              <a:moveTo>
                <a:pt x="1440656" y="0"/>
              </a:moveTo>
              <a:lnTo>
                <a:pt x="1440656" y="116807"/>
              </a:lnTo>
              <a:lnTo>
                <a:pt x="0" y="116807"/>
              </a:lnTo>
              <a:lnTo>
                <a:pt x="0" y="1714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7F0B59-30FD-4345-B418-9C2432A7E83C}">
      <dsp:nvSpPr>
        <dsp:cNvPr id="0" name=""/>
        <dsp:cNvSpPr/>
      </dsp:nvSpPr>
      <dsp:spPr>
        <a:xfrm>
          <a:off x="6063257" y="3121691"/>
          <a:ext cx="4321968" cy="171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807"/>
              </a:lnTo>
              <a:lnTo>
                <a:pt x="4321968" y="116807"/>
              </a:lnTo>
              <a:lnTo>
                <a:pt x="4321968" y="1714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6CD93C-2E55-5D4E-AFD1-115D8DE08EE6}">
      <dsp:nvSpPr>
        <dsp:cNvPr id="0" name=""/>
        <dsp:cNvSpPr/>
      </dsp:nvSpPr>
      <dsp:spPr>
        <a:xfrm>
          <a:off x="8178522" y="3667340"/>
          <a:ext cx="91440" cy="1714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14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F5ABD6-EC3A-814D-815D-13C2C421DEC7}">
      <dsp:nvSpPr>
        <dsp:cNvPr id="0" name=""/>
        <dsp:cNvSpPr/>
      </dsp:nvSpPr>
      <dsp:spPr>
        <a:xfrm>
          <a:off x="6063257" y="3121691"/>
          <a:ext cx="2160984" cy="171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807"/>
              </a:lnTo>
              <a:lnTo>
                <a:pt x="2160984" y="116807"/>
              </a:lnTo>
              <a:lnTo>
                <a:pt x="2160984" y="1714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5FAE22-7BD7-C147-B613-FF95CD7E3984}">
      <dsp:nvSpPr>
        <dsp:cNvPr id="0" name=""/>
        <dsp:cNvSpPr/>
      </dsp:nvSpPr>
      <dsp:spPr>
        <a:xfrm>
          <a:off x="6063257" y="3667340"/>
          <a:ext cx="1440656" cy="171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807"/>
              </a:lnTo>
              <a:lnTo>
                <a:pt x="1440656" y="116807"/>
              </a:lnTo>
              <a:lnTo>
                <a:pt x="1440656" y="1714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4C9692-E7E5-E24E-A9F2-3D3884C6583C}">
      <dsp:nvSpPr>
        <dsp:cNvPr id="0" name=""/>
        <dsp:cNvSpPr/>
      </dsp:nvSpPr>
      <dsp:spPr>
        <a:xfrm>
          <a:off x="6063257" y="3667340"/>
          <a:ext cx="720328" cy="171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807"/>
              </a:lnTo>
              <a:lnTo>
                <a:pt x="720328" y="116807"/>
              </a:lnTo>
              <a:lnTo>
                <a:pt x="720328" y="1714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9FBF4B-4537-E04B-AC9C-EA82FFCD14C7}">
      <dsp:nvSpPr>
        <dsp:cNvPr id="0" name=""/>
        <dsp:cNvSpPr/>
      </dsp:nvSpPr>
      <dsp:spPr>
        <a:xfrm>
          <a:off x="6017537" y="3667340"/>
          <a:ext cx="91440" cy="1714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14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97FEE6-DF66-CC43-9831-08DB657B41B3}">
      <dsp:nvSpPr>
        <dsp:cNvPr id="0" name=""/>
        <dsp:cNvSpPr/>
      </dsp:nvSpPr>
      <dsp:spPr>
        <a:xfrm>
          <a:off x="5342929" y="3667340"/>
          <a:ext cx="720328" cy="171405"/>
        </a:xfrm>
        <a:custGeom>
          <a:avLst/>
          <a:gdLst/>
          <a:ahLst/>
          <a:cxnLst/>
          <a:rect l="0" t="0" r="0" b="0"/>
          <a:pathLst>
            <a:path>
              <a:moveTo>
                <a:pt x="720328" y="0"/>
              </a:moveTo>
              <a:lnTo>
                <a:pt x="720328" y="116807"/>
              </a:lnTo>
              <a:lnTo>
                <a:pt x="0" y="116807"/>
              </a:lnTo>
              <a:lnTo>
                <a:pt x="0" y="1714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2D1EE-9FD8-4241-ACA5-42783BA346EC}">
      <dsp:nvSpPr>
        <dsp:cNvPr id="0" name=""/>
        <dsp:cNvSpPr/>
      </dsp:nvSpPr>
      <dsp:spPr>
        <a:xfrm>
          <a:off x="4622601" y="3667340"/>
          <a:ext cx="1440656" cy="171405"/>
        </a:xfrm>
        <a:custGeom>
          <a:avLst/>
          <a:gdLst/>
          <a:ahLst/>
          <a:cxnLst/>
          <a:rect l="0" t="0" r="0" b="0"/>
          <a:pathLst>
            <a:path>
              <a:moveTo>
                <a:pt x="1440656" y="0"/>
              </a:moveTo>
              <a:lnTo>
                <a:pt x="1440656" y="116807"/>
              </a:lnTo>
              <a:lnTo>
                <a:pt x="0" y="116807"/>
              </a:lnTo>
              <a:lnTo>
                <a:pt x="0" y="1714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849E7D-FE4B-D344-AE48-C34CAD583A6A}">
      <dsp:nvSpPr>
        <dsp:cNvPr id="0" name=""/>
        <dsp:cNvSpPr/>
      </dsp:nvSpPr>
      <dsp:spPr>
        <a:xfrm>
          <a:off x="6017537" y="3121691"/>
          <a:ext cx="91440" cy="1714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14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16572-BD61-4C4E-A0B0-1B2388D3197A}">
      <dsp:nvSpPr>
        <dsp:cNvPr id="0" name=""/>
        <dsp:cNvSpPr/>
      </dsp:nvSpPr>
      <dsp:spPr>
        <a:xfrm>
          <a:off x="3856553" y="3667340"/>
          <a:ext cx="91440" cy="1714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14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A3746B-9A4C-F043-98FD-ECD080CDC14D}">
      <dsp:nvSpPr>
        <dsp:cNvPr id="0" name=""/>
        <dsp:cNvSpPr/>
      </dsp:nvSpPr>
      <dsp:spPr>
        <a:xfrm>
          <a:off x="3902273" y="3121691"/>
          <a:ext cx="2160984" cy="171405"/>
        </a:xfrm>
        <a:custGeom>
          <a:avLst/>
          <a:gdLst/>
          <a:ahLst/>
          <a:cxnLst/>
          <a:rect l="0" t="0" r="0" b="0"/>
          <a:pathLst>
            <a:path>
              <a:moveTo>
                <a:pt x="2160984" y="0"/>
              </a:moveTo>
              <a:lnTo>
                <a:pt x="2160984" y="116807"/>
              </a:lnTo>
              <a:lnTo>
                <a:pt x="0" y="116807"/>
              </a:lnTo>
              <a:lnTo>
                <a:pt x="0" y="1714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B3EB7A-75EC-474D-A4A5-84125846CE66}">
      <dsp:nvSpPr>
        <dsp:cNvPr id="0" name=""/>
        <dsp:cNvSpPr/>
      </dsp:nvSpPr>
      <dsp:spPr>
        <a:xfrm>
          <a:off x="3136225" y="3667340"/>
          <a:ext cx="91440" cy="1714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14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91EE8-8A7A-AA45-8323-701EDE0B6895}">
      <dsp:nvSpPr>
        <dsp:cNvPr id="0" name=""/>
        <dsp:cNvSpPr/>
      </dsp:nvSpPr>
      <dsp:spPr>
        <a:xfrm>
          <a:off x="3181945" y="3121691"/>
          <a:ext cx="2881312" cy="171405"/>
        </a:xfrm>
        <a:custGeom>
          <a:avLst/>
          <a:gdLst/>
          <a:ahLst/>
          <a:cxnLst/>
          <a:rect l="0" t="0" r="0" b="0"/>
          <a:pathLst>
            <a:path>
              <a:moveTo>
                <a:pt x="2881312" y="0"/>
              </a:moveTo>
              <a:lnTo>
                <a:pt x="2881312" y="116807"/>
              </a:lnTo>
              <a:lnTo>
                <a:pt x="0" y="116807"/>
              </a:lnTo>
              <a:lnTo>
                <a:pt x="0" y="1714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91F1B8-883D-CB4E-87CD-2002597DE5C3}">
      <dsp:nvSpPr>
        <dsp:cNvPr id="0" name=""/>
        <dsp:cNvSpPr/>
      </dsp:nvSpPr>
      <dsp:spPr>
        <a:xfrm>
          <a:off x="2461617" y="4212988"/>
          <a:ext cx="1080492" cy="171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807"/>
              </a:lnTo>
              <a:lnTo>
                <a:pt x="1080492" y="116807"/>
              </a:lnTo>
              <a:lnTo>
                <a:pt x="1080492" y="1714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9C6FE-4841-854C-B2D2-B352C0C2BDB5}">
      <dsp:nvSpPr>
        <dsp:cNvPr id="0" name=""/>
        <dsp:cNvSpPr/>
      </dsp:nvSpPr>
      <dsp:spPr>
        <a:xfrm>
          <a:off x="2461617" y="4212988"/>
          <a:ext cx="360164" cy="171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807"/>
              </a:lnTo>
              <a:lnTo>
                <a:pt x="360164" y="116807"/>
              </a:lnTo>
              <a:lnTo>
                <a:pt x="360164" y="1714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6862EE-C676-7548-B07A-9EC574531E87}">
      <dsp:nvSpPr>
        <dsp:cNvPr id="0" name=""/>
        <dsp:cNvSpPr/>
      </dsp:nvSpPr>
      <dsp:spPr>
        <a:xfrm>
          <a:off x="2101453" y="4212988"/>
          <a:ext cx="360164" cy="171405"/>
        </a:xfrm>
        <a:custGeom>
          <a:avLst/>
          <a:gdLst/>
          <a:ahLst/>
          <a:cxnLst/>
          <a:rect l="0" t="0" r="0" b="0"/>
          <a:pathLst>
            <a:path>
              <a:moveTo>
                <a:pt x="360164" y="0"/>
              </a:moveTo>
              <a:lnTo>
                <a:pt x="360164" y="116807"/>
              </a:lnTo>
              <a:lnTo>
                <a:pt x="0" y="116807"/>
              </a:lnTo>
              <a:lnTo>
                <a:pt x="0" y="1714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B8D9B8-7783-474A-ABF2-817E3CD04A89}">
      <dsp:nvSpPr>
        <dsp:cNvPr id="0" name=""/>
        <dsp:cNvSpPr/>
      </dsp:nvSpPr>
      <dsp:spPr>
        <a:xfrm>
          <a:off x="1381124" y="4212988"/>
          <a:ext cx="1080492" cy="171405"/>
        </a:xfrm>
        <a:custGeom>
          <a:avLst/>
          <a:gdLst/>
          <a:ahLst/>
          <a:cxnLst/>
          <a:rect l="0" t="0" r="0" b="0"/>
          <a:pathLst>
            <a:path>
              <a:moveTo>
                <a:pt x="1080492" y="0"/>
              </a:moveTo>
              <a:lnTo>
                <a:pt x="1080492" y="116807"/>
              </a:lnTo>
              <a:lnTo>
                <a:pt x="0" y="116807"/>
              </a:lnTo>
              <a:lnTo>
                <a:pt x="0" y="1714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A57B0-A2DB-BA4C-81EC-06B3F7DE716B}">
      <dsp:nvSpPr>
        <dsp:cNvPr id="0" name=""/>
        <dsp:cNvSpPr/>
      </dsp:nvSpPr>
      <dsp:spPr>
        <a:xfrm>
          <a:off x="2415897" y="3667340"/>
          <a:ext cx="91440" cy="1714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14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C32070-B45C-6D47-B439-9BE0EEB157E6}">
      <dsp:nvSpPr>
        <dsp:cNvPr id="0" name=""/>
        <dsp:cNvSpPr/>
      </dsp:nvSpPr>
      <dsp:spPr>
        <a:xfrm>
          <a:off x="2461617" y="3121691"/>
          <a:ext cx="3601640" cy="171405"/>
        </a:xfrm>
        <a:custGeom>
          <a:avLst/>
          <a:gdLst/>
          <a:ahLst/>
          <a:cxnLst/>
          <a:rect l="0" t="0" r="0" b="0"/>
          <a:pathLst>
            <a:path>
              <a:moveTo>
                <a:pt x="3601640" y="0"/>
              </a:moveTo>
              <a:lnTo>
                <a:pt x="3601640" y="116807"/>
              </a:lnTo>
              <a:lnTo>
                <a:pt x="0" y="116807"/>
              </a:lnTo>
              <a:lnTo>
                <a:pt x="0" y="1714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D93730-40A3-894B-8BE4-E2CD9D2108C5}">
      <dsp:nvSpPr>
        <dsp:cNvPr id="0" name=""/>
        <dsp:cNvSpPr/>
      </dsp:nvSpPr>
      <dsp:spPr>
        <a:xfrm>
          <a:off x="1695569" y="3667340"/>
          <a:ext cx="91440" cy="1714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14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76190-9B95-B34B-959B-2AB8DDAED726}">
      <dsp:nvSpPr>
        <dsp:cNvPr id="0" name=""/>
        <dsp:cNvSpPr/>
      </dsp:nvSpPr>
      <dsp:spPr>
        <a:xfrm>
          <a:off x="1741289" y="3121691"/>
          <a:ext cx="4321968" cy="171405"/>
        </a:xfrm>
        <a:custGeom>
          <a:avLst/>
          <a:gdLst/>
          <a:ahLst/>
          <a:cxnLst/>
          <a:rect l="0" t="0" r="0" b="0"/>
          <a:pathLst>
            <a:path>
              <a:moveTo>
                <a:pt x="4321968" y="0"/>
              </a:moveTo>
              <a:lnTo>
                <a:pt x="4321968" y="116807"/>
              </a:lnTo>
              <a:lnTo>
                <a:pt x="0" y="116807"/>
              </a:lnTo>
              <a:lnTo>
                <a:pt x="0" y="1714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2FCB99-5187-5B41-A6F0-8754DE59D509}">
      <dsp:nvSpPr>
        <dsp:cNvPr id="0" name=""/>
        <dsp:cNvSpPr/>
      </dsp:nvSpPr>
      <dsp:spPr>
        <a:xfrm>
          <a:off x="975240" y="3667340"/>
          <a:ext cx="91440" cy="1714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14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1060F4-4C8F-F747-8161-A3A5910FE6E3}">
      <dsp:nvSpPr>
        <dsp:cNvPr id="0" name=""/>
        <dsp:cNvSpPr/>
      </dsp:nvSpPr>
      <dsp:spPr>
        <a:xfrm>
          <a:off x="1020960" y="3121691"/>
          <a:ext cx="5042296" cy="171405"/>
        </a:xfrm>
        <a:custGeom>
          <a:avLst/>
          <a:gdLst/>
          <a:ahLst/>
          <a:cxnLst/>
          <a:rect l="0" t="0" r="0" b="0"/>
          <a:pathLst>
            <a:path>
              <a:moveTo>
                <a:pt x="5042296" y="0"/>
              </a:moveTo>
              <a:lnTo>
                <a:pt x="5042296" y="116807"/>
              </a:lnTo>
              <a:lnTo>
                <a:pt x="0" y="116807"/>
              </a:lnTo>
              <a:lnTo>
                <a:pt x="0" y="1714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A5EF8-0E59-654B-AB77-10F5E2685354}">
      <dsp:nvSpPr>
        <dsp:cNvPr id="0" name=""/>
        <dsp:cNvSpPr/>
      </dsp:nvSpPr>
      <dsp:spPr>
        <a:xfrm>
          <a:off x="3181945" y="2576043"/>
          <a:ext cx="2881312" cy="171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807"/>
              </a:lnTo>
              <a:lnTo>
                <a:pt x="2881312" y="116807"/>
              </a:lnTo>
              <a:lnTo>
                <a:pt x="2881312" y="1714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1B77F1-9257-BA4C-93CA-CA4946FCC8D4}">
      <dsp:nvSpPr>
        <dsp:cNvPr id="0" name=""/>
        <dsp:cNvSpPr/>
      </dsp:nvSpPr>
      <dsp:spPr>
        <a:xfrm>
          <a:off x="254912" y="3667340"/>
          <a:ext cx="91440" cy="1714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14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7084C2-AB07-2148-99C2-B8A63587E46F}">
      <dsp:nvSpPr>
        <dsp:cNvPr id="0" name=""/>
        <dsp:cNvSpPr/>
      </dsp:nvSpPr>
      <dsp:spPr>
        <a:xfrm>
          <a:off x="254912" y="3121691"/>
          <a:ext cx="91440" cy="1714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14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4AF8D4-B188-8A4A-93DD-A936CFC1F22E}">
      <dsp:nvSpPr>
        <dsp:cNvPr id="0" name=""/>
        <dsp:cNvSpPr/>
      </dsp:nvSpPr>
      <dsp:spPr>
        <a:xfrm>
          <a:off x="300632" y="2576043"/>
          <a:ext cx="2881312" cy="171405"/>
        </a:xfrm>
        <a:custGeom>
          <a:avLst/>
          <a:gdLst/>
          <a:ahLst/>
          <a:cxnLst/>
          <a:rect l="0" t="0" r="0" b="0"/>
          <a:pathLst>
            <a:path>
              <a:moveTo>
                <a:pt x="2881312" y="0"/>
              </a:moveTo>
              <a:lnTo>
                <a:pt x="2881312" y="116807"/>
              </a:lnTo>
              <a:lnTo>
                <a:pt x="0" y="116807"/>
              </a:lnTo>
              <a:lnTo>
                <a:pt x="0" y="1714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771C8-BAF3-F94B-BB88-2D046E0EE569}">
      <dsp:nvSpPr>
        <dsp:cNvPr id="0" name=""/>
        <dsp:cNvSpPr/>
      </dsp:nvSpPr>
      <dsp:spPr>
        <a:xfrm>
          <a:off x="3136225" y="2030394"/>
          <a:ext cx="91440" cy="1714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14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A2F932-9EDF-EE43-9E27-448EFC24BBE8}">
      <dsp:nvSpPr>
        <dsp:cNvPr id="0" name=""/>
        <dsp:cNvSpPr/>
      </dsp:nvSpPr>
      <dsp:spPr>
        <a:xfrm>
          <a:off x="2887265" y="1656151"/>
          <a:ext cx="589359" cy="3742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656CD16-3CFD-914B-BD4C-C5DF682A3996}">
      <dsp:nvSpPr>
        <dsp:cNvPr id="0" name=""/>
        <dsp:cNvSpPr/>
      </dsp:nvSpPr>
      <dsp:spPr>
        <a:xfrm>
          <a:off x="2952749" y="1718361"/>
          <a:ext cx="589359" cy="374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Sydney second hand car website</a:t>
          </a:r>
          <a:r>
            <a:rPr kumimoji="0" lang="en-US" altLang="en-US" sz="700" b="0" i="0" u="none" strike="noStrike" kern="1200" cap="none" normalizeH="0" baseline="0" dirty="0">
              <a:ln/>
              <a:effectLst/>
              <a:latin typeface="Verdana" panose="020B0604030504040204" pitchFamily="34" charset="0"/>
            </a:rPr>
            <a:t> </a:t>
          </a:r>
          <a:endParaRPr lang="en-GB" sz="700" kern="1200" dirty="0"/>
        </a:p>
      </dsp:txBody>
      <dsp:txXfrm>
        <a:off x="2963710" y="1729322"/>
        <a:ext cx="567437" cy="352321"/>
      </dsp:txXfrm>
    </dsp:sp>
    <dsp:sp modelId="{4BB34938-6C1E-FE4B-B500-5716CEEC3E19}">
      <dsp:nvSpPr>
        <dsp:cNvPr id="0" name=""/>
        <dsp:cNvSpPr/>
      </dsp:nvSpPr>
      <dsp:spPr>
        <a:xfrm>
          <a:off x="2887265" y="2201799"/>
          <a:ext cx="589359" cy="3742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94FCF40-5844-604B-933B-E9A20B560BB8}">
      <dsp:nvSpPr>
        <dsp:cNvPr id="0" name=""/>
        <dsp:cNvSpPr/>
      </dsp:nvSpPr>
      <dsp:spPr>
        <a:xfrm>
          <a:off x="2952749" y="2264010"/>
          <a:ext cx="589359" cy="374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 err="1"/>
            <a:t>Home.html</a:t>
          </a:r>
          <a:endParaRPr lang="en-GB" sz="700" kern="1200" dirty="0"/>
        </a:p>
      </dsp:txBody>
      <dsp:txXfrm>
        <a:off x="2963710" y="2274971"/>
        <a:ext cx="567437" cy="352321"/>
      </dsp:txXfrm>
    </dsp:sp>
    <dsp:sp modelId="{3A34A75A-5792-6A49-AC48-3063F87E0E07}">
      <dsp:nvSpPr>
        <dsp:cNvPr id="0" name=""/>
        <dsp:cNvSpPr/>
      </dsp:nvSpPr>
      <dsp:spPr>
        <a:xfrm>
          <a:off x="5953" y="2747448"/>
          <a:ext cx="589359" cy="3742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FD7C9DE-6F2A-5B41-AF00-EE4AAA2C5A32}">
      <dsp:nvSpPr>
        <dsp:cNvPr id="0" name=""/>
        <dsp:cNvSpPr/>
      </dsp:nvSpPr>
      <dsp:spPr>
        <a:xfrm>
          <a:off x="71437" y="2809658"/>
          <a:ext cx="589359" cy="374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&lt;head&gt;</a:t>
          </a:r>
        </a:p>
      </dsp:txBody>
      <dsp:txXfrm>
        <a:off x="82398" y="2820619"/>
        <a:ext cx="567437" cy="352321"/>
      </dsp:txXfrm>
    </dsp:sp>
    <dsp:sp modelId="{B1E9DD1F-3F1F-9449-BA9D-B6573F26453B}">
      <dsp:nvSpPr>
        <dsp:cNvPr id="0" name=""/>
        <dsp:cNvSpPr/>
      </dsp:nvSpPr>
      <dsp:spPr>
        <a:xfrm>
          <a:off x="5953" y="3293097"/>
          <a:ext cx="589359" cy="3742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0121F2C-BCE2-1D4D-AF4F-D0574F920D9B}">
      <dsp:nvSpPr>
        <dsp:cNvPr id="0" name=""/>
        <dsp:cNvSpPr/>
      </dsp:nvSpPr>
      <dsp:spPr>
        <a:xfrm>
          <a:off x="71437" y="3355307"/>
          <a:ext cx="589359" cy="374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&lt;title&gt;</a:t>
          </a:r>
        </a:p>
      </dsp:txBody>
      <dsp:txXfrm>
        <a:off x="82398" y="3366268"/>
        <a:ext cx="567437" cy="352321"/>
      </dsp:txXfrm>
    </dsp:sp>
    <dsp:sp modelId="{07B70BA7-3F81-734A-9F41-495B775B9194}">
      <dsp:nvSpPr>
        <dsp:cNvPr id="0" name=""/>
        <dsp:cNvSpPr/>
      </dsp:nvSpPr>
      <dsp:spPr>
        <a:xfrm>
          <a:off x="5953" y="3838745"/>
          <a:ext cx="589359" cy="3742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F616E6-AD07-D94C-993D-772A8BCA2941}">
      <dsp:nvSpPr>
        <dsp:cNvPr id="0" name=""/>
        <dsp:cNvSpPr/>
      </dsp:nvSpPr>
      <dsp:spPr>
        <a:xfrm>
          <a:off x="71437" y="3900955"/>
          <a:ext cx="589359" cy="374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“Home Page”</a:t>
          </a:r>
        </a:p>
      </dsp:txBody>
      <dsp:txXfrm>
        <a:off x="82398" y="3911916"/>
        <a:ext cx="567437" cy="352321"/>
      </dsp:txXfrm>
    </dsp:sp>
    <dsp:sp modelId="{792ECE21-FD0D-014C-8FFC-1C8917F3BF0C}">
      <dsp:nvSpPr>
        <dsp:cNvPr id="0" name=""/>
        <dsp:cNvSpPr/>
      </dsp:nvSpPr>
      <dsp:spPr>
        <a:xfrm>
          <a:off x="5768578" y="2747448"/>
          <a:ext cx="589359" cy="3742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5A5350-0171-AF41-B8AE-4FF2D058B027}">
      <dsp:nvSpPr>
        <dsp:cNvPr id="0" name=""/>
        <dsp:cNvSpPr/>
      </dsp:nvSpPr>
      <dsp:spPr>
        <a:xfrm>
          <a:off x="5834062" y="2809658"/>
          <a:ext cx="589359" cy="374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Body</a:t>
          </a:r>
        </a:p>
      </dsp:txBody>
      <dsp:txXfrm>
        <a:off x="5845023" y="2820619"/>
        <a:ext cx="567437" cy="352321"/>
      </dsp:txXfrm>
    </dsp:sp>
    <dsp:sp modelId="{E764B63E-4CFD-634E-9A31-644BD7F46816}">
      <dsp:nvSpPr>
        <dsp:cNvPr id="0" name=""/>
        <dsp:cNvSpPr/>
      </dsp:nvSpPr>
      <dsp:spPr>
        <a:xfrm>
          <a:off x="726281" y="3293097"/>
          <a:ext cx="589359" cy="3742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B05E9D7-EE4D-7441-AFB4-2E0E3CC761D5}">
      <dsp:nvSpPr>
        <dsp:cNvPr id="0" name=""/>
        <dsp:cNvSpPr/>
      </dsp:nvSpPr>
      <dsp:spPr>
        <a:xfrm>
          <a:off x="791765" y="3355307"/>
          <a:ext cx="589359" cy="374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&lt;h1&gt;</a:t>
          </a:r>
        </a:p>
      </dsp:txBody>
      <dsp:txXfrm>
        <a:off x="802726" y="3366268"/>
        <a:ext cx="567437" cy="352321"/>
      </dsp:txXfrm>
    </dsp:sp>
    <dsp:sp modelId="{68BD066E-DADB-3740-92E8-5604E1300007}">
      <dsp:nvSpPr>
        <dsp:cNvPr id="0" name=""/>
        <dsp:cNvSpPr/>
      </dsp:nvSpPr>
      <dsp:spPr>
        <a:xfrm>
          <a:off x="726281" y="3838745"/>
          <a:ext cx="589359" cy="3742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2B29085-B10A-F64A-B486-18AB52917BB7}">
      <dsp:nvSpPr>
        <dsp:cNvPr id="0" name=""/>
        <dsp:cNvSpPr/>
      </dsp:nvSpPr>
      <dsp:spPr>
        <a:xfrm>
          <a:off x="791765" y="3900955"/>
          <a:ext cx="589359" cy="374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 err="1"/>
            <a:t>sydney</a:t>
          </a:r>
          <a:r>
            <a:rPr lang="en-GB" sz="700" kern="1200" dirty="0"/>
            <a:t> second hand car expert</a:t>
          </a:r>
        </a:p>
      </dsp:txBody>
      <dsp:txXfrm>
        <a:off x="802726" y="3911916"/>
        <a:ext cx="567437" cy="352321"/>
      </dsp:txXfrm>
    </dsp:sp>
    <dsp:sp modelId="{3D1A421F-3D9E-8144-AEE5-15649DC708CF}">
      <dsp:nvSpPr>
        <dsp:cNvPr id="0" name=""/>
        <dsp:cNvSpPr/>
      </dsp:nvSpPr>
      <dsp:spPr>
        <a:xfrm>
          <a:off x="1446609" y="3293097"/>
          <a:ext cx="589359" cy="3742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41F2BEA-1F7D-CF41-86A1-955C3F9DC694}">
      <dsp:nvSpPr>
        <dsp:cNvPr id="0" name=""/>
        <dsp:cNvSpPr/>
      </dsp:nvSpPr>
      <dsp:spPr>
        <a:xfrm>
          <a:off x="1512093" y="3355307"/>
          <a:ext cx="589359" cy="374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&lt;p&gt;</a:t>
          </a:r>
        </a:p>
      </dsp:txBody>
      <dsp:txXfrm>
        <a:off x="1523054" y="3366268"/>
        <a:ext cx="567437" cy="352321"/>
      </dsp:txXfrm>
    </dsp:sp>
    <dsp:sp modelId="{4090E21F-1EB1-954E-8674-09EBF5CC30D6}">
      <dsp:nvSpPr>
        <dsp:cNvPr id="0" name=""/>
        <dsp:cNvSpPr/>
      </dsp:nvSpPr>
      <dsp:spPr>
        <a:xfrm>
          <a:off x="1446609" y="3838745"/>
          <a:ext cx="589359" cy="3742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0C7D8C5-D9CC-0C4F-AD98-53D19BC5F6CC}">
      <dsp:nvSpPr>
        <dsp:cNvPr id="0" name=""/>
        <dsp:cNvSpPr/>
      </dsp:nvSpPr>
      <dsp:spPr>
        <a:xfrm>
          <a:off x="1512093" y="3900955"/>
          <a:ext cx="589359" cy="374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Welcome to our page, We would strive to match your needs</a:t>
          </a:r>
        </a:p>
      </dsp:txBody>
      <dsp:txXfrm>
        <a:off x="1523054" y="3911916"/>
        <a:ext cx="567437" cy="352321"/>
      </dsp:txXfrm>
    </dsp:sp>
    <dsp:sp modelId="{8906B50F-B1B8-C348-8818-3A7143049E15}">
      <dsp:nvSpPr>
        <dsp:cNvPr id="0" name=""/>
        <dsp:cNvSpPr/>
      </dsp:nvSpPr>
      <dsp:spPr>
        <a:xfrm>
          <a:off x="2166937" y="3293097"/>
          <a:ext cx="589359" cy="3742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A4129F7-0A20-F34E-A5D4-99741CBC10C6}">
      <dsp:nvSpPr>
        <dsp:cNvPr id="0" name=""/>
        <dsp:cNvSpPr/>
      </dsp:nvSpPr>
      <dsp:spPr>
        <a:xfrm>
          <a:off x="2232421" y="3355307"/>
          <a:ext cx="589359" cy="374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&lt;h3&gt;</a:t>
          </a:r>
        </a:p>
      </dsp:txBody>
      <dsp:txXfrm>
        <a:off x="2243382" y="3366268"/>
        <a:ext cx="567437" cy="352321"/>
      </dsp:txXfrm>
    </dsp:sp>
    <dsp:sp modelId="{D13AE329-BDEB-C24D-BB52-F85E0BC1E3E7}">
      <dsp:nvSpPr>
        <dsp:cNvPr id="0" name=""/>
        <dsp:cNvSpPr/>
      </dsp:nvSpPr>
      <dsp:spPr>
        <a:xfrm>
          <a:off x="2166937" y="3838745"/>
          <a:ext cx="589359" cy="3742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1ECFDAA-480D-8340-BBEA-316FCEAF2E65}">
      <dsp:nvSpPr>
        <dsp:cNvPr id="0" name=""/>
        <dsp:cNvSpPr/>
      </dsp:nvSpPr>
      <dsp:spPr>
        <a:xfrm>
          <a:off x="2232421" y="3900955"/>
          <a:ext cx="589359" cy="374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&lt;a&gt;</a:t>
          </a:r>
        </a:p>
      </dsp:txBody>
      <dsp:txXfrm>
        <a:off x="2243382" y="3911916"/>
        <a:ext cx="567437" cy="352321"/>
      </dsp:txXfrm>
    </dsp:sp>
    <dsp:sp modelId="{C54E9510-D299-9C48-8079-E7E215F08ECC}">
      <dsp:nvSpPr>
        <dsp:cNvPr id="0" name=""/>
        <dsp:cNvSpPr/>
      </dsp:nvSpPr>
      <dsp:spPr>
        <a:xfrm>
          <a:off x="1086445" y="4384394"/>
          <a:ext cx="589359" cy="3742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C824BA1-28E3-0B44-9FB5-308EDB38E1C8}">
      <dsp:nvSpPr>
        <dsp:cNvPr id="0" name=""/>
        <dsp:cNvSpPr/>
      </dsp:nvSpPr>
      <dsp:spPr>
        <a:xfrm>
          <a:off x="1151929" y="4446604"/>
          <a:ext cx="589359" cy="374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 err="1"/>
            <a:t>Home.html</a:t>
          </a:r>
          <a:endParaRPr lang="en-GB" sz="700" kern="1200" dirty="0"/>
        </a:p>
      </dsp:txBody>
      <dsp:txXfrm>
        <a:off x="1162890" y="4457565"/>
        <a:ext cx="567437" cy="352321"/>
      </dsp:txXfrm>
    </dsp:sp>
    <dsp:sp modelId="{6FE5A437-9049-9E4A-9805-FAD5F41513D4}">
      <dsp:nvSpPr>
        <dsp:cNvPr id="0" name=""/>
        <dsp:cNvSpPr/>
      </dsp:nvSpPr>
      <dsp:spPr>
        <a:xfrm>
          <a:off x="1806773" y="4384394"/>
          <a:ext cx="589359" cy="3742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9CC26C-B35B-BE4B-8AF1-1E24863A60B8}">
      <dsp:nvSpPr>
        <dsp:cNvPr id="0" name=""/>
        <dsp:cNvSpPr/>
      </dsp:nvSpPr>
      <dsp:spPr>
        <a:xfrm>
          <a:off x="1872257" y="4446604"/>
          <a:ext cx="589359" cy="374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 err="1"/>
            <a:t>car.html</a:t>
          </a:r>
          <a:endParaRPr lang="en-GB" sz="700" kern="1200" dirty="0"/>
        </a:p>
      </dsp:txBody>
      <dsp:txXfrm>
        <a:off x="1883218" y="4457565"/>
        <a:ext cx="567437" cy="352321"/>
      </dsp:txXfrm>
    </dsp:sp>
    <dsp:sp modelId="{A432D4CD-74E4-7947-802A-7FB60D20B3A1}">
      <dsp:nvSpPr>
        <dsp:cNvPr id="0" name=""/>
        <dsp:cNvSpPr/>
      </dsp:nvSpPr>
      <dsp:spPr>
        <a:xfrm>
          <a:off x="2527101" y="4384394"/>
          <a:ext cx="589359" cy="3742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3FDB01D-6FD2-DF46-8128-0BE745423307}">
      <dsp:nvSpPr>
        <dsp:cNvPr id="0" name=""/>
        <dsp:cNvSpPr/>
      </dsp:nvSpPr>
      <dsp:spPr>
        <a:xfrm>
          <a:off x="2592585" y="4446604"/>
          <a:ext cx="589359" cy="374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 err="1"/>
            <a:t>about.html</a:t>
          </a:r>
          <a:endParaRPr lang="en-GB" sz="700" kern="1200" dirty="0"/>
        </a:p>
      </dsp:txBody>
      <dsp:txXfrm>
        <a:off x="2603546" y="4457565"/>
        <a:ext cx="567437" cy="352321"/>
      </dsp:txXfrm>
    </dsp:sp>
    <dsp:sp modelId="{E047AC14-2EEB-D84B-A4ED-156B57AC2A1F}">
      <dsp:nvSpPr>
        <dsp:cNvPr id="0" name=""/>
        <dsp:cNvSpPr/>
      </dsp:nvSpPr>
      <dsp:spPr>
        <a:xfrm>
          <a:off x="3247429" y="4384394"/>
          <a:ext cx="589359" cy="3742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46E17E6-2FF6-5447-8059-6051DBFE713D}">
      <dsp:nvSpPr>
        <dsp:cNvPr id="0" name=""/>
        <dsp:cNvSpPr/>
      </dsp:nvSpPr>
      <dsp:spPr>
        <a:xfrm>
          <a:off x="3312914" y="4446604"/>
          <a:ext cx="589359" cy="374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 err="1"/>
            <a:t>contact.html</a:t>
          </a:r>
          <a:endParaRPr lang="en-GB" sz="700" kern="1200" dirty="0"/>
        </a:p>
      </dsp:txBody>
      <dsp:txXfrm>
        <a:off x="3323875" y="4457565"/>
        <a:ext cx="567437" cy="352321"/>
      </dsp:txXfrm>
    </dsp:sp>
    <dsp:sp modelId="{ACF2F1BE-B6C0-4140-87C0-15D594B99B57}">
      <dsp:nvSpPr>
        <dsp:cNvPr id="0" name=""/>
        <dsp:cNvSpPr/>
      </dsp:nvSpPr>
      <dsp:spPr>
        <a:xfrm>
          <a:off x="2887265" y="3293097"/>
          <a:ext cx="589359" cy="3742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1498AD3-4103-C548-ABEE-0DBC77FA8CB5}">
      <dsp:nvSpPr>
        <dsp:cNvPr id="0" name=""/>
        <dsp:cNvSpPr/>
      </dsp:nvSpPr>
      <dsp:spPr>
        <a:xfrm>
          <a:off x="2952749" y="3355307"/>
          <a:ext cx="589359" cy="374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&lt;p&gt;</a:t>
          </a:r>
        </a:p>
      </dsp:txBody>
      <dsp:txXfrm>
        <a:off x="2963710" y="3366268"/>
        <a:ext cx="567437" cy="352321"/>
      </dsp:txXfrm>
    </dsp:sp>
    <dsp:sp modelId="{98BF2B65-6D18-D54B-8325-2BA2FF10BDFD}">
      <dsp:nvSpPr>
        <dsp:cNvPr id="0" name=""/>
        <dsp:cNvSpPr/>
      </dsp:nvSpPr>
      <dsp:spPr>
        <a:xfrm>
          <a:off x="2887265" y="3838745"/>
          <a:ext cx="589359" cy="3742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052476D-C2C8-F04F-8756-10766CE6F645}">
      <dsp:nvSpPr>
        <dsp:cNvPr id="0" name=""/>
        <dsp:cNvSpPr/>
      </dsp:nvSpPr>
      <dsp:spPr>
        <a:xfrm>
          <a:off x="2952749" y="3900955"/>
          <a:ext cx="589359" cy="374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list of Car</a:t>
          </a:r>
        </a:p>
      </dsp:txBody>
      <dsp:txXfrm>
        <a:off x="2963710" y="3911916"/>
        <a:ext cx="567437" cy="352321"/>
      </dsp:txXfrm>
    </dsp:sp>
    <dsp:sp modelId="{B9B6444C-6D4D-1D49-BC1D-646B2EB63E09}">
      <dsp:nvSpPr>
        <dsp:cNvPr id="0" name=""/>
        <dsp:cNvSpPr/>
      </dsp:nvSpPr>
      <dsp:spPr>
        <a:xfrm>
          <a:off x="3607593" y="3293097"/>
          <a:ext cx="589359" cy="3742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DDBAF54-E14A-104F-A937-0B9E68317EEC}">
      <dsp:nvSpPr>
        <dsp:cNvPr id="0" name=""/>
        <dsp:cNvSpPr/>
      </dsp:nvSpPr>
      <dsp:spPr>
        <a:xfrm>
          <a:off x="3673078" y="3355307"/>
          <a:ext cx="589359" cy="374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&lt;h2&gt;</a:t>
          </a:r>
        </a:p>
      </dsp:txBody>
      <dsp:txXfrm>
        <a:off x="3684039" y="3366268"/>
        <a:ext cx="567437" cy="352321"/>
      </dsp:txXfrm>
    </dsp:sp>
    <dsp:sp modelId="{05E1DDEF-7EE4-0846-844D-EC3864B50974}">
      <dsp:nvSpPr>
        <dsp:cNvPr id="0" name=""/>
        <dsp:cNvSpPr/>
      </dsp:nvSpPr>
      <dsp:spPr>
        <a:xfrm>
          <a:off x="3607593" y="3838745"/>
          <a:ext cx="589359" cy="3742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6E1237F-B7A3-364A-980A-CFE35D3C2DEE}">
      <dsp:nvSpPr>
        <dsp:cNvPr id="0" name=""/>
        <dsp:cNvSpPr/>
      </dsp:nvSpPr>
      <dsp:spPr>
        <a:xfrm>
          <a:off x="3673078" y="3900955"/>
          <a:ext cx="589359" cy="374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Toyota</a:t>
          </a:r>
        </a:p>
      </dsp:txBody>
      <dsp:txXfrm>
        <a:off x="3684039" y="3911916"/>
        <a:ext cx="567437" cy="352321"/>
      </dsp:txXfrm>
    </dsp:sp>
    <dsp:sp modelId="{CE3C4129-B71B-7347-98E4-629E1F6A6A4F}">
      <dsp:nvSpPr>
        <dsp:cNvPr id="0" name=""/>
        <dsp:cNvSpPr/>
      </dsp:nvSpPr>
      <dsp:spPr>
        <a:xfrm>
          <a:off x="5768578" y="3293097"/>
          <a:ext cx="589359" cy="3742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4F73CE0-B2F9-3D46-9B23-DD3276180C98}">
      <dsp:nvSpPr>
        <dsp:cNvPr id="0" name=""/>
        <dsp:cNvSpPr/>
      </dsp:nvSpPr>
      <dsp:spPr>
        <a:xfrm>
          <a:off x="5834062" y="3355307"/>
          <a:ext cx="589359" cy="374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&lt;</a:t>
          </a:r>
          <a:r>
            <a:rPr lang="en-GB" sz="700" kern="1200" dirty="0" err="1"/>
            <a:t>ol</a:t>
          </a:r>
          <a:r>
            <a:rPr lang="en-GB" sz="700" kern="1200" dirty="0"/>
            <a:t>&gt;</a:t>
          </a:r>
        </a:p>
      </dsp:txBody>
      <dsp:txXfrm>
        <a:off x="5845023" y="3366268"/>
        <a:ext cx="567437" cy="352321"/>
      </dsp:txXfrm>
    </dsp:sp>
    <dsp:sp modelId="{795462A1-FFA4-FD41-9757-E4BE235B5379}">
      <dsp:nvSpPr>
        <dsp:cNvPr id="0" name=""/>
        <dsp:cNvSpPr/>
      </dsp:nvSpPr>
      <dsp:spPr>
        <a:xfrm>
          <a:off x="4327921" y="3838745"/>
          <a:ext cx="589359" cy="3742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3B5234F-A450-EB4E-9316-BE36EE0C43E9}">
      <dsp:nvSpPr>
        <dsp:cNvPr id="0" name=""/>
        <dsp:cNvSpPr/>
      </dsp:nvSpPr>
      <dsp:spPr>
        <a:xfrm>
          <a:off x="4393406" y="3900955"/>
          <a:ext cx="589359" cy="374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 err="1"/>
            <a:t>yaris</a:t>
          </a:r>
          <a:endParaRPr lang="en-GB" sz="700" kern="1200" dirty="0"/>
        </a:p>
      </dsp:txBody>
      <dsp:txXfrm>
        <a:off x="4404367" y="3911916"/>
        <a:ext cx="567437" cy="352321"/>
      </dsp:txXfrm>
    </dsp:sp>
    <dsp:sp modelId="{C7E9B40E-CDCB-214D-929F-43698917EDB6}">
      <dsp:nvSpPr>
        <dsp:cNvPr id="0" name=""/>
        <dsp:cNvSpPr/>
      </dsp:nvSpPr>
      <dsp:spPr>
        <a:xfrm>
          <a:off x="5048249" y="3838745"/>
          <a:ext cx="589359" cy="3742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4376FC7-00D0-654F-B79E-54E09341B39A}">
      <dsp:nvSpPr>
        <dsp:cNvPr id="0" name=""/>
        <dsp:cNvSpPr/>
      </dsp:nvSpPr>
      <dsp:spPr>
        <a:xfrm>
          <a:off x="5113734" y="3900955"/>
          <a:ext cx="589359" cy="374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 err="1"/>
            <a:t>camry</a:t>
          </a:r>
          <a:endParaRPr lang="en-GB" sz="700" kern="1200" dirty="0"/>
        </a:p>
      </dsp:txBody>
      <dsp:txXfrm>
        <a:off x="5124695" y="3911916"/>
        <a:ext cx="567437" cy="352321"/>
      </dsp:txXfrm>
    </dsp:sp>
    <dsp:sp modelId="{17479325-B1F1-2848-B972-8FB5926A04D0}">
      <dsp:nvSpPr>
        <dsp:cNvPr id="0" name=""/>
        <dsp:cNvSpPr/>
      </dsp:nvSpPr>
      <dsp:spPr>
        <a:xfrm>
          <a:off x="5768578" y="3838745"/>
          <a:ext cx="589359" cy="3742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CBF9B97-A8EA-744E-9712-6666F64E0242}">
      <dsp:nvSpPr>
        <dsp:cNvPr id="0" name=""/>
        <dsp:cNvSpPr/>
      </dsp:nvSpPr>
      <dsp:spPr>
        <a:xfrm>
          <a:off x="5834062" y="3900955"/>
          <a:ext cx="589359" cy="374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corolla</a:t>
          </a:r>
        </a:p>
      </dsp:txBody>
      <dsp:txXfrm>
        <a:off x="5845023" y="3911916"/>
        <a:ext cx="567437" cy="352321"/>
      </dsp:txXfrm>
    </dsp:sp>
    <dsp:sp modelId="{C4ADE9DA-16AD-3642-9A25-920ACF660C28}">
      <dsp:nvSpPr>
        <dsp:cNvPr id="0" name=""/>
        <dsp:cNvSpPr/>
      </dsp:nvSpPr>
      <dsp:spPr>
        <a:xfrm>
          <a:off x="6488906" y="3838745"/>
          <a:ext cx="589359" cy="3742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D11FBBA-EA28-BA4F-ADE6-1F3D8318E2AA}">
      <dsp:nvSpPr>
        <dsp:cNvPr id="0" name=""/>
        <dsp:cNvSpPr/>
      </dsp:nvSpPr>
      <dsp:spPr>
        <a:xfrm>
          <a:off x="6554390" y="3900955"/>
          <a:ext cx="589359" cy="374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rav4</a:t>
          </a:r>
        </a:p>
      </dsp:txBody>
      <dsp:txXfrm>
        <a:off x="6565351" y="3911916"/>
        <a:ext cx="567437" cy="352321"/>
      </dsp:txXfrm>
    </dsp:sp>
    <dsp:sp modelId="{9C440B3A-1C12-AE4A-978B-278DBBC6402E}">
      <dsp:nvSpPr>
        <dsp:cNvPr id="0" name=""/>
        <dsp:cNvSpPr/>
      </dsp:nvSpPr>
      <dsp:spPr>
        <a:xfrm>
          <a:off x="7209234" y="3838745"/>
          <a:ext cx="589359" cy="3742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07A6A07-F7A2-464A-87C4-98FF737400DC}">
      <dsp:nvSpPr>
        <dsp:cNvPr id="0" name=""/>
        <dsp:cNvSpPr/>
      </dsp:nvSpPr>
      <dsp:spPr>
        <a:xfrm>
          <a:off x="7274718" y="3900955"/>
          <a:ext cx="589359" cy="374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 err="1"/>
            <a:t>fortuner</a:t>
          </a:r>
          <a:endParaRPr lang="en-GB" sz="700" kern="1200" dirty="0"/>
        </a:p>
      </dsp:txBody>
      <dsp:txXfrm>
        <a:off x="7285679" y="3911916"/>
        <a:ext cx="567437" cy="352321"/>
      </dsp:txXfrm>
    </dsp:sp>
    <dsp:sp modelId="{91985883-0375-5243-94B0-0A9764FFD40E}">
      <dsp:nvSpPr>
        <dsp:cNvPr id="0" name=""/>
        <dsp:cNvSpPr/>
      </dsp:nvSpPr>
      <dsp:spPr>
        <a:xfrm>
          <a:off x="7929562" y="3293097"/>
          <a:ext cx="589359" cy="3742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EF5CB05-A3EF-8840-9BF9-34E364CB0E59}">
      <dsp:nvSpPr>
        <dsp:cNvPr id="0" name=""/>
        <dsp:cNvSpPr/>
      </dsp:nvSpPr>
      <dsp:spPr>
        <a:xfrm>
          <a:off x="7995046" y="3355307"/>
          <a:ext cx="589359" cy="374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&lt;h2&gt;</a:t>
          </a:r>
        </a:p>
      </dsp:txBody>
      <dsp:txXfrm>
        <a:off x="8006007" y="3366268"/>
        <a:ext cx="567437" cy="352321"/>
      </dsp:txXfrm>
    </dsp:sp>
    <dsp:sp modelId="{DB067F6E-FDC8-894C-9325-83FA258C169A}">
      <dsp:nvSpPr>
        <dsp:cNvPr id="0" name=""/>
        <dsp:cNvSpPr/>
      </dsp:nvSpPr>
      <dsp:spPr>
        <a:xfrm>
          <a:off x="7929562" y="3838745"/>
          <a:ext cx="589359" cy="3742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1B91EC-4C95-874D-91A0-A03BE0346C1D}">
      <dsp:nvSpPr>
        <dsp:cNvPr id="0" name=""/>
        <dsp:cNvSpPr/>
      </dsp:nvSpPr>
      <dsp:spPr>
        <a:xfrm>
          <a:off x="7995046" y="3900955"/>
          <a:ext cx="589359" cy="374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Ford</a:t>
          </a:r>
        </a:p>
      </dsp:txBody>
      <dsp:txXfrm>
        <a:off x="8006007" y="3911916"/>
        <a:ext cx="567437" cy="352321"/>
      </dsp:txXfrm>
    </dsp:sp>
    <dsp:sp modelId="{E9E1030C-CA95-E446-8BAB-8A6B4EB561DE}">
      <dsp:nvSpPr>
        <dsp:cNvPr id="0" name=""/>
        <dsp:cNvSpPr/>
      </dsp:nvSpPr>
      <dsp:spPr>
        <a:xfrm>
          <a:off x="10090546" y="3293097"/>
          <a:ext cx="589359" cy="3742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350C288-07E6-8A47-AE67-041B423E5158}">
      <dsp:nvSpPr>
        <dsp:cNvPr id="0" name=""/>
        <dsp:cNvSpPr/>
      </dsp:nvSpPr>
      <dsp:spPr>
        <a:xfrm>
          <a:off x="10156031" y="3355307"/>
          <a:ext cx="589359" cy="374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&lt;</a:t>
          </a:r>
          <a:r>
            <a:rPr lang="en-GB" sz="700" kern="1200" dirty="0" err="1"/>
            <a:t>ol</a:t>
          </a:r>
          <a:r>
            <a:rPr lang="en-GB" sz="700" kern="1200" dirty="0"/>
            <a:t>&gt;</a:t>
          </a:r>
        </a:p>
      </dsp:txBody>
      <dsp:txXfrm>
        <a:off x="10166992" y="3366268"/>
        <a:ext cx="567437" cy="352321"/>
      </dsp:txXfrm>
    </dsp:sp>
    <dsp:sp modelId="{06EE2330-6D10-5849-BA21-21E620B8F601}">
      <dsp:nvSpPr>
        <dsp:cNvPr id="0" name=""/>
        <dsp:cNvSpPr/>
      </dsp:nvSpPr>
      <dsp:spPr>
        <a:xfrm>
          <a:off x="8649890" y="3838745"/>
          <a:ext cx="589359" cy="3742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9BD6733-C9AE-0548-8C7E-2D824542E2AD}">
      <dsp:nvSpPr>
        <dsp:cNvPr id="0" name=""/>
        <dsp:cNvSpPr/>
      </dsp:nvSpPr>
      <dsp:spPr>
        <a:xfrm>
          <a:off x="8715374" y="3900955"/>
          <a:ext cx="589359" cy="374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focus</a:t>
          </a:r>
        </a:p>
      </dsp:txBody>
      <dsp:txXfrm>
        <a:off x="8726335" y="3911916"/>
        <a:ext cx="567437" cy="352321"/>
      </dsp:txXfrm>
    </dsp:sp>
    <dsp:sp modelId="{1F932BB9-2C38-D444-883A-934BF59CE4F2}">
      <dsp:nvSpPr>
        <dsp:cNvPr id="0" name=""/>
        <dsp:cNvSpPr/>
      </dsp:nvSpPr>
      <dsp:spPr>
        <a:xfrm>
          <a:off x="9370218" y="3838745"/>
          <a:ext cx="589359" cy="3742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80BB1ED-13EC-1D45-AE4A-3E746ECFA56D}">
      <dsp:nvSpPr>
        <dsp:cNvPr id="0" name=""/>
        <dsp:cNvSpPr/>
      </dsp:nvSpPr>
      <dsp:spPr>
        <a:xfrm>
          <a:off x="9435703" y="3900955"/>
          <a:ext cx="589359" cy="374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puma</a:t>
          </a:r>
        </a:p>
      </dsp:txBody>
      <dsp:txXfrm>
        <a:off x="9446664" y="3911916"/>
        <a:ext cx="567437" cy="352321"/>
      </dsp:txXfrm>
    </dsp:sp>
    <dsp:sp modelId="{1ACCC323-C48B-364E-817E-42348DE0E3C0}">
      <dsp:nvSpPr>
        <dsp:cNvPr id="0" name=""/>
        <dsp:cNvSpPr/>
      </dsp:nvSpPr>
      <dsp:spPr>
        <a:xfrm>
          <a:off x="10090546" y="3838745"/>
          <a:ext cx="589359" cy="3742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3123208-AC6F-454D-A177-FE572EFE259D}">
      <dsp:nvSpPr>
        <dsp:cNvPr id="0" name=""/>
        <dsp:cNvSpPr/>
      </dsp:nvSpPr>
      <dsp:spPr>
        <a:xfrm>
          <a:off x="10156031" y="3900955"/>
          <a:ext cx="589359" cy="374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escape</a:t>
          </a:r>
        </a:p>
      </dsp:txBody>
      <dsp:txXfrm>
        <a:off x="10166992" y="3911916"/>
        <a:ext cx="567437" cy="352321"/>
      </dsp:txXfrm>
    </dsp:sp>
    <dsp:sp modelId="{9C1109DE-A4FA-6046-8A98-1C296AA1A5EE}">
      <dsp:nvSpPr>
        <dsp:cNvPr id="0" name=""/>
        <dsp:cNvSpPr/>
      </dsp:nvSpPr>
      <dsp:spPr>
        <a:xfrm>
          <a:off x="10810875" y="3838745"/>
          <a:ext cx="589359" cy="3742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80D358-8533-0541-905E-F31FEBB6B7BA}">
      <dsp:nvSpPr>
        <dsp:cNvPr id="0" name=""/>
        <dsp:cNvSpPr/>
      </dsp:nvSpPr>
      <dsp:spPr>
        <a:xfrm>
          <a:off x="10876359" y="3900955"/>
          <a:ext cx="589359" cy="374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 err="1"/>
            <a:t>everest</a:t>
          </a:r>
          <a:endParaRPr lang="en-GB" sz="700" kern="1200" dirty="0"/>
        </a:p>
      </dsp:txBody>
      <dsp:txXfrm>
        <a:off x="10887320" y="3911916"/>
        <a:ext cx="567437" cy="352321"/>
      </dsp:txXfrm>
    </dsp:sp>
    <dsp:sp modelId="{2D5FFA44-D0D2-E946-8AD0-31E8BC6114A0}">
      <dsp:nvSpPr>
        <dsp:cNvPr id="0" name=""/>
        <dsp:cNvSpPr/>
      </dsp:nvSpPr>
      <dsp:spPr>
        <a:xfrm>
          <a:off x="11531203" y="3838745"/>
          <a:ext cx="589359" cy="3742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4D3C24-B370-8648-A866-0A768C02D529}">
      <dsp:nvSpPr>
        <dsp:cNvPr id="0" name=""/>
        <dsp:cNvSpPr/>
      </dsp:nvSpPr>
      <dsp:spPr>
        <a:xfrm>
          <a:off x="11596687" y="3900955"/>
          <a:ext cx="589359" cy="374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mustang</a:t>
          </a:r>
        </a:p>
      </dsp:txBody>
      <dsp:txXfrm>
        <a:off x="11607648" y="3911916"/>
        <a:ext cx="567437" cy="352321"/>
      </dsp:txXfrm>
    </dsp:sp>
    <dsp:sp modelId="{5CD3475F-D304-404D-8FF7-6E0CB267007D}">
      <dsp:nvSpPr>
        <dsp:cNvPr id="0" name=""/>
        <dsp:cNvSpPr/>
      </dsp:nvSpPr>
      <dsp:spPr>
        <a:xfrm>
          <a:off x="10810875" y="3293097"/>
          <a:ext cx="589359" cy="3742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A54F16C-4DB1-FA4F-80B0-4C1862B0568C}">
      <dsp:nvSpPr>
        <dsp:cNvPr id="0" name=""/>
        <dsp:cNvSpPr/>
      </dsp:nvSpPr>
      <dsp:spPr>
        <a:xfrm>
          <a:off x="10876359" y="3355307"/>
          <a:ext cx="589359" cy="374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&lt;</a:t>
          </a:r>
          <a:r>
            <a:rPr lang="en-GB" sz="700" kern="1200" dirty="0" err="1"/>
            <a:t>img</a:t>
          </a:r>
          <a:r>
            <a:rPr lang="en-GB" sz="700" kern="1200" dirty="0"/>
            <a:t>&gt; (10 images)</a:t>
          </a:r>
        </a:p>
      </dsp:txBody>
      <dsp:txXfrm>
        <a:off x="10887320" y="3366268"/>
        <a:ext cx="567437" cy="352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6D5A-7A79-3940-8A85-E043A1C12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BACF9-E096-014B-8175-FA78CFEC3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CF213-7813-C94F-B244-CFAB818C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9B46-E6E5-9944-B6A7-2BE1340170EF}" type="datetimeFigureOut">
              <a:rPr lang="en-US" smtClean="0"/>
              <a:t>7/17/21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54781-3D53-8B4F-A4D8-BDEA50EB0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92401-E771-3641-AA73-0987FDB1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A2E2-0E01-4B43-B8E1-D23EAB16A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2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65F0-DAAB-CF40-9F4C-747703CE6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B9906-30D9-D64A-8794-50F68A9CA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B45CC-F329-514A-8D26-4C08B5E2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9B46-E6E5-9944-B6A7-2BE1340170EF}" type="datetimeFigureOut">
              <a:rPr lang="en-US" smtClean="0"/>
              <a:t>7/17/21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AFF7B-E8E6-E84C-B957-35CF7126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9FFB0-4DB9-464B-B03D-52219A34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A2E2-0E01-4B43-B8E1-D23EAB16A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5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745D59-C02A-524B-92CA-54B313729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FFBC7-E1D2-AC40-86FF-A1962B305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2D634-298F-934C-8C8D-0D51FF72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9B46-E6E5-9944-B6A7-2BE1340170EF}" type="datetimeFigureOut">
              <a:rPr lang="en-US" smtClean="0"/>
              <a:t>7/17/21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63522-55AF-CC45-94A9-E77F77180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5EC49-AA01-9344-94F2-B5CF25D3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A2E2-0E01-4B43-B8E1-D23EAB16A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3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9CBB-616D-7648-8969-5A85B9D60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58222-08DB-A047-9924-2B42C4DD4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8D21C-FA50-944E-BC09-89A37D21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9B46-E6E5-9944-B6A7-2BE1340170EF}" type="datetimeFigureOut">
              <a:rPr lang="en-US" smtClean="0"/>
              <a:t>7/17/21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06AFE-4F02-6E4E-BF28-9BB19903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6DB21-22BC-534A-8512-EB830E3E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A2E2-0E01-4B43-B8E1-D23EAB16A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4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AD2A-58A2-4448-8669-0FE65F939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A4BAD-7CAC-8B42-9FE2-563B61C2E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85F56-9943-DC47-BA50-1B98D18B8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9B46-E6E5-9944-B6A7-2BE1340170EF}" type="datetimeFigureOut">
              <a:rPr lang="en-US" smtClean="0"/>
              <a:t>7/17/21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B93BB-E6F5-8949-8D95-87A00886D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8FFB9-E603-984B-84E5-B6E5A219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A2E2-0E01-4B43-B8E1-D23EAB16A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6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EC78-1CCE-314D-A425-306BEEE6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4D7DC-CD55-0A46-A705-546B6E2C2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A9A87-F656-A24A-B3B8-ACBC5AD76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F38E4-F31C-4649-98DE-B9274A73C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9B46-E6E5-9944-B6A7-2BE1340170EF}" type="datetimeFigureOut">
              <a:rPr lang="en-US" smtClean="0"/>
              <a:t>7/17/21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4E5E5-8ED3-1045-BDB0-F830E86AB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5FB97-5D26-CA42-BE8A-BA2F7929D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A2E2-0E01-4B43-B8E1-D23EAB16A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0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C5710-F1B8-F243-97C8-3B80BF31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94B92-A347-6D49-BFB4-B5509255B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9A85C-F184-A343-A16F-6B1B0FC71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CDBEE-91B1-F44E-BBC3-0862CA07B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947DED-C060-5A4C-9B0F-3228E12FD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E0293-AF06-9748-B05E-B2D447D6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9B46-E6E5-9944-B6A7-2BE1340170EF}" type="datetimeFigureOut">
              <a:rPr lang="en-US" smtClean="0"/>
              <a:t>7/17/21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A4CFEA-F6E0-044C-B83C-8535641E5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4084D-D4B0-4543-BBF6-10B0FD87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A2E2-0E01-4B43-B8E1-D23EAB16A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3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A126-C027-BB44-8353-5D383C5E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96B3BE-14B0-444F-AE88-3486CD02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9B46-E6E5-9944-B6A7-2BE1340170EF}" type="datetimeFigureOut">
              <a:rPr lang="en-US" smtClean="0"/>
              <a:t>7/17/21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C38E0-2AC4-3642-9E2E-834E5D5A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FE6DD-BEED-F041-A053-D6A407E4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A2E2-0E01-4B43-B8E1-D23EAB16A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1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AEB0A8-86D6-A748-9BF6-B5CEDC8E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9B46-E6E5-9944-B6A7-2BE1340170EF}" type="datetimeFigureOut">
              <a:rPr lang="en-US" smtClean="0"/>
              <a:t>7/17/21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260FC-C40B-3344-8ECA-2CDE8354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8C887-35EB-8740-B0C5-3707B529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A2E2-0E01-4B43-B8E1-D23EAB16A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4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FB32-C30A-3849-8BC0-2B5915326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8252-2715-D645-90C7-9BEDE0802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1FA63-9AB2-E84F-85D8-D9CD25C42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EFC49-E7A0-CF40-BA4B-AC0F24B5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9B46-E6E5-9944-B6A7-2BE1340170EF}" type="datetimeFigureOut">
              <a:rPr lang="en-US" smtClean="0"/>
              <a:t>7/17/21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4A98B-21EB-7F4E-BDEF-8363510B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98B91-2ECB-714F-986F-AB934A82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A2E2-0E01-4B43-B8E1-D23EAB16A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1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9512-BF59-0546-AE04-22B75147F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4CDA42-7201-794B-80A3-34EE2EBA0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FB561-1364-F443-882A-4E40E76DB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92B21-4E76-0940-9A1E-A2907CB7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9B46-E6E5-9944-B6A7-2BE1340170EF}" type="datetimeFigureOut">
              <a:rPr lang="en-US" smtClean="0"/>
              <a:t>7/17/21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D8A05-DD17-E849-ABD8-946B7A622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A85B2-7349-4E4F-BE13-ADA109A2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A2E2-0E01-4B43-B8E1-D23EAB16A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0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13928B-92AC-6E4E-AC87-9CF6DC09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636F4-8AD9-C14E-93CC-498D5F7D3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91126-A73D-854C-97AB-BED9E0498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19B46-E6E5-9944-B6A7-2BE1340170EF}" type="datetimeFigureOut">
              <a:rPr lang="en-US" smtClean="0"/>
              <a:t>7/17/21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11517-B40D-3040-B4B4-AA64817C7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790B5-A802-8543-BB2B-2F10A9B23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EA2E2-0E01-4B43-B8E1-D23EAB16A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5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91DF5F5-9AA2-EB4D-A277-54EB3339EA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1369621"/>
              </p:ext>
            </p:extLst>
          </p:nvPr>
        </p:nvGraphicFramePr>
        <p:xfrm>
          <a:off x="1" y="186267"/>
          <a:ext cx="12192000" cy="64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572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97</Words>
  <Application>Microsoft Macintosh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shahid puthawala</dc:creator>
  <cp:lastModifiedBy>shahid puthawala</cp:lastModifiedBy>
  <cp:revision>5</cp:revision>
  <dcterms:created xsi:type="dcterms:W3CDTF">2021-07-17T11:08:55Z</dcterms:created>
  <dcterms:modified xsi:type="dcterms:W3CDTF">2021-07-17T12:09:51Z</dcterms:modified>
</cp:coreProperties>
</file>