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972F-D5F0-40C3-90B4-89EEE0071E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FA3C-EDCA-448C-BE87-9323BD0C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shakib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shakib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shakib</dc:title>
  <dc:creator>shakib shahidul</dc:creator>
  <cp:lastModifiedBy>shakib shahidul</cp:lastModifiedBy>
  <cp:revision>1</cp:revision>
  <dcterms:created xsi:type="dcterms:W3CDTF">2019-04-17T10:03:29Z</dcterms:created>
  <dcterms:modified xsi:type="dcterms:W3CDTF">2019-04-17T10:03:43Z</dcterms:modified>
</cp:coreProperties>
</file>