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8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1" r:id="rId31"/>
    <p:sldId id="288" r:id="rId32"/>
    <p:sldId id="258" r:id="rId33"/>
    <p:sldId id="25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229600" cy="1752600"/>
          </a:xfrm>
        </p:spPr>
        <p:txBody>
          <a:bodyPr/>
          <a:lstStyle/>
          <a:p>
            <a:pPr algn="ctr"/>
            <a:r>
              <a:rPr lang="en-US" sz="4800" cap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Sweater Company Management System</a:t>
            </a:r>
            <a:endParaRPr lang="en-US" sz="4800" cap="none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1600200"/>
            <a:ext cx="85344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Developed By:-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Md. Saddam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hossain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prodhan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ID: 1244300 .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Batch ID: J2EE/APCL-A/37/01.</a:t>
            </a:r>
          </a:p>
          <a:p>
            <a:pPr algn="r"/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Submitted to:-</a:t>
            </a:r>
          </a:p>
          <a:p>
            <a:pPr algn="r"/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Mr. Md.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Moshahidul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Islam.</a:t>
            </a:r>
          </a:p>
          <a:p>
            <a:pPr algn="r"/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Consultant (IDB-BISEW)</a:t>
            </a:r>
          </a:p>
          <a:p>
            <a:pPr algn="r"/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Presentation Date: 06/12/2018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78" y="152400"/>
            <a:ext cx="8239722" cy="1752600"/>
          </a:xfrm>
        </p:spPr>
        <p:txBody>
          <a:bodyPr/>
          <a:lstStyle/>
          <a:p>
            <a:pPr algn="l"/>
            <a:r>
              <a:rPr lang="en-US" sz="2800" dirty="0" smtClean="0"/>
              <a:t>Finishing section </a:t>
            </a:r>
            <a:r>
              <a:rPr lang="en-US" sz="2800" dirty="0"/>
              <a:t>distribution and receive and send next linking department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3999"/>
            <a:ext cx="8077200" cy="49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78" y="228600"/>
            <a:ext cx="8392122" cy="1143000"/>
          </a:xfrm>
        </p:spPr>
        <p:txBody>
          <a:bodyPr/>
          <a:lstStyle/>
          <a:p>
            <a:pPr algn="l"/>
            <a:r>
              <a:rPr lang="en-US" sz="2800" dirty="0"/>
              <a:t>Knitting section distribution and receive and send next linking department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7" y="1752600"/>
            <a:ext cx="8554645" cy="47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algn="l"/>
            <a:r>
              <a:rPr lang="en-US" sz="2800" dirty="0" smtClean="0"/>
              <a:t>Admin login and management system that production department same P.M activity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077200" cy="48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Salary department 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534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512511" cy="1143000"/>
          </a:xfrm>
        </p:spPr>
        <p:txBody>
          <a:bodyPr/>
          <a:lstStyle/>
          <a:p>
            <a:pPr algn="l"/>
            <a:r>
              <a:rPr lang="en-US" sz="2800" dirty="0" smtClean="0"/>
              <a:t>Knitting salary section login 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58" y="1905000"/>
            <a:ext cx="7602011" cy="434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6364"/>
            <a:ext cx="6512511" cy="1143000"/>
          </a:xfrm>
        </p:spPr>
        <p:txBody>
          <a:bodyPr/>
          <a:lstStyle/>
          <a:p>
            <a:pPr algn="l"/>
            <a:r>
              <a:rPr lang="en-US" sz="2800" dirty="0" smtClean="0"/>
              <a:t>Knitting salary calculation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705600" cy="49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1143000"/>
          </a:xfrm>
        </p:spPr>
        <p:txBody>
          <a:bodyPr/>
          <a:lstStyle/>
          <a:p>
            <a:pPr algn="l"/>
            <a:r>
              <a:rPr lang="en-US" sz="2800" dirty="0" smtClean="0"/>
              <a:t>Knitting salary payment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924800" cy="46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/>
          <a:lstStyle/>
          <a:p>
            <a:pPr algn="l"/>
            <a:r>
              <a:rPr lang="en-US" sz="2800" dirty="0" smtClean="0"/>
              <a:t>Linking salary section login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371600"/>
            <a:ext cx="8305800" cy="50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 algn="l"/>
            <a:r>
              <a:rPr lang="en-US" sz="2800" dirty="0" smtClean="0"/>
              <a:t>Linking salary calculation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447800"/>
            <a:ext cx="754380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Linking section salary payment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229600" cy="46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6512511" cy="1143000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Purposes of this System</a:t>
            </a:r>
            <a:endParaRPr lang="en-US" sz="4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752600"/>
            <a:ext cx="6400800" cy="34747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It is very easy to maintenance a sweater produce factory by using this system.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It helps both admin and production manager as well as maintain their expected task individually.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It helps production manager to get order and send efficient direction to the employees.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It helps PM to manage order, buyer request and delivery outline.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Overall this system helps to whole system of a garments factory.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Washing salary section login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1524000"/>
            <a:ext cx="755438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pPr algn="l"/>
            <a:r>
              <a:rPr lang="en-US" sz="2800" dirty="0" smtClean="0"/>
              <a:t>Washing section salary calculation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772400" cy="50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1143000"/>
          </a:xfrm>
        </p:spPr>
        <p:txBody>
          <a:bodyPr/>
          <a:lstStyle/>
          <a:p>
            <a:pPr algn="l"/>
            <a:r>
              <a:rPr lang="en-US" sz="2800" dirty="0" smtClean="0"/>
              <a:t>Washing section salary payment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543800" cy="48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8" y="381000"/>
            <a:ext cx="8305800" cy="1143000"/>
          </a:xfrm>
        </p:spPr>
        <p:txBody>
          <a:bodyPr/>
          <a:lstStyle/>
          <a:p>
            <a:pPr algn="l"/>
            <a:r>
              <a:rPr lang="en-US" sz="2800" dirty="0" smtClean="0"/>
              <a:t>Finishing section salary login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3" y="1676400"/>
            <a:ext cx="7602011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305800" cy="1143000"/>
          </a:xfrm>
        </p:spPr>
        <p:txBody>
          <a:bodyPr/>
          <a:lstStyle/>
          <a:p>
            <a:pPr algn="l"/>
            <a:r>
              <a:rPr lang="en-US" sz="2800" dirty="0" smtClean="0"/>
              <a:t>Finishing section salary calculation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800" cy="51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143000"/>
          </a:xfrm>
        </p:spPr>
        <p:txBody>
          <a:bodyPr/>
          <a:lstStyle/>
          <a:p>
            <a:pPr algn="l"/>
            <a:r>
              <a:rPr lang="en-US" sz="2800" dirty="0" smtClean="0"/>
              <a:t>Packaging section salary login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772400" cy="50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1066800"/>
          </a:xfrm>
        </p:spPr>
        <p:txBody>
          <a:bodyPr/>
          <a:lstStyle/>
          <a:p>
            <a:pPr algn="l"/>
            <a:r>
              <a:rPr lang="en-US" sz="2800" dirty="0" smtClean="0"/>
              <a:t>Packaging section salary calculation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7543800" cy="50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763000" cy="1143000"/>
          </a:xfrm>
        </p:spPr>
        <p:txBody>
          <a:bodyPr/>
          <a:lstStyle/>
          <a:p>
            <a:pPr algn="l"/>
            <a:r>
              <a:rPr lang="en-US" sz="2800" dirty="0" smtClean="0"/>
              <a:t>Packaging section salary payment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077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1143000"/>
          </a:xfrm>
        </p:spPr>
        <p:txBody>
          <a:bodyPr/>
          <a:lstStyle/>
          <a:p>
            <a:pPr algn="l"/>
            <a:r>
              <a:rPr lang="en-US" sz="2800" dirty="0" smtClean="0"/>
              <a:t>Total Order list for prime sweater ltd.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772400" cy="50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1143000"/>
          </a:xfrm>
        </p:spPr>
        <p:txBody>
          <a:bodyPr/>
          <a:lstStyle/>
          <a:p>
            <a:pPr algn="l"/>
            <a:r>
              <a:rPr lang="en-US" sz="2800" dirty="0" smtClean="0"/>
              <a:t>Shipment record table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2" y="1524000"/>
            <a:ext cx="8507013" cy="48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175351" cy="1371600"/>
          </a:xfrm>
        </p:spPr>
        <p:txBody>
          <a:bodyPr/>
          <a:lstStyle/>
          <a:p>
            <a:r>
              <a:rPr lang="en-US" sz="2800" dirty="0" smtClean="0"/>
              <a:t>Overview page we can Registration or login use </a:t>
            </a:r>
            <a:r>
              <a:rPr lang="en-US" sz="2800" dirty="0"/>
              <a:t>this page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077200" cy="45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algn="l"/>
            <a:r>
              <a:rPr lang="en-US" sz="2800" dirty="0" smtClean="0"/>
              <a:t>Finishing section salary payment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50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1143000"/>
          </a:xfrm>
        </p:spPr>
        <p:txBody>
          <a:bodyPr/>
          <a:lstStyle/>
          <a:p>
            <a:pPr algn="l"/>
            <a:r>
              <a:rPr lang="en-US" sz="2800" dirty="0" smtClean="0"/>
              <a:t>Employee information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924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71600"/>
            <a:ext cx="6512511" cy="1143000"/>
          </a:xfrm>
        </p:spPr>
        <p:txBody>
          <a:bodyPr/>
          <a:lstStyle/>
          <a:p>
            <a:r>
              <a:rPr lang="en-US" dirty="0" smtClean="0"/>
              <a:t>Upcoming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52600" y="3048000"/>
            <a:ext cx="6400800" cy="2438400"/>
          </a:xfrm>
        </p:spPr>
        <p:txBody>
          <a:bodyPr/>
          <a:lstStyle/>
          <a:p>
            <a:r>
              <a:rPr lang="en-US" dirty="0" smtClean="0"/>
              <a:t>Update employee information section</a:t>
            </a:r>
          </a:p>
          <a:p>
            <a:r>
              <a:rPr lang="en-US" dirty="0" smtClean="0"/>
              <a:t>Total order count and send visual</a:t>
            </a:r>
          </a:p>
          <a:p>
            <a:r>
              <a:rPr lang="en-US" dirty="0" smtClean="0"/>
              <a:t>Delete information every </a:t>
            </a:r>
            <a:r>
              <a:rPr lang="en-US" dirty="0" smtClean="0"/>
              <a:t>employee</a:t>
            </a:r>
          </a:p>
          <a:p>
            <a:r>
              <a:rPr lang="en-US" dirty="0" smtClean="0"/>
              <a:t>Attendance for time section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Programs that are used here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 Beans IDE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8.2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MySQL Workbench 6.3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Plus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81600"/>
            <a:ext cx="7675856" cy="1143000"/>
          </a:xfrm>
        </p:spPr>
        <p:txBody>
          <a:bodyPr/>
          <a:lstStyle/>
          <a:p>
            <a:pPr algn="l"/>
            <a:r>
              <a:rPr lang="en-US" sz="3600" dirty="0" smtClean="0"/>
              <a:t>New user registration first use this system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8534400" cy="48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90600" y="228601"/>
            <a:ext cx="7175351" cy="914400"/>
          </a:xfrm>
        </p:spPr>
        <p:txBody>
          <a:bodyPr/>
          <a:lstStyle/>
          <a:p>
            <a:r>
              <a:rPr lang="en-US" sz="3200" dirty="0" smtClean="0"/>
              <a:t>Existing register admin or P.M login the system use this page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458200" cy="47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01000" cy="1793167"/>
          </a:xfrm>
        </p:spPr>
        <p:txBody>
          <a:bodyPr/>
          <a:lstStyle/>
          <a:p>
            <a:r>
              <a:rPr lang="en-US" sz="3200" dirty="0" smtClean="0"/>
              <a:t>P.M use this sector and admin also use P.M activity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53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402245" cy="1793167"/>
          </a:xfrm>
        </p:spPr>
        <p:txBody>
          <a:bodyPr/>
          <a:lstStyle/>
          <a:p>
            <a:r>
              <a:rPr lang="en-US" sz="2800" dirty="0" smtClean="0"/>
              <a:t>Knitting section distribution and receive and send next linking department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783245" cy="47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2308" y="228600"/>
            <a:ext cx="8268292" cy="1793167"/>
          </a:xfrm>
        </p:spPr>
        <p:txBody>
          <a:bodyPr/>
          <a:lstStyle/>
          <a:p>
            <a:r>
              <a:rPr lang="en-US" sz="2800" dirty="0" smtClean="0"/>
              <a:t>Linking section </a:t>
            </a:r>
            <a:r>
              <a:rPr lang="en-US" sz="2800" dirty="0"/>
              <a:t>distribution and receive and send next </a:t>
            </a:r>
            <a:r>
              <a:rPr lang="en-US" sz="2800" dirty="0" smtClean="0"/>
              <a:t>washing department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8" y="1676400"/>
            <a:ext cx="845938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839200" cy="1793167"/>
          </a:xfrm>
        </p:spPr>
        <p:txBody>
          <a:bodyPr/>
          <a:lstStyle/>
          <a:p>
            <a:r>
              <a:rPr lang="en-US" sz="2800" dirty="0" smtClean="0"/>
              <a:t>Washing section </a:t>
            </a:r>
            <a:r>
              <a:rPr lang="en-US" sz="2800" dirty="0"/>
              <a:t>distribution and receive and send next </a:t>
            </a:r>
            <a:r>
              <a:rPr lang="en-US" sz="2800" dirty="0" smtClean="0"/>
              <a:t>finishing department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2" y="1828799"/>
            <a:ext cx="8602276" cy="492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93</TotalTime>
  <Words>321</Words>
  <Application>Microsoft Office PowerPoint</Application>
  <PresentationFormat>On-screen Show (4:3)</PresentationFormat>
  <Paragraphs>55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Slipstream</vt:lpstr>
      <vt:lpstr>Sweater Company Management System</vt:lpstr>
      <vt:lpstr>Purposes of this System</vt:lpstr>
      <vt:lpstr>Overview page we can Registration or login use this page  </vt:lpstr>
      <vt:lpstr>New user registration first use this system </vt:lpstr>
      <vt:lpstr>Existing register admin or P.M login the system use this page </vt:lpstr>
      <vt:lpstr>P.M use this sector and admin also use P.M activity</vt:lpstr>
      <vt:lpstr>Knitting section distribution and receive and send next linking department</vt:lpstr>
      <vt:lpstr>Linking section distribution and receive and send next washing department </vt:lpstr>
      <vt:lpstr>Washing section distribution and receive and send next finishing department</vt:lpstr>
      <vt:lpstr>Finishing section distribution and receive and send next linking department</vt:lpstr>
      <vt:lpstr>Knitting section distribution and receive and send next linking department</vt:lpstr>
      <vt:lpstr>Admin login and management system that production department same P.M activity</vt:lpstr>
      <vt:lpstr>Salary department  </vt:lpstr>
      <vt:lpstr>Knitting salary section login  </vt:lpstr>
      <vt:lpstr>Knitting salary calculation </vt:lpstr>
      <vt:lpstr>Knitting salary payment </vt:lpstr>
      <vt:lpstr>Linking salary section login </vt:lpstr>
      <vt:lpstr>Linking salary calculation </vt:lpstr>
      <vt:lpstr>Linking section salary payment</vt:lpstr>
      <vt:lpstr>Washing salary section login </vt:lpstr>
      <vt:lpstr>Washing section salary calculation</vt:lpstr>
      <vt:lpstr>Washing section salary payment</vt:lpstr>
      <vt:lpstr>Finishing section salary login</vt:lpstr>
      <vt:lpstr>Finishing section salary calculation</vt:lpstr>
      <vt:lpstr>Packaging section salary login</vt:lpstr>
      <vt:lpstr>Packaging section salary calculation </vt:lpstr>
      <vt:lpstr>Packaging section salary payment</vt:lpstr>
      <vt:lpstr>Total Order list for prime sweater ltd.</vt:lpstr>
      <vt:lpstr>Shipment record table</vt:lpstr>
      <vt:lpstr>Finishing section salary payment </vt:lpstr>
      <vt:lpstr>Employee information </vt:lpstr>
      <vt:lpstr>Upcoming Features</vt:lpstr>
      <vt:lpstr>Programs that are used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Sweater Company Management System</dc:title>
  <dc:creator>walton</dc:creator>
  <cp:lastModifiedBy>Windows User</cp:lastModifiedBy>
  <cp:revision>26</cp:revision>
  <dcterms:created xsi:type="dcterms:W3CDTF">2006-08-16T00:00:00Z</dcterms:created>
  <dcterms:modified xsi:type="dcterms:W3CDTF">2018-12-06T04:11:29Z</dcterms:modified>
</cp:coreProperties>
</file>