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9" r:id="rId3"/>
    <p:sldId id="257" r:id="rId4"/>
    <p:sldId id="258" r:id="rId5"/>
    <p:sldId id="268" r:id="rId6"/>
    <p:sldId id="266" r:id="rId7"/>
    <p:sldId id="259" r:id="rId8"/>
    <p:sldId id="267" r:id="rId9"/>
    <p:sldId id="270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BCC32-668D-C5A4-ED97-BCF4FAE2CBA9}" v="240" dt="2023-06-11T21:35:34.034"/>
    <p1510:client id="{3F1E7C6C-C1F9-09B8-2B5B-1AD20C5C690D}" v="3" dt="2023-05-16T03:35:36.925"/>
    <p1510:client id="{6E321845-3901-4635-19E9-796AC3838DDE}" v="185" dt="2023-05-16T02:34:14.898"/>
    <p1510:client id="{7DAA68BB-AB12-07B9-7516-EDDE1F790F54}" v="444" dt="2023-05-16T03:28:50.578"/>
    <p1510:client id="{A2246EFF-F1E2-4961-98D6-B7BA1145565A}" v="55" dt="2023-05-15T18:37:25.152"/>
    <p1510:client id="{FC1DEE06-5CB5-A019-A9B6-DB47C63B9780}" v="174" dt="2023-06-11T22:01:32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16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2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3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86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68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52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23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6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36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84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1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June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30" y="2265567"/>
            <a:ext cx="5638247" cy="23259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Notes Application "</a:t>
            </a:r>
            <a:r>
              <a:rPr lang="en-US" sz="4800" dirty="0" err="1"/>
              <a:t>Dnote</a:t>
            </a:r>
            <a:r>
              <a:rPr lang="en-US" sz="4800" dirty="0"/>
              <a:t>"</a:t>
            </a:r>
            <a:endParaRPr lang="en-US" dirty="0"/>
          </a:p>
        </p:txBody>
      </p:sp>
      <p:grpSp>
        <p:nvGrpSpPr>
          <p:cNvPr id="52" name="Group 56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8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5D8A927-350B-61A3-12C8-5A9A292FE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 r="-1" b="-1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5BE4-E362-21F4-C088-8EB28B33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7E84C-AFFC-89E3-51B1-7C177CE0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i="0">
                <a:effectLst/>
                <a:latin typeface="Söhne"/>
              </a:rPr>
              <a:t>Conclusion</a:t>
            </a:r>
            <a:endParaRPr lang="en-US" b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71680A-DD9F-DE28-D5C6-A09F3B2C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160362" cy="2962273"/>
          </a:xfrm>
        </p:spPr>
        <p:txBody>
          <a:bodyPr vert="horz" lIns="0" tIns="0" rIns="0" bIns="0" rtlCol="0"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In summary,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Dnote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is a promising note-taking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ea typeface="+mn-lt"/>
                <a:cs typeface="+mn-lt"/>
              </a:rPr>
              <a:t>application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that simplifies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ea typeface="+mn-lt"/>
                <a:cs typeface="+mn-lt"/>
              </a:rPr>
              <a:t>the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process of capturing, organizing,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ea typeface="+mn-lt"/>
                <a:cs typeface="+mn-lt"/>
              </a:rPr>
              <a:t>and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accessing notes. With future enhancements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ea typeface="+mn-lt"/>
                <a:cs typeface="+mn-lt"/>
              </a:rPr>
              <a:t>and the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use of advanced technologies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Dnote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aims to become a comprehensive solution for individuals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ea typeface="+mn-lt"/>
                <a:cs typeface="+mn-lt"/>
              </a:rPr>
              <a:t>and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teams in managing their note-taking needs efficiently.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Avenir Next LT Pro"/>
            </a:endParaRPr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20" name="Picture 19" descr="Light bulb on yellow background with sketched light beams and cord">
            <a:extLst>
              <a:ext uri="{FF2B5EF4-FFF2-40B4-BE49-F238E27FC236}">
                <a16:creationId xmlns:a16="http://schemas.microsoft.com/office/drawing/2014/main" id="{CF3A21A7-C15B-7F56-FF14-E243085F9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2" r="3437" b="3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C7040E-0962-8032-44E0-AF5CAC2D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1B6DD-29C1-4FEA-923F-71EA1347694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974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BEB525-0E4A-88C5-08FB-C77AFDA9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4" y="1334791"/>
            <a:ext cx="6911974" cy="2803071"/>
          </a:xfrm>
        </p:spPr>
        <p:txBody>
          <a:bodyPr anchor="ctr">
            <a:normAutofit/>
          </a:bodyPr>
          <a:lstStyle/>
          <a:p>
            <a:r>
              <a:rPr lang="en-US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710C-1645-EFD9-4756-79584E2D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4" y="4437899"/>
            <a:ext cx="6911974" cy="99014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>
                <a:solidFill>
                  <a:schemeClr val="tx2">
                    <a:lumMod val="90000"/>
                  </a:schemeClr>
                </a:solidFill>
              </a:rPr>
              <a:t>Any Questions ?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50911-D446-3F39-EC7C-3B673B4C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09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41AE-7B96-D077-7B5D-EF7A36EF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Presenters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1E5429-0B12-D2AD-FA07-F90A4F1BC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698221"/>
              </p:ext>
            </p:extLst>
          </p:nvPr>
        </p:nvGraphicFramePr>
        <p:xfrm>
          <a:off x="720725" y="3431125"/>
          <a:ext cx="10728324" cy="125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005">
                  <a:extLst>
                    <a:ext uri="{9D8B030D-6E8A-4147-A177-3AD203B41FA5}">
                      <a16:colId xmlns:a16="http://schemas.microsoft.com/office/drawing/2014/main" val="3760975955"/>
                    </a:ext>
                  </a:extLst>
                </a:gridCol>
                <a:gridCol w="4409319">
                  <a:extLst>
                    <a:ext uri="{9D8B030D-6E8A-4147-A177-3AD203B41FA5}">
                      <a16:colId xmlns:a16="http://schemas.microsoft.com/office/drawing/2014/main" val="2504137653"/>
                    </a:ext>
                  </a:extLst>
                </a:gridCol>
              </a:tblGrid>
              <a:tr h="6291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i="0" u="none" strike="noStrike" noProof="0" dirty="0">
                        <a:solidFill>
                          <a:schemeClr val="tx1"/>
                        </a:solidFill>
                        <a:effectLst/>
                        <a:latin typeface="Avenir Next LT Pro"/>
                      </a:endParaRPr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3466939177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Abdulla Al Shahid</a:t>
                      </a:r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191002118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33724307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BD7DF-A2AF-7BB0-F9CD-178F4C6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dirty="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632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A9C4B-1CF3-AE65-54A2-13DD15F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1C2A-3CC2-1928-53FB-1AAAD1D9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Motivation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Technology Used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How is it work ?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Future Scope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Conclusion</a:t>
            </a:r>
          </a:p>
          <a:p>
            <a:pPr>
              <a:lnSpc>
                <a:spcPct val="110000"/>
              </a:lnSpc>
            </a:pPr>
            <a:endParaRPr lang="en-US" sz="170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</a:pPr>
            <a:endParaRPr lang="en-US" sz="1700">
              <a:solidFill>
                <a:srgbClr val="FFFFFF">
                  <a:alpha val="58000"/>
                </a:srgbClr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F3D5AB91-518D-8A20-6365-8BEAC7B4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6DD0B-0CA8-BE1C-B46D-56864F5D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64B8-C854-6194-A2A4-8B628DB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>
                <a:ea typeface="+mj-lt"/>
                <a:cs typeface="+mj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24A9-7CDC-A85F-1858-9A904E1F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Dnote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is a simple note-taking application designed to help users organize and manage their personal or professional notes effectively. With its user-friendly interface and essential features,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Dnote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offers a convenient platform for users to create, edit, and delete notes on the go.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/>
          </a:p>
        </p:txBody>
      </p:sp>
      <p:pic>
        <p:nvPicPr>
          <p:cNvPr id="6" name="Picture 6" descr="GeekSVGs">
            <a:extLst>
              <a:ext uri="{FF2B5EF4-FFF2-40B4-BE49-F238E27FC236}">
                <a16:creationId xmlns:a16="http://schemas.microsoft.com/office/drawing/2014/main" id="{2BF1E8E0-02BE-890C-7CA2-9DBDCEBD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2076941"/>
            <a:ext cx="5014800" cy="269545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B54A-950C-613B-0B2A-B626D2E7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1B6DD-29C1-4FEA-923F-71EA1347694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605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DEB4A-25B7-1A7E-6379-132D5622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Motivation</a:t>
            </a:r>
          </a:p>
        </p:txBody>
      </p:sp>
      <p:pic>
        <p:nvPicPr>
          <p:cNvPr id="45" name="Picture 44" descr="Multi-coloured paper-craft art">
            <a:extLst>
              <a:ext uri="{FF2B5EF4-FFF2-40B4-BE49-F238E27FC236}">
                <a16:creationId xmlns:a16="http://schemas.microsoft.com/office/drawing/2014/main" id="{5E3AFED7-778B-9879-3EAE-132EE8EF6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2" r="19500" b="-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AEA5-DC0F-25E6-270E-ECA58F40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br>
              <a:rPr lang="en-US" dirty="0"/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The motivation behind developing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Dnote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was to address the need for a lightweight, user-friendly, and feature-rich note-taking application. In today's fast-paced world, where information is constantly flowing, individuals often require a tool to capture their thoughts and ideas in a convenient manner.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1820F-5B10-BC0A-29D4-B363D05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1B6DD-29C1-4FEA-923F-71EA1347694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3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0D0AC-525B-E807-A0CA-ECC8B1FF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0720-B054-D42F-CD95-AB68E791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</a:rPr>
              <a:t>FrontEnd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: Java ,Android 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 Backend :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</a:rPr>
              <a:t>Node,Express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 Database :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</a:rPr>
              <a:t>Mongodb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A37ACB11-8EF6-0B56-313C-B5047B0C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900A4-0B49-B87C-A33A-8518A3E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1B6DD-29C1-4FEA-923F-71EA1347694C}" type="slidenum">
              <a:rPr lang="en-US" dirty="0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145D-4633-6272-38B7-65E109D6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2838041" cy="420688"/>
          </a:xfrm>
        </p:spPr>
        <p:txBody>
          <a:bodyPr wrap="square" anchor="ctr">
            <a:normAutofit fontScale="90000"/>
          </a:bodyPr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8B27-78E1-DB19-E178-0E28BA6F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C3D9F-E341-EA63-F8B5-40434BBF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EC0B73B-5077-5A49-5A62-0035730C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9" y="1330960"/>
            <a:ext cx="1899138" cy="41148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BB51C47-0D2A-B749-4950-92786ECB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1" y="1330960"/>
            <a:ext cx="1899138" cy="4114800"/>
          </a:xfrm>
          <a:prstGeom prst="rect">
            <a:avLst/>
          </a:prstGeom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7B30DA9-71F9-466F-5DA3-DAA40AADF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939" y="1330960"/>
            <a:ext cx="1899138" cy="4114800"/>
          </a:xfrm>
          <a:prstGeom prst="rect">
            <a:avLst/>
          </a:prstGeom>
        </p:spPr>
      </p:pic>
      <p:pic>
        <p:nvPicPr>
          <p:cNvPr id="16" name="Picture 1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D70F9E2-A41D-3F52-91C1-1FCEC37B5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148" y="1343378"/>
            <a:ext cx="189622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30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91BBB-34F3-20AF-1C45-9790AC45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How it works</a:t>
            </a:r>
          </a:p>
          <a:p>
            <a:endParaRPr lang="en-US"/>
          </a:p>
        </p:txBody>
      </p:sp>
      <p:pic>
        <p:nvPicPr>
          <p:cNvPr id="10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837E72-0005-BA14-79DD-0EBC70B3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54" y="1799580"/>
            <a:ext cx="1958608" cy="4253754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12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53C45C9-50CE-0F69-C37C-F75077B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31" y="1799580"/>
            <a:ext cx="1949200" cy="4253754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743FD-7FC7-A05D-F386-DDC7DCCB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1B6DD-29C1-4FEA-923F-71EA134769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6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D71600F4-1C7B-E5F1-CC04-B372ACD13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431" y="1798320"/>
            <a:ext cx="1970258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854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47E6-AFE4-E211-D36F-211DFE78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 wrap="square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Future Scope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A91514-A2E2-44BA-2B7C-C0C98B9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Collaboration: Introducing collaborative note-taking features that allow users to share and collaborate on notes with others. This would enable teams or groups to work together and enhance productivity.</a:t>
            </a:r>
            <a:endParaRPr lang="en-US" sz="1300" b="1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Cloud Sync: Implementing cloud synchronization capabilities, which would enable users to access their notes seamlessly across multiple devices. This feature ensures that notes are always up to date and accessible from anywhere.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Advanced Organization: Enhancing the note organization capabilities by introducing folders, tags, and search functionalities. This would make it easier for users to categorize and retrieve specific notes quickly.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 b="1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30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30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300"/>
          </a:p>
        </p:txBody>
      </p:sp>
      <p:pic>
        <p:nvPicPr>
          <p:cNvPr id="16" name="Picture 4" descr="Person watching empty phone">
            <a:extLst>
              <a:ext uri="{FF2B5EF4-FFF2-40B4-BE49-F238E27FC236}">
                <a16:creationId xmlns:a16="http://schemas.microsoft.com/office/drawing/2014/main" id="{9333336A-7027-DDF1-F4CD-4F0387A0C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7" r="7644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BE865-1B3F-1C26-86A3-868C7554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1B6DD-29C1-4FEA-923F-71EA1347694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284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BlobVTI</vt:lpstr>
      <vt:lpstr>Notes Application "Dnote"</vt:lpstr>
      <vt:lpstr>Presenters</vt:lpstr>
      <vt:lpstr>Content</vt:lpstr>
      <vt:lpstr>Introduction</vt:lpstr>
      <vt:lpstr>Motivation</vt:lpstr>
      <vt:lpstr>Technology Used</vt:lpstr>
      <vt:lpstr>How it works</vt:lpstr>
      <vt:lpstr>How it works </vt:lpstr>
      <vt:lpstr>Future Scope</vt:lpstr>
      <vt:lpstr>Conclusion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140</cp:revision>
  <dcterms:created xsi:type="dcterms:W3CDTF">2023-05-15T18:11:26Z</dcterms:created>
  <dcterms:modified xsi:type="dcterms:W3CDTF">2023-06-11T22:02:33Z</dcterms:modified>
</cp:coreProperties>
</file>