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9" r:id="rId3"/>
    <p:sldId id="257" r:id="rId4"/>
    <p:sldId id="258" r:id="rId5"/>
    <p:sldId id="268" r:id="rId6"/>
    <p:sldId id="266" r:id="rId7"/>
    <p:sldId id="259" r:id="rId8"/>
    <p:sldId id="267" r:id="rId9"/>
    <p:sldId id="261" r:id="rId10"/>
    <p:sldId id="270" r:id="rId11"/>
    <p:sldId id="262" r:id="rId12"/>
    <p:sldId id="263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21845-3901-4635-19E9-796AC3838DDE}" v="185" dt="2023-05-16T02:34:14.898"/>
    <p1510:client id="{7DAA68BB-AB12-07B9-7516-EDDE1F790F54}" v="444" dt="2023-05-16T03:28:50.578"/>
    <p1510:client id="{A2246EFF-F1E2-4961-98D6-B7BA1145565A}" v="55" dt="2023-05-15T18:37:25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D115C-BE9A-425C-9A47-C9440137FD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4E9D8238-9C28-46E7-A9DB-9DD8DB682E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solidFill>
                <a:schemeClr val="bg1"/>
              </a:solidFill>
            </a:rPr>
            <a:t>Android provides mechanisms for managing resources, including memory, CPU, and battery usage</a:t>
          </a:r>
          <a:endParaRPr lang="en-US" dirty="0">
            <a:solidFill>
              <a:schemeClr val="bg1"/>
            </a:solidFill>
          </a:endParaRPr>
        </a:p>
      </dgm:t>
    </dgm:pt>
    <dgm:pt modelId="{ED1078BE-50E4-4906-8BA0-06F71E87C119}" type="parTrans" cxnId="{F78A57E1-A694-4FF2-8FD2-92B3331C0666}">
      <dgm:prSet/>
      <dgm:spPr/>
      <dgm:t>
        <a:bodyPr/>
        <a:lstStyle/>
        <a:p>
          <a:endParaRPr lang="en-US"/>
        </a:p>
      </dgm:t>
    </dgm:pt>
    <dgm:pt modelId="{8897599C-D841-4DB2-8137-AD34CC7044A0}" type="sibTrans" cxnId="{F78A57E1-A694-4FF2-8FD2-92B3331C0666}">
      <dgm:prSet/>
      <dgm:spPr/>
      <dgm:t>
        <a:bodyPr/>
        <a:lstStyle/>
        <a:p>
          <a:endParaRPr lang="en-US"/>
        </a:p>
      </dgm:t>
    </dgm:pt>
    <dgm:pt modelId="{986B0503-BFAA-434C-A29F-AB49C7776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 garbage collector automatically frees memory that is no longer in use</a:t>
          </a:r>
          <a:endParaRPr lang="en-US" dirty="0"/>
        </a:p>
      </dgm:t>
    </dgm:pt>
    <dgm:pt modelId="{E6EB715C-EFF7-4825-A37C-6A3FDB700A46}" type="parTrans" cxnId="{79D4C2CB-7510-44B9-842B-A31BE700AC07}">
      <dgm:prSet/>
      <dgm:spPr/>
      <dgm:t>
        <a:bodyPr/>
        <a:lstStyle/>
        <a:p>
          <a:endParaRPr lang="en-US"/>
        </a:p>
      </dgm:t>
    </dgm:pt>
    <dgm:pt modelId="{8B470AF0-047C-4B7E-B232-13EACCF9928C}" type="sibTrans" cxnId="{79D4C2CB-7510-44B9-842B-A31BE700AC07}">
      <dgm:prSet/>
      <dgm:spPr/>
      <dgm:t>
        <a:bodyPr/>
        <a:lstStyle/>
        <a:p>
          <a:endParaRPr lang="en-US"/>
        </a:p>
      </dgm:t>
    </dgm:pt>
    <dgm:pt modelId="{BE52EAD5-E1F3-445D-999E-7E5153226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Developers can use the Android Profiler to monitor and optimize resource usage in their applications</a:t>
          </a:r>
          <a:endParaRPr lang="en-US" dirty="0"/>
        </a:p>
      </dgm:t>
    </dgm:pt>
    <dgm:pt modelId="{A7254C16-6C7B-459D-8116-75B75ADF922B}" type="parTrans" cxnId="{9026B7C2-3FAA-4BC8-8FBF-0DAB10C1ABF6}">
      <dgm:prSet/>
      <dgm:spPr/>
      <dgm:t>
        <a:bodyPr/>
        <a:lstStyle/>
        <a:p>
          <a:endParaRPr lang="en-US"/>
        </a:p>
      </dgm:t>
    </dgm:pt>
    <dgm:pt modelId="{A644AB4D-F1B4-48EB-ABFC-E69166823A8F}" type="sibTrans" cxnId="{9026B7C2-3FAA-4BC8-8FBF-0DAB10C1ABF6}">
      <dgm:prSet/>
      <dgm:spPr/>
      <dgm:t>
        <a:bodyPr/>
        <a:lstStyle/>
        <a:p>
          <a:endParaRPr lang="en-US"/>
        </a:p>
      </dgm:t>
    </dgm:pt>
    <dgm:pt modelId="{3E0D10D5-51AC-4A34-97D5-2DB92DF3BCA3}" type="pres">
      <dgm:prSet presAssocID="{99AD115C-BE9A-425C-9A47-C9440137FDCA}" presName="root" presStyleCnt="0">
        <dgm:presLayoutVars>
          <dgm:dir/>
          <dgm:resizeHandles val="exact"/>
        </dgm:presLayoutVars>
      </dgm:prSet>
      <dgm:spPr/>
    </dgm:pt>
    <dgm:pt modelId="{1A2A184B-8C34-4FFA-8DBA-7B0E3BA828F2}" type="pres">
      <dgm:prSet presAssocID="{4E9D8238-9C28-46E7-A9DB-9DD8DB682EE8}" presName="compNode" presStyleCnt="0"/>
      <dgm:spPr/>
    </dgm:pt>
    <dgm:pt modelId="{DB56818F-2A1A-4FD8-8F65-145CDABC6F2C}" type="pres">
      <dgm:prSet presAssocID="{4E9D8238-9C28-46E7-A9DB-9DD8DB682EE8}" presName="bgRect" presStyleLbl="bgShp" presStyleIdx="0" presStyleCnt="3"/>
      <dgm:spPr/>
    </dgm:pt>
    <dgm:pt modelId="{5887C596-E7F8-4244-8EDA-A0690327374A}" type="pres">
      <dgm:prSet presAssocID="{4E9D8238-9C28-46E7-A9DB-9DD8DB682E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A3BA414C-3AAB-4039-B47B-122D6B78CB15}" type="pres">
      <dgm:prSet presAssocID="{4E9D8238-9C28-46E7-A9DB-9DD8DB682EE8}" presName="spaceRect" presStyleCnt="0"/>
      <dgm:spPr/>
    </dgm:pt>
    <dgm:pt modelId="{BC3FF7C2-D72A-44F3-96F6-35FB268589C7}" type="pres">
      <dgm:prSet presAssocID="{4E9D8238-9C28-46E7-A9DB-9DD8DB682EE8}" presName="parTx" presStyleLbl="revTx" presStyleIdx="0" presStyleCnt="3">
        <dgm:presLayoutVars>
          <dgm:chMax val="0"/>
          <dgm:chPref val="0"/>
        </dgm:presLayoutVars>
      </dgm:prSet>
      <dgm:spPr/>
    </dgm:pt>
    <dgm:pt modelId="{07170C1D-A1BB-4543-BE67-61C4307A1737}" type="pres">
      <dgm:prSet presAssocID="{8897599C-D841-4DB2-8137-AD34CC7044A0}" presName="sibTrans" presStyleCnt="0"/>
      <dgm:spPr/>
    </dgm:pt>
    <dgm:pt modelId="{2CCA38BF-6A53-4156-8454-FD011A4CD65F}" type="pres">
      <dgm:prSet presAssocID="{986B0503-BFAA-434C-A29F-AB49C7776B54}" presName="compNode" presStyleCnt="0"/>
      <dgm:spPr/>
    </dgm:pt>
    <dgm:pt modelId="{C1AC9144-8874-49AD-87DE-DD48646BEFD9}" type="pres">
      <dgm:prSet presAssocID="{986B0503-BFAA-434C-A29F-AB49C7776B54}" presName="bgRect" presStyleLbl="bgShp" presStyleIdx="1" presStyleCnt="3"/>
      <dgm:spPr/>
    </dgm:pt>
    <dgm:pt modelId="{8522E2F7-9159-4C1F-BDD3-D027F2A010FF}" type="pres">
      <dgm:prSet presAssocID="{986B0503-BFAA-434C-A29F-AB49C7776B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AC316C13-307F-497C-A100-FB5A0281BC3A}" type="pres">
      <dgm:prSet presAssocID="{986B0503-BFAA-434C-A29F-AB49C7776B54}" presName="spaceRect" presStyleCnt="0"/>
      <dgm:spPr/>
    </dgm:pt>
    <dgm:pt modelId="{C6B8F89F-6D7D-48BB-9F18-8D9CB082B0B3}" type="pres">
      <dgm:prSet presAssocID="{986B0503-BFAA-434C-A29F-AB49C7776B54}" presName="parTx" presStyleLbl="revTx" presStyleIdx="1" presStyleCnt="3">
        <dgm:presLayoutVars>
          <dgm:chMax val="0"/>
          <dgm:chPref val="0"/>
        </dgm:presLayoutVars>
      </dgm:prSet>
      <dgm:spPr/>
    </dgm:pt>
    <dgm:pt modelId="{D69CDBCB-C2F8-48D8-93E0-F04931520E92}" type="pres">
      <dgm:prSet presAssocID="{8B470AF0-047C-4B7E-B232-13EACCF9928C}" presName="sibTrans" presStyleCnt="0"/>
      <dgm:spPr/>
    </dgm:pt>
    <dgm:pt modelId="{52A7507A-B766-47A7-B685-0C26D11B346E}" type="pres">
      <dgm:prSet presAssocID="{BE52EAD5-E1F3-445D-999E-7E5153226830}" presName="compNode" presStyleCnt="0"/>
      <dgm:spPr/>
    </dgm:pt>
    <dgm:pt modelId="{ED8E535A-894E-4C96-959D-6752DCCDDFEF}" type="pres">
      <dgm:prSet presAssocID="{BE52EAD5-E1F3-445D-999E-7E5153226830}" presName="bgRect" presStyleLbl="bgShp" presStyleIdx="2" presStyleCnt="3"/>
      <dgm:spPr/>
    </dgm:pt>
    <dgm:pt modelId="{F22FD0F5-62D9-4CF8-88E8-1A4650A9B8E7}" type="pres">
      <dgm:prSet presAssocID="{BE52EAD5-E1F3-445D-999E-7E51532268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06FD093-C1D6-4268-9896-7522F42918B7}" type="pres">
      <dgm:prSet presAssocID="{BE52EAD5-E1F3-445D-999E-7E5153226830}" presName="spaceRect" presStyleCnt="0"/>
      <dgm:spPr/>
    </dgm:pt>
    <dgm:pt modelId="{37FBE3FD-E3F9-48F2-AE9C-22F063CE0EE7}" type="pres">
      <dgm:prSet presAssocID="{BE52EAD5-E1F3-445D-999E-7E51532268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406D37-43F0-429B-8EB9-03CBD98E7A8A}" type="presOf" srcId="{BE52EAD5-E1F3-445D-999E-7E5153226830}" destId="{37FBE3FD-E3F9-48F2-AE9C-22F063CE0EE7}" srcOrd="0" destOrd="0" presId="urn:microsoft.com/office/officeart/2018/2/layout/IconVerticalSolidList"/>
    <dgm:cxn modelId="{1283D93E-56B3-4CA3-8847-CB609BFDD4A9}" type="presOf" srcId="{4E9D8238-9C28-46E7-A9DB-9DD8DB682EE8}" destId="{BC3FF7C2-D72A-44F3-96F6-35FB268589C7}" srcOrd="0" destOrd="0" presId="urn:microsoft.com/office/officeart/2018/2/layout/IconVerticalSolidList"/>
    <dgm:cxn modelId="{47FB8581-86AF-4362-AA71-D59A580B10F6}" type="presOf" srcId="{986B0503-BFAA-434C-A29F-AB49C7776B54}" destId="{C6B8F89F-6D7D-48BB-9F18-8D9CB082B0B3}" srcOrd="0" destOrd="0" presId="urn:microsoft.com/office/officeart/2018/2/layout/IconVerticalSolidList"/>
    <dgm:cxn modelId="{9026B7C2-3FAA-4BC8-8FBF-0DAB10C1ABF6}" srcId="{99AD115C-BE9A-425C-9A47-C9440137FDCA}" destId="{BE52EAD5-E1F3-445D-999E-7E5153226830}" srcOrd="2" destOrd="0" parTransId="{A7254C16-6C7B-459D-8116-75B75ADF922B}" sibTransId="{A644AB4D-F1B4-48EB-ABFC-E69166823A8F}"/>
    <dgm:cxn modelId="{79D4C2CB-7510-44B9-842B-A31BE700AC07}" srcId="{99AD115C-BE9A-425C-9A47-C9440137FDCA}" destId="{986B0503-BFAA-434C-A29F-AB49C7776B54}" srcOrd="1" destOrd="0" parTransId="{E6EB715C-EFF7-4825-A37C-6A3FDB700A46}" sibTransId="{8B470AF0-047C-4B7E-B232-13EACCF9928C}"/>
    <dgm:cxn modelId="{F78A57E1-A694-4FF2-8FD2-92B3331C0666}" srcId="{99AD115C-BE9A-425C-9A47-C9440137FDCA}" destId="{4E9D8238-9C28-46E7-A9DB-9DD8DB682EE8}" srcOrd="0" destOrd="0" parTransId="{ED1078BE-50E4-4906-8BA0-06F71E87C119}" sibTransId="{8897599C-D841-4DB2-8137-AD34CC7044A0}"/>
    <dgm:cxn modelId="{7BAADCE8-F649-4D37-AC59-A44ED8F5AA86}" type="presOf" srcId="{99AD115C-BE9A-425C-9A47-C9440137FDCA}" destId="{3E0D10D5-51AC-4A34-97D5-2DB92DF3BCA3}" srcOrd="0" destOrd="0" presId="urn:microsoft.com/office/officeart/2018/2/layout/IconVerticalSolidList"/>
    <dgm:cxn modelId="{2ACBB4BB-3B87-4BB9-B2EF-B676B6C80273}" type="presParOf" srcId="{3E0D10D5-51AC-4A34-97D5-2DB92DF3BCA3}" destId="{1A2A184B-8C34-4FFA-8DBA-7B0E3BA828F2}" srcOrd="0" destOrd="0" presId="urn:microsoft.com/office/officeart/2018/2/layout/IconVerticalSolidList"/>
    <dgm:cxn modelId="{4610E2C6-B0B7-4178-89D3-84D504B143A2}" type="presParOf" srcId="{1A2A184B-8C34-4FFA-8DBA-7B0E3BA828F2}" destId="{DB56818F-2A1A-4FD8-8F65-145CDABC6F2C}" srcOrd="0" destOrd="0" presId="urn:microsoft.com/office/officeart/2018/2/layout/IconVerticalSolidList"/>
    <dgm:cxn modelId="{F490698B-DDED-4CD2-8AC4-A61E8E30C769}" type="presParOf" srcId="{1A2A184B-8C34-4FFA-8DBA-7B0E3BA828F2}" destId="{5887C596-E7F8-4244-8EDA-A0690327374A}" srcOrd="1" destOrd="0" presId="urn:microsoft.com/office/officeart/2018/2/layout/IconVerticalSolidList"/>
    <dgm:cxn modelId="{B5CF72F8-9DE4-434B-A986-22C419018405}" type="presParOf" srcId="{1A2A184B-8C34-4FFA-8DBA-7B0E3BA828F2}" destId="{A3BA414C-3AAB-4039-B47B-122D6B78CB15}" srcOrd="2" destOrd="0" presId="urn:microsoft.com/office/officeart/2018/2/layout/IconVerticalSolidList"/>
    <dgm:cxn modelId="{9AD312D8-5047-42AD-9578-0538AD1AA2A0}" type="presParOf" srcId="{1A2A184B-8C34-4FFA-8DBA-7B0E3BA828F2}" destId="{BC3FF7C2-D72A-44F3-96F6-35FB268589C7}" srcOrd="3" destOrd="0" presId="urn:microsoft.com/office/officeart/2018/2/layout/IconVerticalSolidList"/>
    <dgm:cxn modelId="{EE51699E-5220-40F1-880C-BE3B24026B2C}" type="presParOf" srcId="{3E0D10D5-51AC-4A34-97D5-2DB92DF3BCA3}" destId="{07170C1D-A1BB-4543-BE67-61C4307A1737}" srcOrd="1" destOrd="0" presId="urn:microsoft.com/office/officeart/2018/2/layout/IconVerticalSolidList"/>
    <dgm:cxn modelId="{7FCE9B8E-4DB5-4F6A-A1CE-4D8F042486E7}" type="presParOf" srcId="{3E0D10D5-51AC-4A34-97D5-2DB92DF3BCA3}" destId="{2CCA38BF-6A53-4156-8454-FD011A4CD65F}" srcOrd="2" destOrd="0" presId="urn:microsoft.com/office/officeart/2018/2/layout/IconVerticalSolidList"/>
    <dgm:cxn modelId="{E7E04B81-2953-41F8-B03F-C8DA35900FAB}" type="presParOf" srcId="{2CCA38BF-6A53-4156-8454-FD011A4CD65F}" destId="{C1AC9144-8874-49AD-87DE-DD48646BEFD9}" srcOrd="0" destOrd="0" presId="urn:microsoft.com/office/officeart/2018/2/layout/IconVerticalSolidList"/>
    <dgm:cxn modelId="{BF2A2199-EFDF-4DA0-84D2-AD569D841129}" type="presParOf" srcId="{2CCA38BF-6A53-4156-8454-FD011A4CD65F}" destId="{8522E2F7-9159-4C1F-BDD3-D027F2A010FF}" srcOrd="1" destOrd="0" presId="urn:microsoft.com/office/officeart/2018/2/layout/IconVerticalSolidList"/>
    <dgm:cxn modelId="{53F1DC5A-A24C-447B-903A-4D70E044D1D9}" type="presParOf" srcId="{2CCA38BF-6A53-4156-8454-FD011A4CD65F}" destId="{AC316C13-307F-497C-A100-FB5A0281BC3A}" srcOrd="2" destOrd="0" presId="urn:microsoft.com/office/officeart/2018/2/layout/IconVerticalSolidList"/>
    <dgm:cxn modelId="{07E064D6-1E36-41FD-B90F-7FE41EF10B42}" type="presParOf" srcId="{2CCA38BF-6A53-4156-8454-FD011A4CD65F}" destId="{C6B8F89F-6D7D-48BB-9F18-8D9CB082B0B3}" srcOrd="3" destOrd="0" presId="urn:microsoft.com/office/officeart/2018/2/layout/IconVerticalSolidList"/>
    <dgm:cxn modelId="{550029CE-F857-49DE-9D54-2CD94DB21A85}" type="presParOf" srcId="{3E0D10D5-51AC-4A34-97D5-2DB92DF3BCA3}" destId="{D69CDBCB-C2F8-48D8-93E0-F04931520E92}" srcOrd="3" destOrd="0" presId="urn:microsoft.com/office/officeart/2018/2/layout/IconVerticalSolidList"/>
    <dgm:cxn modelId="{C345CB7C-01D9-4EEA-9633-B9B5DBB7C94F}" type="presParOf" srcId="{3E0D10D5-51AC-4A34-97D5-2DB92DF3BCA3}" destId="{52A7507A-B766-47A7-B685-0C26D11B346E}" srcOrd="4" destOrd="0" presId="urn:microsoft.com/office/officeart/2018/2/layout/IconVerticalSolidList"/>
    <dgm:cxn modelId="{6B4BE12D-E5E4-4C3A-908B-77AB55721E9D}" type="presParOf" srcId="{52A7507A-B766-47A7-B685-0C26D11B346E}" destId="{ED8E535A-894E-4C96-959D-6752DCCDDFEF}" srcOrd="0" destOrd="0" presId="urn:microsoft.com/office/officeart/2018/2/layout/IconVerticalSolidList"/>
    <dgm:cxn modelId="{B4B5F4C9-FA8C-42DA-9813-12B89A01A8AF}" type="presParOf" srcId="{52A7507A-B766-47A7-B685-0C26D11B346E}" destId="{F22FD0F5-62D9-4CF8-88E8-1A4650A9B8E7}" srcOrd="1" destOrd="0" presId="urn:microsoft.com/office/officeart/2018/2/layout/IconVerticalSolidList"/>
    <dgm:cxn modelId="{61C43EBD-0FCF-4D6A-AABB-D8EC484CE28A}" type="presParOf" srcId="{52A7507A-B766-47A7-B685-0C26D11B346E}" destId="{406FD093-C1D6-4268-9896-7522F42918B7}" srcOrd="2" destOrd="0" presId="urn:microsoft.com/office/officeart/2018/2/layout/IconVerticalSolidList"/>
    <dgm:cxn modelId="{A9E2DAA5-EC25-4A32-A3E4-645B5EF2FC4F}" type="presParOf" srcId="{52A7507A-B766-47A7-B685-0C26D11B346E}" destId="{37FBE3FD-E3F9-48F2-AE9C-22F063CE0E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16D240-1665-45AA-BBE5-EF8B405D26F2}" type="doc">
      <dgm:prSet loTypeId="urn:microsoft.com/office/officeart/2016/7/layout/VerticalHollowAction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1C470D-32F4-47E6-B2B0-8F4B0606F8A4}">
      <dgm:prSet/>
      <dgm:spPr/>
      <dgm:t>
        <a:bodyPr/>
        <a:lstStyle/>
        <a:p>
          <a:r>
            <a:rPr lang="en-US"/>
            <a:t>Releasing</a:t>
          </a:r>
        </a:p>
      </dgm:t>
    </dgm:pt>
    <dgm:pt modelId="{7008E284-AF95-45E1-ACDB-05DD699307D7}" type="parTrans" cxnId="{A36371B8-D2DC-4715-854A-24D17F83F6CF}">
      <dgm:prSet/>
      <dgm:spPr/>
      <dgm:t>
        <a:bodyPr/>
        <a:lstStyle/>
        <a:p>
          <a:endParaRPr lang="en-US"/>
        </a:p>
      </dgm:t>
    </dgm:pt>
    <dgm:pt modelId="{732F3CD1-B298-4DDD-876A-4EBEACA1816C}" type="sibTrans" cxnId="{A36371B8-D2DC-4715-854A-24D17F83F6CF}">
      <dgm:prSet/>
      <dgm:spPr/>
      <dgm:t>
        <a:bodyPr/>
        <a:lstStyle/>
        <a:p>
          <a:endParaRPr lang="en-US"/>
        </a:p>
      </dgm:t>
    </dgm:pt>
    <dgm:pt modelId="{7C57EB09-288F-474D-994E-D8A6A01CABC4}">
      <dgm:prSet/>
      <dgm:spPr/>
      <dgm:t>
        <a:bodyPr/>
        <a:lstStyle/>
        <a:p>
          <a:r>
            <a:rPr lang="en-US"/>
            <a:t>Releasing resources when they are no longer needed is essential for efficient management</a:t>
          </a:r>
        </a:p>
      </dgm:t>
    </dgm:pt>
    <dgm:pt modelId="{B0E07019-9E94-431F-A45F-D5F4D77F6784}" type="parTrans" cxnId="{0701ACD2-1F83-41EB-9D9C-41003B93C7C1}">
      <dgm:prSet/>
      <dgm:spPr/>
      <dgm:t>
        <a:bodyPr/>
        <a:lstStyle/>
        <a:p>
          <a:endParaRPr lang="en-US"/>
        </a:p>
      </dgm:t>
    </dgm:pt>
    <dgm:pt modelId="{85506A95-696F-4084-BDBC-42C1ECD0AB4A}" type="sibTrans" cxnId="{0701ACD2-1F83-41EB-9D9C-41003B93C7C1}">
      <dgm:prSet/>
      <dgm:spPr/>
      <dgm:t>
        <a:bodyPr/>
        <a:lstStyle/>
        <a:p>
          <a:endParaRPr lang="en-US"/>
        </a:p>
      </dgm:t>
    </dgm:pt>
    <dgm:pt modelId="{211BCD48-FBC6-4A38-91B3-CE2AB7216D8C}">
      <dgm:prSet/>
      <dgm:spPr/>
      <dgm:t>
        <a:bodyPr/>
        <a:lstStyle/>
        <a:p>
          <a:r>
            <a:rPr lang="en-US"/>
            <a:t>Avoiding</a:t>
          </a:r>
        </a:p>
      </dgm:t>
    </dgm:pt>
    <dgm:pt modelId="{F6F0655C-4892-49A5-9157-5E02DCFED9F9}" type="parTrans" cxnId="{610393F3-734A-48EE-9B6E-871192F4CB0C}">
      <dgm:prSet/>
      <dgm:spPr/>
      <dgm:t>
        <a:bodyPr/>
        <a:lstStyle/>
        <a:p>
          <a:endParaRPr lang="en-US"/>
        </a:p>
      </dgm:t>
    </dgm:pt>
    <dgm:pt modelId="{AAAB8F74-20F4-45F5-B23A-930A3AE6293A}" type="sibTrans" cxnId="{610393F3-734A-48EE-9B6E-871192F4CB0C}">
      <dgm:prSet/>
      <dgm:spPr/>
      <dgm:t>
        <a:bodyPr/>
        <a:lstStyle/>
        <a:p>
          <a:endParaRPr lang="en-US"/>
        </a:p>
      </dgm:t>
    </dgm:pt>
    <dgm:pt modelId="{EE19AB36-A680-4BEF-9A91-325EF386F26A}">
      <dgm:prSet/>
      <dgm:spPr/>
      <dgm:t>
        <a:bodyPr/>
        <a:lstStyle/>
        <a:p>
          <a:r>
            <a:rPr lang="en-US"/>
            <a:t>Avoiding memory leaks by releasing object references when they are no longer required</a:t>
          </a:r>
        </a:p>
      </dgm:t>
    </dgm:pt>
    <dgm:pt modelId="{F89FAEFA-C5CA-4502-B7CC-9A024ADAA328}" type="parTrans" cxnId="{E6F5C01F-2514-4E90-9AF7-18CA6E00CC5F}">
      <dgm:prSet/>
      <dgm:spPr/>
      <dgm:t>
        <a:bodyPr/>
        <a:lstStyle/>
        <a:p>
          <a:endParaRPr lang="en-US"/>
        </a:p>
      </dgm:t>
    </dgm:pt>
    <dgm:pt modelId="{7B8B031D-B4FA-4149-9A1E-401C746BB954}" type="sibTrans" cxnId="{E6F5C01F-2514-4E90-9AF7-18CA6E00CC5F}">
      <dgm:prSet/>
      <dgm:spPr/>
      <dgm:t>
        <a:bodyPr/>
        <a:lstStyle/>
        <a:p>
          <a:endParaRPr lang="en-US"/>
        </a:p>
      </dgm:t>
    </dgm:pt>
    <dgm:pt modelId="{4B7B806B-1626-413B-AE09-70F6D5681757}">
      <dgm:prSet/>
      <dgm:spPr/>
      <dgm:t>
        <a:bodyPr/>
        <a:lstStyle/>
        <a:p>
          <a:r>
            <a:rPr lang="en-US"/>
            <a:t>Using</a:t>
          </a:r>
        </a:p>
      </dgm:t>
    </dgm:pt>
    <dgm:pt modelId="{2E8447AA-6C7E-4A43-AECE-3C1F9F499040}" type="parTrans" cxnId="{3049A1A6-F92C-4E01-8BFC-020B2FE5FE40}">
      <dgm:prSet/>
      <dgm:spPr/>
      <dgm:t>
        <a:bodyPr/>
        <a:lstStyle/>
        <a:p>
          <a:endParaRPr lang="en-US"/>
        </a:p>
      </dgm:t>
    </dgm:pt>
    <dgm:pt modelId="{43EB3326-E665-4092-A672-94FB50729426}" type="sibTrans" cxnId="{3049A1A6-F92C-4E01-8BFC-020B2FE5FE40}">
      <dgm:prSet/>
      <dgm:spPr/>
      <dgm:t>
        <a:bodyPr/>
        <a:lstStyle/>
        <a:p>
          <a:endParaRPr lang="en-US"/>
        </a:p>
      </dgm:t>
    </dgm:pt>
    <dgm:pt modelId="{81852676-8ABF-4FF9-BA36-0BE2C40A9290}">
      <dgm:prSet/>
      <dgm:spPr/>
      <dgm:t>
        <a:bodyPr/>
        <a:lstStyle/>
        <a:p>
          <a:r>
            <a:rPr lang="en-US"/>
            <a:t>Using the appropriate threading model for different tasks helps optimize resource usage</a:t>
          </a:r>
        </a:p>
      </dgm:t>
    </dgm:pt>
    <dgm:pt modelId="{F55E3ADF-757C-4381-9A3C-753D418321D2}" type="parTrans" cxnId="{399594C9-53B4-4C23-AB99-EA247E082E67}">
      <dgm:prSet/>
      <dgm:spPr/>
      <dgm:t>
        <a:bodyPr/>
        <a:lstStyle/>
        <a:p>
          <a:endParaRPr lang="en-US"/>
        </a:p>
      </dgm:t>
    </dgm:pt>
    <dgm:pt modelId="{889089C2-3731-4130-A20B-24CF49A1907E}" type="sibTrans" cxnId="{399594C9-53B4-4C23-AB99-EA247E082E67}">
      <dgm:prSet/>
      <dgm:spPr/>
      <dgm:t>
        <a:bodyPr/>
        <a:lstStyle/>
        <a:p>
          <a:endParaRPr lang="en-US"/>
        </a:p>
      </dgm:t>
    </dgm:pt>
    <dgm:pt modelId="{AACA65CE-B463-4760-A95B-BD7ACCBAC5ED}" type="pres">
      <dgm:prSet presAssocID="{B216D240-1665-45AA-BBE5-EF8B405D26F2}" presName="Name0" presStyleCnt="0">
        <dgm:presLayoutVars>
          <dgm:dir/>
          <dgm:animLvl val="lvl"/>
          <dgm:resizeHandles val="exact"/>
        </dgm:presLayoutVars>
      </dgm:prSet>
      <dgm:spPr/>
    </dgm:pt>
    <dgm:pt modelId="{D15C4D44-502D-4EDE-BD41-3B3AC04765C6}" type="pres">
      <dgm:prSet presAssocID="{321C470D-32F4-47E6-B2B0-8F4B0606F8A4}" presName="linNode" presStyleCnt="0"/>
      <dgm:spPr/>
    </dgm:pt>
    <dgm:pt modelId="{9D97B9F2-79E6-4C44-BD74-9B8C3A40920F}" type="pres">
      <dgm:prSet presAssocID="{321C470D-32F4-47E6-B2B0-8F4B0606F8A4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45CA5174-6275-4696-9706-B30B0AE4DE15}" type="pres">
      <dgm:prSet presAssocID="{321C470D-32F4-47E6-B2B0-8F4B0606F8A4}" presName="descendantText" presStyleLbl="alignNode1" presStyleIdx="0" presStyleCnt="3">
        <dgm:presLayoutVars>
          <dgm:bulletEnabled/>
        </dgm:presLayoutVars>
      </dgm:prSet>
      <dgm:spPr/>
    </dgm:pt>
    <dgm:pt modelId="{FD85BA8E-BA5E-4AB0-8C43-68EEC7230C14}" type="pres">
      <dgm:prSet presAssocID="{732F3CD1-B298-4DDD-876A-4EBEACA1816C}" presName="sp" presStyleCnt="0"/>
      <dgm:spPr/>
    </dgm:pt>
    <dgm:pt modelId="{6DB2A51B-FE0B-42B8-BB65-BE41263F2813}" type="pres">
      <dgm:prSet presAssocID="{211BCD48-FBC6-4A38-91B3-CE2AB7216D8C}" presName="linNode" presStyleCnt="0"/>
      <dgm:spPr/>
    </dgm:pt>
    <dgm:pt modelId="{59DEAB0B-D659-4E61-9E18-56D73BC8D16F}" type="pres">
      <dgm:prSet presAssocID="{211BCD48-FBC6-4A38-91B3-CE2AB7216D8C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087D479C-0A30-4510-8A26-D39BC6A08081}" type="pres">
      <dgm:prSet presAssocID="{211BCD48-FBC6-4A38-91B3-CE2AB7216D8C}" presName="descendantText" presStyleLbl="alignNode1" presStyleIdx="1" presStyleCnt="3">
        <dgm:presLayoutVars>
          <dgm:bulletEnabled/>
        </dgm:presLayoutVars>
      </dgm:prSet>
      <dgm:spPr/>
    </dgm:pt>
    <dgm:pt modelId="{48E61DB9-88A9-47C6-A689-778B3E6137FF}" type="pres">
      <dgm:prSet presAssocID="{AAAB8F74-20F4-45F5-B23A-930A3AE6293A}" presName="sp" presStyleCnt="0"/>
      <dgm:spPr/>
    </dgm:pt>
    <dgm:pt modelId="{9368EE67-4022-4B90-83D4-89CBC660BD68}" type="pres">
      <dgm:prSet presAssocID="{4B7B806B-1626-413B-AE09-70F6D5681757}" presName="linNode" presStyleCnt="0"/>
      <dgm:spPr/>
    </dgm:pt>
    <dgm:pt modelId="{B19920F5-7440-4E51-AD4D-E6B990216867}" type="pres">
      <dgm:prSet presAssocID="{4B7B806B-1626-413B-AE09-70F6D5681757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DC0C2169-3893-483C-8807-390BE743E6D3}" type="pres">
      <dgm:prSet presAssocID="{4B7B806B-1626-413B-AE09-70F6D5681757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6F5C01F-2514-4E90-9AF7-18CA6E00CC5F}" srcId="{211BCD48-FBC6-4A38-91B3-CE2AB7216D8C}" destId="{EE19AB36-A680-4BEF-9A91-325EF386F26A}" srcOrd="0" destOrd="0" parTransId="{F89FAEFA-C5CA-4502-B7CC-9A024ADAA328}" sibTransId="{7B8B031D-B4FA-4149-9A1E-401C746BB954}"/>
    <dgm:cxn modelId="{961E7B25-E03A-41A5-9534-267E06B9620C}" type="presOf" srcId="{81852676-8ABF-4FF9-BA36-0BE2C40A9290}" destId="{DC0C2169-3893-483C-8807-390BE743E6D3}" srcOrd="0" destOrd="0" presId="urn:microsoft.com/office/officeart/2016/7/layout/VerticalHollowActionList"/>
    <dgm:cxn modelId="{39B1A431-0494-4BE1-A252-F66EE8230061}" type="presOf" srcId="{B216D240-1665-45AA-BBE5-EF8B405D26F2}" destId="{AACA65CE-B463-4760-A95B-BD7ACCBAC5ED}" srcOrd="0" destOrd="0" presId="urn:microsoft.com/office/officeart/2016/7/layout/VerticalHollowActionList"/>
    <dgm:cxn modelId="{D96D0456-EE86-4F3A-9121-D1FB9047F3AE}" type="presOf" srcId="{EE19AB36-A680-4BEF-9A91-325EF386F26A}" destId="{087D479C-0A30-4510-8A26-D39BC6A08081}" srcOrd="0" destOrd="0" presId="urn:microsoft.com/office/officeart/2016/7/layout/VerticalHollowActionList"/>
    <dgm:cxn modelId="{ADC63876-6239-4216-998B-AF765E4D7E9D}" type="presOf" srcId="{7C57EB09-288F-474D-994E-D8A6A01CABC4}" destId="{45CA5174-6275-4696-9706-B30B0AE4DE15}" srcOrd="0" destOrd="0" presId="urn:microsoft.com/office/officeart/2016/7/layout/VerticalHollowActionList"/>
    <dgm:cxn modelId="{3049A1A6-F92C-4E01-8BFC-020B2FE5FE40}" srcId="{B216D240-1665-45AA-BBE5-EF8B405D26F2}" destId="{4B7B806B-1626-413B-AE09-70F6D5681757}" srcOrd="2" destOrd="0" parTransId="{2E8447AA-6C7E-4A43-AECE-3C1F9F499040}" sibTransId="{43EB3326-E665-4092-A672-94FB50729426}"/>
    <dgm:cxn modelId="{45638EA7-D737-44A9-BB93-3126A2C9C9ED}" type="presOf" srcId="{321C470D-32F4-47E6-B2B0-8F4B0606F8A4}" destId="{9D97B9F2-79E6-4C44-BD74-9B8C3A40920F}" srcOrd="0" destOrd="0" presId="urn:microsoft.com/office/officeart/2016/7/layout/VerticalHollowActionList"/>
    <dgm:cxn modelId="{0B9263B1-9621-4458-9586-9C6349E802A9}" type="presOf" srcId="{211BCD48-FBC6-4A38-91B3-CE2AB7216D8C}" destId="{59DEAB0B-D659-4E61-9E18-56D73BC8D16F}" srcOrd="0" destOrd="0" presId="urn:microsoft.com/office/officeart/2016/7/layout/VerticalHollowActionList"/>
    <dgm:cxn modelId="{A36371B8-D2DC-4715-854A-24D17F83F6CF}" srcId="{B216D240-1665-45AA-BBE5-EF8B405D26F2}" destId="{321C470D-32F4-47E6-B2B0-8F4B0606F8A4}" srcOrd="0" destOrd="0" parTransId="{7008E284-AF95-45E1-ACDB-05DD699307D7}" sibTransId="{732F3CD1-B298-4DDD-876A-4EBEACA1816C}"/>
    <dgm:cxn modelId="{399594C9-53B4-4C23-AB99-EA247E082E67}" srcId="{4B7B806B-1626-413B-AE09-70F6D5681757}" destId="{81852676-8ABF-4FF9-BA36-0BE2C40A9290}" srcOrd="0" destOrd="0" parTransId="{F55E3ADF-757C-4381-9A3C-753D418321D2}" sibTransId="{889089C2-3731-4130-A20B-24CF49A1907E}"/>
    <dgm:cxn modelId="{F5C220D0-5FC6-4134-81B8-CCC8C7B2B6C6}" type="presOf" srcId="{4B7B806B-1626-413B-AE09-70F6D5681757}" destId="{B19920F5-7440-4E51-AD4D-E6B990216867}" srcOrd="0" destOrd="0" presId="urn:microsoft.com/office/officeart/2016/7/layout/VerticalHollowActionList"/>
    <dgm:cxn modelId="{0701ACD2-1F83-41EB-9D9C-41003B93C7C1}" srcId="{321C470D-32F4-47E6-B2B0-8F4B0606F8A4}" destId="{7C57EB09-288F-474D-994E-D8A6A01CABC4}" srcOrd="0" destOrd="0" parTransId="{B0E07019-9E94-431F-A45F-D5F4D77F6784}" sibTransId="{85506A95-696F-4084-BDBC-42C1ECD0AB4A}"/>
    <dgm:cxn modelId="{610393F3-734A-48EE-9B6E-871192F4CB0C}" srcId="{B216D240-1665-45AA-BBE5-EF8B405D26F2}" destId="{211BCD48-FBC6-4A38-91B3-CE2AB7216D8C}" srcOrd="1" destOrd="0" parTransId="{F6F0655C-4892-49A5-9157-5E02DCFED9F9}" sibTransId="{AAAB8F74-20F4-45F5-B23A-930A3AE6293A}"/>
    <dgm:cxn modelId="{77C8ACA4-6150-46EE-B617-580E579730C6}" type="presParOf" srcId="{AACA65CE-B463-4760-A95B-BD7ACCBAC5ED}" destId="{D15C4D44-502D-4EDE-BD41-3B3AC04765C6}" srcOrd="0" destOrd="0" presId="urn:microsoft.com/office/officeart/2016/7/layout/VerticalHollowActionList"/>
    <dgm:cxn modelId="{9F5D327C-0C87-4867-8E1D-AE16BD9AB9EB}" type="presParOf" srcId="{D15C4D44-502D-4EDE-BD41-3B3AC04765C6}" destId="{9D97B9F2-79E6-4C44-BD74-9B8C3A40920F}" srcOrd="0" destOrd="0" presId="urn:microsoft.com/office/officeart/2016/7/layout/VerticalHollowActionList"/>
    <dgm:cxn modelId="{F68E45F6-4DD8-4466-AF64-29D25C3D09C5}" type="presParOf" srcId="{D15C4D44-502D-4EDE-BD41-3B3AC04765C6}" destId="{45CA5174-6275-4696-9706-B30B0AE4DE15}" srcOrd="1" destOrd="0" presId="urn:microsoft.com/office/officeart/2016/7/layout/VerticalHollowActionList"/>
    <dgm:cxn modelId="{FB1D23C6-F1B6-4C88-90FD-946E026EF6D1}" type="presParOf" srcId="{AACA65CE-B463-4760-A95B-BD7ACCBAC5ED}" destId="{FD85BA8E-BA5E-4AB0-8C43-68EEC7230C14}" srcOrd="1" destOrd="0" presId="urn:microsoft.com/office/officeart/2016/7/layout/VerticalHollowActionList"/>
    <dgm:cxn modelId="{F82968B8-DB6E-4E5C-A428-63AFB8A19FBB}" type="presParOf" srcId="{AACA65CE-B463-4760-A95B-BD7ACCBAC5ED}" destId="{6DB2A51B-FE0B-42B8-BB65-BE41263F2813}" srcOrd="2" destOrd="0" presId="urn:microsoft.com/office/officeart/2016/7/layout/VerticalHollowActionList"/>
    <dgm:cxn modelId="{23BCF113-0D86-4141-8893-419B2C837484}" type="presParOf" srcId="{6DB2A51B-FE0B-42B8-BB65-BE41263F2813}" destId="{59DEAB0B-D659-4E61-9E18-56D73BC8D16F}" srcOrd="0" destOrd="0" presId="urn:microsoft.com/office/officeart/2016/7/layout/VerticalHollowActionList"/>
    <dgm:cxn modelId="{45E55260-3939-4C43-BE7F-3AFECD575EE3}" type="presParOf" srcId="{6DB2A51B-FE0B-42B8-BB65-BE41263F2813}" destId="{087D479C-0A30-4510-8A26-D39BC6A08081}" srcOrd="1" destOrd="0" presId="urn:microsoft.com/office/officeart/2016/7/layout/VerticalHollowActionList"/>
    <dgm:cxn modelId="{03EF6FB6-3C84-40D2-8753-E2139B0D85E2}" type="presParOf" srcId="{AACA65CE-B463-4760-A95B-BD7ACCBAC5ED}" destId="{48E61DB9-88A9-47C6-A689-778B3E6137FF}" srcOrd="3" destOrd="0" presId="urn:microsoft.com/office/officeart/2016/7/layout/VerticalHollowActionList"/>
    <dgm:cxn modelId="{D16F3B54-CCAF-432F-9584-EA56C2BFB57A}" type="presParOf" srcId="{AACA65CE-B463-4760-A95B-BD7ACCBAC5ED}" destId="{9368EE67-4022-4B90-83D4-89CBC660BD68}" srcOrd="4" destOrd="0" presId="urn:microsoft.com/office/officeart/2016/7/layout/VerticalHollowActionList"/>
    <dgm:cxn modelId="{68B71B6B-3315-4B43-9D81-F850D26B8061}" type="presParOf" srcId="{9368EE67-4022-4B90-83D4-89CBC660BD68}" destId="{B19920F5-7440-4E51-AD4D-E6B990216867}" srcOrd="0" destOrd="0" presId="urn:microsoft.com/office/officeart/2016/7/layout/VerticalHollowActionList"/>
    <dgm:cxn modelId="{8A714A03-9886-4A64-9B7C-0DAE1EBE0258}" type="presParOf" srcId="{9368EE67-4022-4B90-83D4-89CBC660BD68}" destId="{DC0C2169-3893-483C-8807-390BE743E6D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4AF54D-BF9F-48DC-8FB8-41344E1513B2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2B2C09-39CD-44B4-8332-7983319C7630}">
      <dgm:prSet/>
      <dgm:spPr/>
      <dgm:t>
        <a:bodyPr/>
        <a:lstStyle/>
        <a:p>
          <a:r>
            <a:rPr lang="en-US" b="0" i="0"/>
            <a:t>Utilizing the Android Profiler tool to monitor and optimize resource usage</a:t>
          </a:r>
          <a:endParaRPr lang="en-US"/>
        </a:p>
      </dgm:t>
    </dgm:pt>
    <dgm:pt modelId="{53ED8AC9-CE41-40F5-B526-23D9F7A6D2C8}" type="parTrans" cxnId="{1B007653-1D3C-4DF6-88E3-1D4008525438}">
      <dgm:prSet/>
      <dgm:spPr/>
      <dgm:t>
        <a:bodyPr/>
        <a:lstStyle/>
        <a:p>
          <a:endParaRPr lang="en-US"/>
        </a:p>
      </dgm:t>
    </dgm:pt>
    <dgm:pt modelId="{0185DE32-2EB4-4A9C-8DE1-A34C8BEED502}" type="sibTrans" cxnId="{1B007653-1D3C-4DF6-88E3-1D400852543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6BD0033-4A0B-407C-8B44-0275E30FE07E}">
      <dgm:prSet/>
      <dgm:spPr/>
      <dgm:t>
        <a:bodyPr/>
        <a:lstStyle/>
        <a:p>
          <a:r>
            <a:rPr lang="en-US" b="0" i="0"/>
            <a:t>Employing techniques like lazy loading and caching to minimize resource consumption</a:t>
          </a:r>
          <a:endParaRPr lang="en-US"/>
        </a:p>
      </dgm:t>
    </dgm:pt>
    <dgm:pt modelId="{FA489249-9F3E-44B1-ADCF-1132BF7A11EA}" type="parTrans" cxnId="{1FDA21A5-1F81-468B-AD3C-8CF84119963E}">
      <dgm:prSet/>
      <dgm:spPr/>
      <dgm:t>
        <a:bodyPr/>
        <a:lstStyle/>
        <a:p>
          <a:endParaRPr lang="en-US"/>
        </a:p>
      </dgm:t>
    </dgm:pt>
    <dgm:pt modelId="{90463719-53EE-4CCF-ACB7-60586DE871D5}" type="sibTrans" cxnId="{1FDA21A5-1F81-468B-AD3C-8CF84119963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460C014-C9B1-4B12-8B4F-BA36F5EE85E2}">
      <dgm:prSet/>
      <dgm:spPr/>
      <dgm:t>
        <a:bodyPr/>
        <a:lstStyle/>
        <a:p>
          <a:r>
            <a:rPr lang="en-US" b="0" i="0"/>
            <a:t>Following these best practices leads to improved performance and stability in Android applications</a:t>
          </a:r>
          <a:endParaRPr lang="en-US"/>
        </a:p>
      </dgm:t>
    </dgm:pt>
    <dgm:pt modelId="{7661303A-CB17-401C-A5A9-63C14328EA71}" type="parTrans" cxnId="{C12D8BEE-1821-4D73-BFC7-6717CA62EE2A}">
      <dgm:prSet/>
      <dgm:spPr/>
      <dgm:t>
        <a:bodyPr/>
        <a:lstStyle/>
        <a:p>
          <a:endParaRPr lang="en-US"/>
        </a:p>
      </dgm:t>
    </dgm:pt>
    <dgm:pt modelId="{EC2F0A48-2D6D-4BBC-B985-83F4D9F6E059}" type="sibTrans" cxnId="{C12D8BEE-1821-4D73-BFC7-6717CA62EE2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9F1508D-4F52-4FAE-B738-6852BE34B6E0}" type="pres">
      <dgm:prSet presAssocID="{E94AF54D-BF9F-48DC-8FB8-41344E1513B2}" presName="Name0" presStyleCnt="0">
        <dgm:presLayoutVars>
          <dgm:animLvl val="lvl"/>
          <dgm:resizeHandles val="exact"/>
        </dgm:presLayoutVars>
      </dgm:prSet>
      <dgm:spPr/>
    </dgm:pt>
    <dgm:pt modelId="{943C17BC-20CF-4DA6-BFC4-06E43FF1CEFE}" type="pres">
      <dgm:prSet presAssocID="{FB2B2C09-39CD-44B4-8332-7983319C7630}" presName="compositeNode" presStyleCnt="0">
        <dgm:presLayoutVars>
          <dgm:bulletEnabled val="1"/>
        </dgm:presLayoutVars>
      </dgm:prSet>
      <dgm:spPr/>
    </dgm:pt>
    <dgm:pt modelId="{1FA213FC-E7B7-474E-8FDC-27A8D92576D1}" type="pres">
      <dgm:prSet presAssocID="{FB2B2C09-39CD-44B4-8332-7983319C7630}" presName="bgRect" presStyleLbl="alignNode1" presStyleIdx="0" presStyleCnt="3"/>
      <dgm:spPr/>
    </dgm:pt>
    <dgm:pt modelId="{544E3B4C-CEAE-45BB-9CDE-AF3F428C8295}" type="pres">
      <dgm:prSet presAssocID="{0185DE32-2EB4-4A9C-8DE1-A34C8BEED50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0A288CB-3EB5-4244-BBA9-0E520AAC50FB}" type="pres">
      <dgm:prSet presAssocID="{FB2B2C09-39CD-44B4-8332-7983319C7630}" presName="nodeRect" presStyleLbl="alignNode1" presStyleIdx="0" presStyleCnt="3">
        <dgm:presLayoutVars>
          <dgm:bulletEnabled val="1"/>
        </dgm:presLayoutVars>
      </dgm:prSet>
      <dgm:spPr/>
    </dgm:pt>
    <dgm:pt modelId="{2DD0EAE6-6D0C-437A-A2B2-1510DE443ECB}" type="pres">
      <dgm:prSet presAssocID="{0185DE32-2EB4-4A9C-8DE1-A34C8BEED502}" presName="sibTrans" presStyleCnt="0"/>
      <dgm:spPr/>
    </dgm:pt>
    <dgm:pt modelId="{72EB697E-044A-4ABB-80E3-009435B0F504}" type="pres">
      <dgm:prSet presAssocID="{96BD0033-4A0B-407C-8B44-0275E30FE07E}" presName="compositeNode" presStyleCnt="0">
        <dgm:presLayoutVars>
          <dgm:bulletEnabled val="1"/>
        </dgm:presLayoutVars>
      </dgm:prSet>
      <dgm:spPr/>
    </dgm:pt>
    <dgm:pt modelId="{894101A4-51C4-4461-9410-459F04668987}" type="pres">
      <dgm:prSet presAssocID="{96BD0033-4A0B-407C-8B44-0275E30FE07E}" presName="bgRect" presStyleLbl="alignNode1" presStyleIdx="1" presStyleCnt="3"/>
      <dgm:spPr/>
    </dgm:pt>
    <dgm:pt modelId="{1BCFD46E-4EEA-40B4-B09B-2AF79BF029C5}" type="pres">
      <dgm:prSet presAssocID="{90463719-53EE-4CCF-ACB7-60586DE871D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C3AB832-C7A0-41F4-B326-41FEDD37F0A6}" type="pres">
      <dgm:prSet presAssocID="{96BD0033-4A0B-407C-8B44-0275E30FE07E}" presName="nodeRect" presStyleLbl="alignNode1" presStyleIdx="1" presStyleCnt="3">
        <dgm:presLayoutVars>
          <dgm:bulletEnabled val="1"/>
        </dgm:presLayoutVars>
      </dgm:prSet>
      <dgm:spPr/>
    </dgm:pt>
    <dgm:pt modelId="{F66B235B-1E7B-4BBA-91F8-9E1E961C5979}" type="pres">
      <dgm:prSet presAssocID="{90463719-53EE-4CCF-ACB7-60586DE871D5}" presName="sibTrans" presStyleCnt="0"/>
      <dgm:spPr/>
    </dgm:pt>
    <dgm:pt modelId="{8193150B-EE66-4812-B136-5169DABBE6A5}" type="pres">
      <dgm:prSet presAssocID="{1460C014-C9B1-4B12-8B4F-BA36F5EE85E2}" presName="compositeNode" presStyleCnt="0">
        <dgm:presLayoutVars>
          <dgm:bulletEnabled val="1"/>
        </dgm:presLayoutVars>
      </dgm:prSet>
      <dgm:spPr/>
    </dgm:pt>
    <dgm:pt modelId="{E351111A-4E4C-4EF5-ADA1-350CEEEED4D0}" type="pres">
      <dgm:prSet presAssocID="{1460C014-C9B1-4B12-8B4F-BA36F5EE85E2}" presName="bgRect" presStyleLbl="alignNode1" presStyleIdx="2" presStyleCnt="3"/>
      <dgm:spPr/>
    </dgm:pt>
    <dgm:pt modelId="{5B052D01-EBBC-4E68-BBA7-4BC2991D711E}" type="pres">
      <dgm:prSet presAssocID="{EC2F0A48-2D6D-4BBC-B985-83F4D9F6E05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5A49A1A-CC8E-48E9-B7D3-A1EC040C93C5}" type="pres">
      <dgm:prSet presAssocID="{1460C014-C9B1-4B12-8B4F-BA36F5EE85E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AB21110-E0BC-483E-8BF9-910705DCEBDD}" type="presOf" srcId="{96BD0033-4A0B-407C-8B44-0275E30FE07E}" destId="{DC3AB832-C7A0-41F4-B326-41FEDD37F0A6}" srcOrd="1" destOrd="0" presId="urn:microsoft.com/office/officeart/2016/7/layout/LinearBlockProcessNumbered"/>
    <dgm:cxn modelId="{821FB22F-669F-434E-B12E-907D04F3DF6C}" type="presOf" srcId="{96BD0033-4A0B-407C-8B44-0275E30FE07E}" destId="{894101A4-51C4-4461-9410-459F04668987}" srcOrd="0" destOrd="0" presId="urn:microsoft.com/office/officeart/2016/7/layout/LinearBlockProcessNumbered"/>
    <dgm:cxn modelId="{1980C046-53C3-4094-BBF8-630AF8C9BFA5}" type="presOf" srcId="{1460C014-C9B1-4B12-8B4F-BA36F5EE85E2}" destId="{95A49A1A-CC8E-48E9-B7D3-A1EC040C93C5}" srcOrd="1" destOrd="0" presId="urn:microsoft.com/office/officeart/2016/7/layout/LinearBlockProcessNumbered"/>
    <dgm:cxn modelId="{DBBAC971-AEEA-4F58-8A22-7AE4470FAB22}" type="presOf" srcId="{90463719-53EE-4CCF-ACB7-60586DE871D5}" destId="{1BCFD46E-4EEA-40B4-B09B-2AF79BF029C5}" srcOrd="0" destOrd="0" presId="urn:microsoft.com/office/officeart/2016/7/layout/LinearBlockProcessNumbered"/>
    <dgm:cxn modelId="{1B007653-1D3C-4DF6-88E3-1D4008525438}" srcId="{E94AF54D-BF9F-48DC-8FB8-41344E1513B2}" destId="{FB2B2C09-39CD-44B4-8332-7983319C7630}" srcOrd="0" destOrd="0" parTransId="{53ED8AC9-CE41-40F5-B526-23D9F7A6D2C8}" sibTransId="{0185DE32-2EB4-4A9C-8DE1-A34C8BEED502}"/>
    <dgm:cxn modelId="{1FDA21A5-1F81-468B-AD3C-8CF84119963E}" srcId="{E94AF54D-BF9F-48DC-8FB8-41344E1513B2}" destId="{96BD0033-4A0B-407C-8B44-0275E30FE07E}" srcOrd="1" destOrd="0" parTransId="{FA489249-9F3E-44B1-ADCF-1132BF7A11EA}" sibTransId="{90463719-53EE-4CCF-ACB7-60586DE871D5}"/>
    <dgm:cxn modelId="{6D0D93B1-FA2A-4532-85B0-292C0ACA8E44}" type="presOf" srcId="{0185DE32-2EB4-4A9C-8DE1-A34C8BEED502}" destId="{544E3B4C-CEAE-45BB-9CDE-AF3F428C8295}" srcOrd="0" destOrd="0" presId="urn:microsoft.com/office/officeart/2016/7/layout/LinearBlockProcessNumbered"/>
    <dgm:cxn modelId="{8261A3BA-2400-4879-8A1E-0DD8CB5B39A7}" type="presOf" srcId="{E94AF54D-BF9F-48DC-8FB8-41344E1513B2}" destId="{19F1508D-4F52-4FAE-B738-6852BE34B6E0}" srcOrd="0" destOrd="0" presId="urn:microsoft.com/office/officeart/2016/7/layout/LinearBlockProcessNumbered"/>
    <dgm:cxn modelId="{48C0DDC3-446E-4310-AF28-0AB621FA60A4}" type="presOf" srcId="{EC2F0A48-2D6D-4BBC-B985-83F4D9F6E059}" destId="{5B052D01-EBBC-4E68-BBA7-4BC2991D711E}" srcOrd="0" destOrd="0" presId="urn:microsoft.com/office/officeart/2016/7/layout/LinearBlockProcessNumbered"/>
    <dgm:cxn modelId="{46FECCDA-8111-4244-A792-AE23CC4F65E1}" type="presOf" srcId="{FB2B2C09-39CD-44B4-8332-7983319C7630}" destId="{40A288CB-3EB5-4244-BBA9-0E520AAC50FB}" srcOrd="1" destOrd="0" presId="urn:microsoft.com/office/officeart/2016/7/layout/LinearBlockProcessNumbered"/>
    <dgm:cxn modelId="{C12D8BEE-1821-4D73-BFC7-6717CA62EE2A}" srcId="{E94AF54D-BF9F-48DC-8FB8-41344E1513B2}" destId="{1460C014-C9B1-4B12-8B4F-BA36F5EE85E2}" srcOrd="2" destOrd="0" parTransId="{7661303A-CB17-401C-A5A9-63C14328EA71}" sibTransId="{EC2F0A48-2D6D-4BBC-B985-83F4D9F6E059}"/>
    <dgm:cxn modelId="{1ADBFEF9-89C9-40DD-8940-7274DFB1BB2F}" type="presOf" srcId="{1460C014-C9B1-4B12-8B4F-BA36F5EE85E2}" destId="{E351111A-4E4C-4EF5-ADA1-350CEEEED4D0}" srcOrd="0" destOrd="0" presId="urn:microsoft.com/office/officeart/2016/7/layout/LinearBlockProcessNumbered"/>
    <dgm:cxn modelId="{09517FFF-80EC-4902-BC69-33CDDD6C11D4}" type="presOf" srcId="{FB2B2C09-39CD-44B4-8332-7983319C7630}" destId="{1FA213FC-E7B7-474E-8FDC-27A8D92576D1}" srcOrd="0" destOrd="0" presId="urn:microsoft.com/office/officeart/2016/7/layout/LinearBlockProcessNumbered"/>
    <dgm:cxn modelId="{50806D7B-BB30-47E8-82CA-BCEA154DE01E}" type="presParOf" srcId="{19F1508D-4F52-4FAE-B738-6852BE34B6E0}" destId="{943C17BC-20CF-4DA6-BFC4-06E43FF1CEFE}" srcOrd="0" destOrd="0" presId="urn:microsoft.com/office/officeart/2016/7/layout/LinearBlockProcessNumbered"/>
    <dgm:cxn modelId="{99B881F9-BD7D-49AA-A619-36F4F51F25BB}" type="presParOf" srcId="{943C17BC-20CF-4DA6-BFC4-06E43FF1CEFE}" destId="{1FA213FC-E7B7-474E-8FDC-27A8D92576D1}" srcOrd="0" destOrd="0" presId="urn:microsoft.com/office/officeart/2016/7/layout/LinearBlockProcessNumbered"/>
    <dgm:cxn modelId="{D1E808F5-94A0-4AAC-8C35-91E47C56E59B}" type="presParOf" srcId="{943C17BC-20CF-4DA6-BFC4-06E43FF1CEFE}" destId="{544E3B4C-CEAE-45BB-9CDE-AF3F428C8295}" srcOrd="1" destOrd="0" presId="urn:microsoft.com/office/officeart/2016/7/layout/LinearBlockProcessNumbered"/>
    <dgm:cxn modelId="{5E36ED8C-CE41-4F41-9D49-3FFC570AA29A}" type="presParOf" srcId="{943C17BC-20CF-4DA6-BFC4-06E43FF1CEFE}" destId="{40A288CB-3EB5-4244-BBA9-0E520AAC50FB}" srcOrd="2" destOrd="0" presId="urn:microsoft.com/office/officeart/2016/7/layout/LinearBlockProcessNumbered"/>
    <dgm:cxn modelId="{A0A61A8F-D277-4882-90A8-8D3B8B85F884}" type="presParOf" srcId="{19F1508D-4F52-4FAE-B738-6852BE34B6E0}" destId="{2DD0EAE6-6D0C-437A-A2B2-1510DE443ECB}" srcOrd="1" destOrd="0" presId="urn:microsoft.com/office/officeart/2016/7/layout/LinearBlockProcessNumbered"/>
    <dgm:cxn modelId="{42D27468-A9BD-44E9-8464-627A42419DA5}" type="presParOf" srcId="{19F1508D-4F52-4FAE-B738-6852BE34B6E0}" destId="{72EB697E-044A-4ABB-80E3-009435B0F504}" srcOrd="2" destOrd="0" presId="urn:microsoft.com/office/officeart/2016/7/layout/LinearBlockProcessNumbered"/>
    <dgm:cxn modelId="{B26FE1EE-5601-4ED4-9A24-4709F835F144}" type="presParOf" srcId="{72EB697E-044A-4ABB-80E3-009435B0F504}" destId="{894101A4-51C4-4461-9410-459F04668987}" srcOrd="0" destOrd="0" presId="urn:microsoft.com/office/officeart/2016/7/layout/LinearBlockProcessNumbered"/>
    <dgm:cxn modelId="{38002831-C16F-4E68-A674-5C1B94A6F8D8}" type="presParOf" srcId="{72EB697E-044A-4ABB-80E3-009435B0F504}" destId="{1BCFD46E-4EEA-40B4-B09B-2AF79BF029C5}" srcOrd="1" destOrd="0" presId="urn:microsoft.com/office/officeart/2016/7/layout/LinearBlockProcessNumbered"/>
    <dgm:cxn modelId="{B417B826-AD89-493F-BCB7-C3355B0A6C27}" type="presParOf" srcId="{72EB697E-044A-4ABB-80E3-009435B0F504}" destId="{DC3AB832-C7A0-41F4-B326-41FEDD37F0A6}" srcOrd="2" destOrd="0" presId="urn:microsoft.com/office/officeart/2016/7/layout/LinearBlockProcessNumbered"/>
    <dgm:cxn modelId="{0FF94E68-AD09-40D5-88A6-442FD3FC3EEC}" type="presParOf" srcId="{19F1508D-4F52-4FAE-B738-6852BE34B6E0}" destId="{F66B235B-1E7B-4BBA-91F8-9E1E961C5979}" srcOrd="3" destOrd="0" presId="urn:microsoft.com/office/officeart/2016/7/layout/LinearBlockProcessNumbered"/>
    <dgm:cxn modelId="{4BF8D178-2ADD-41FE-9D8E-66ADA5C67FC4}" type="presParOf" srcId="{19F1508D-4F52-4FAE-B738-6852BE34B6E0}" destId="{8193150B-EE66-4812-B136-5169DABBE6A5}" srcOrd="4" destOrd="0" presId="urn:microsoft.com/office/officeart/2016/7/layout/LinearBlockProcessNumbered"/>
    <dgm:cxn modelId="{7246DA28-7FC6-4E65-B7C2-E6293DD1503F}" type="presParOf" srcId="{8193150B-EE66-4812-B136-5169DABBE6A5}" destId="{E351111A-4E4C-4EF5-ADA1-350CEEEED4D0}" srcOrd="0" destOrd="0" presId="urn:microsoft.com/office/officeart/2016/7/layout/LinearBlockProcessNumbered"/>
    <dgm:cxn modelId="{A912171B-4166-4B96-B4DD-A51FB295A404}" type="presParOf" srcId="{8193150B-EE66-4812-B136-5169DABBE6A5}" destId="{5B052D01-EBBC-4E68-BBA7-4BC2991D711E}" srcOrd="1" destOrd="0" presId="urn:microsoft.com/office/officeart/2016/7/layout/LinearBlockProcessNumbered"/>
    <dgm:cxn modelId="{40FB6E03-5914-40C1-AA34-DC294026E67A}" type="presParOf" srcId="{8193150B-EE66-4812-B136-5169DABBE6A5}" destId="{95A49A1A-CC8E-48E9-B7D3-A1EC040C93C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6818F-2A1A-4FD8-8F65-145CDABC6F2C}">
      <dsp:nvSpPr>
        <dsp:cNvPr id="0" name=""/>
        <dsp:cNvSpPr/>
      </dsp:nvSpPr>
      <dsp:spPr>
        <a:xfrm>
          <a:off x="0" y="660"/>
          <a:ext cx="6188689" cy="154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7C596-E7F8-4244-8EDA-A0690327374A}">
      <dsp:nvSpPr>
        <dsp:cNvPr id="0" name=""/>
        <dsp:cNvSpPr/>
      </dsp:nvSpPr>
      <dsp:spPr>
        <a:xfrm>
          <a:off x="467407" y="348318"/>
          <a:ext cx="849830" cy="849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FF7C2-D72A-44F3-96F6-35FB268589C7}">
      <dsp:nvSpPr>
        <dsp:cNvPr id="0" name=""/>
        <dsp:cNvSpPr/>
      </dsp:nvSpPr>
      <dsp:spPr>
        <a:xfrm>
          <a:off x="1784645" y="660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solidFill>
                <a:schemeClr val="bg1"/>
              </a:solidFill>
            </a:rPr>
            <a:t>Android provides mechanisms for managing resources, including memory, CPU, and battery usage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1784645" y="660"/>
        <a:ext cx="4404043" cy="1545147"/>
      </dsp:txXfrm>
    </dsp:sp>
    <dsp:sp modelId="{C1AC9144-8874-49AD-87DE-DD48646BEFD9}">
      <dsp:nvSpPr>
        <dsp:cNvPr id="0" name=""/>
        <dsp:cNvSpPr/>
      </dsp:nvSpPr>
      <dsp:spPr>
        <a:xfrm>
          <a:off x="0" y="1932094"/>
          <a:ext cx="6188689" cy="154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2E2F7-9159-4C1F-BDD3-D027F2A010FF}">
      <dsp:nvSpPr>
        <dsp:cNvPr id="0" name=""/>
        <dsp:cNvSpPr/>
      </dsp:nvSpPr>
      <dsp:spPr>
        <a:xfrm>
          <a:off x="467407" y="2279752"/>
          <a:ext cx="849830" cy="849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8F89F-6D7D-48BB-9F18-8D9CB082B0B3}">
      <dsp:nvSpPr>
        <dsp:cNvPr id="0" name=""/>
        <dsp:cNvSpPr/>
      </dsp:nvSpPr>
      <dsp:spPr>
        <a:xfrm>
          <a:off x="1784645" y="1932094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garbage collector automatically frees memory that is no longer in use</a:t>
          </a:r>
          <a:endParaRPr lang="en-US" sz="1900" kern="1200" dirty="0"/>
        </a:p>
      </dsp:txBody>
      <dsp:txXfrm>
        <a:off x="1784645" y="1932094"/>
        <a:ext cx="4404043" cy="1545147"/>
      </dsp:txXfrm>
    </dsp:sp>
    <dsp:sp modelId="{ED8E535A-894E-4C96-959D-6752DCCDDFEF}">
      <dsp:nvSpPr>
        <dsp:cNvPr id="0" name=""/>
        <dsp:cNvSpPr/>
      </dsp:nvSpPr>
      <dsp:spPr>
        <a:xfrm>
          <a:off x="0" y="3863528"/>
          <a:ext cx="6188689" cy="154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FD0F5-62D9-4CF8-88E8-1A4650A9B8E7}">
      <dsp:nvSpPr>
        <dsp:cNvPr id="0" name=""/>
        <dsp:cNvSpPr/>
      </dsp:nvSpPr>
      <dsp:spPr>
        <a:xfrm>
          <a:off x="467407" y="4211186"/>
          <a:ext cx="849830" cy="849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BE3FD-E3F9-48F2-AE9C-22F063CE0EE7}">
      <dsp:nvSpPr>
        <dsp:cNvPr id="0" name=""/>
        <dsp:cNvSpPr/>
      </dsp:nvSpPr>
      <dsp:spPr>
        <a:xfrm>
          <a:off x="1784645" y="3863528"/>
          <a:ext cx="4404043" cy="1545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28" tIns="163528" rIns="163528" bIns="1635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Developers can use the Android Profiler to monitor and optimize resource usage in their applications</a:t>
          </a:r>
          <a:endParaRPr lang="en-US" sz="1900" kern="1200" dirty="0"/>
        </a:p>
      </dsp:txBody>
      <dsp:txXfrm>
        <a:off x="1784645" y="3863528"/>
        <a:ext cx="4404043" cy="1545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A5174-6275-4696-9706-B30B0AE4DE15}">
      <dsp:nvSpPr>
        <dsp:cNvPr id="0" name=""/>
        <dsp:cNvSpPr/>
      </dsp:nvSpPr>
      <dsp:spPr>
        <a:xfrm>
          <a:off x="1237737" y="1690"/>
          <a:ext cx="4950951" cy="1732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62" tIns="440100" rIns="96062" bIns="440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Releasing resources when they are no longer needed is essential for efficient management</a:t>
          </a:r>
        </a:p>
      </dsp:txBody>
      <dsp:txXfrm>
        <a:off x="1237737" y="1690"/>
        <a:ext cx="4950951" cy="1732677"/>
      </dsp:txXfrm>
    </dsp:sp>
    <dsp:sp modelId="{9D97B9F2-79E6-4C44-BD74-9B8C3A40920F}">
      <dsp:nvSpPr>
        <dsp:cNvPr id="0" name=""/>
        <dsp:cNvSpPr/>
      </dsp:nvSpPr>
      <dsp:spPr>
        <a:xfrm>
          <a:off x="0" y="1690"/>
          <a:ext cx="1237737" cy="1732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7" tIns="171150" rIns="65497" bIns="1711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Releasing</a:t>
          </a:r>
        </a:p>
      </dsp:txBody>
      <dsp:txXfrm>
        <a:off x="0" y="1690"/>
        <a:ext cx="1237737" cy="1732677"/>
      </dsp:txXfrm>
    </dsp:sp>
    <dsp:sp modelId="{087D479C-0A30-4510-8A26-D39BC6A08081}">
      <dsp:nvSpPr>
        <dsp:cNvPr id="0" name=""/>
        <dsp:cNvSpPr/>
      </dsp:nvSpPr>
      <dsp:spPr>
        <a:xfrm>
          <a:off x="1237737" y="1838329"/>
          <a:ext cx="4950951" cy="1732677"/>
        </a:xfrm>
        <a:prstGeom prst="rect">
          <a:avLst/>
        </a:prstGeom>
        <a:gradFill rotWithShape="0">
          <a:gsLst>
            <a:gs pos="0">
              <a:schemeClr val="accent2">
                <a:hueOff val="3397140"/>
                <a:satOff val="-14713"/>
                <a:lumOff val="1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397140"/>
              <a:satOff val="-14713"/>
              <a:lumOff val="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62" tIns="440100" rIns="96062" bIns="440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Avoiding memory leaks by releasing object references when they are no longer required</a:t>
          </a:r>
        </a:p>
      </dsp:txBody>
      <dsp:txXfrm>
        <a:off x="1237737" y="1838329"/>
        <a:ext cx="4950951" cy="1732677"/>
      </dsp:txXfrm>
    </dsp:sp>
    <dsp:sp modelId="{59DEAB0B-D659-4E61-9E18-56D73BC8D16F}">
      <dsp:nvSpPr>
        <dsp:cNvPr id="0" name=""/>
        <dsp:cNvSpPr/>
      </dsp:nvSpPr>
      <dsp:spPr>
        <a:xfrm>
          <a:off x="0" y="1838329"/>
          <a:ext cx="1237737" cy="1732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397140"/>
              <a:satOff val="-14713"/>
              <a:lumOff val="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7" tIns="171150" rIns="65497" bIns="1711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Avoiding</a:t>
          </a:r>
        </a:p>
      </dsp:txBody>
      <dsp:txXfrm>
        <a:off x="0" y="1838329"/>
        <a:ext cx="1237737" cy="1732677"/>
      </dsp:txXfrm>
    </dsp:sp>
    <dsp:sp modelId="{DC0C2169-3893-483C-8807-390BE743E6D3}">
      <dsp:nvSpPr>
        <dsp:cNvPr id="0" name=""/>
        <dsp:cNvSpPr/>
      </dsp:nvSpPr>
      <dsp:spPr>
        <a:xfrm>
          <a:off x="1237737" y="3674967"/>
          <a:ext cx="4950951" cy="1732677"/>
        </a:xfrm>
        <a:prstGeom prst="rect">
          <a:avLst/>
        </a:prstGeom>
        <a:gradFill rotWithShape="0">
          <a:gsLst>
            <a:gs pos="0">
              <a:schemeClr val="accent2">
                <a:hueOff val="6794280"/>
                <a:satOff val="-29426"/>
                <a:lumOff val="2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62" tIns="440100" rIns="96062" bIns="440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Using the appropriate threading model for different tasks helps optimize resource usage</a:t>
          </a:r>
        </a:p>
      </dsp:txBody>
      <dsp:txXfrm>
        <a:off x="1237737" y="3674967"/>
        <a:ext cx="4950951" cy="1732677"/>
      </dsp:txXfrm>
    </dsp:sp>
    <dsp:sp modelId="{B19920F5-7440-4E51-AD4D-E6B990216867}">
      <dsp:nvSpPr>
        <dsp:cNvPr id="0" name=""/>
        <dsp:cNvSpPr/>
      </dsp:nvSpPr>
      <dsp:spPr>
        <a:xfrm>
          <a:off x="0" y="3674967"/>
          <a:ext cx="1237737" cy="17326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97" tIns="171150" rIns="65497" bIns="1711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</a:t>
          </a:r>
        </a:p>
      </dsp:txBody>
      <dsp:txXfrm>
        <a:off x="0" y="3674967"/>
        <a:ext cx="1237737" cy="1732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213FC-E7B7-474E-8FDC-27A8D92576D1}">
      <dsp:nvSpPr>
        <dsp:cNvPr id="0" name=""/>
        <dsp:cNvSpPr/>
      </dsp:nvSpPr>
      <dsp:spPr>
        <a:xfrm>
          <a:off x="838" y="0"/>
          <a:ext cx="3394509" cy="35877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Utilizing the Android Profiler tool to monitor and optimize resource usage</a:t>
          </a:r>
          <a:endParaRPr lang="en-US" sz="2100" kern="1200"/>
        </a:p>
      </dsp:txBody>
      <dsp:txXfrm>
        <a:off x="838" y="1435100"/>
        <a:ext cx="3394509" cy="2152650"/>
      </dsp:txXfrm>
    </dsp:sp>
    <dsp:sp modelId="{544E3B4C-CEAE-45BB-9CDE-AF3F428C8295}">
      <dsp:nvSpPr>
        <dsp:cNvPr id="0" name=""/>
        <dsp:cNvSpPr/>
      </dsp:nvSpPr>
      <dsp:spPr>
        <a:xfrm>
          <a:off x="838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8" y="0"/>
        <a:ext cx="3394509" cy="1435100"/>
      </dsp:txXfrm>
    </dsp:sp>
    <dsp:sp modelId="{894101A4-51C4-4461-9410-459F04668987}">
      <dsp:nvSpPr>
        <dsp:cNvPr id="0" name=""/>
        <dsp:cNvSpPr/>
      </dsp:nvSpPr>
      <dsp:spPr>
        <a:xfrm>
          <a:off x="3666907" y="0"/>
          <a:ext cx="3394509" cy="3587750"/>
        </a:xfrm>
        <a:prstGeom prst="rect">
          <a:avLst/>
        </a:prstGeom>
        <a:gradFill rotWithShape="0">
          <a:gsLst>
            <a:gs pos="0">
              <a:schemeClr val="accent2">
                <a:hueOff val="3397140"/>
                <a:satOff val="-14713"/>
                <a:lumOff val="1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397140"/>
              <a:satOff val="-14713"/>
              <a:lumOff val="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Employing techniques like lazy loading and caching to minimize resource consumption</a:t>
          </a:r>
          <a:endParaRPr lang="en-US" sz="2100" kern="1200"/>
        </a:p>
      </dsp:txBody>
      <dsp:txXfrm>
        <a:off x="3666907" y="1435100"/>
        <a:ext cx="3394509" cy="2152650"/>
      </dsp:txXfrm>
    </dsp:sp>
    <dsp:sp modelId="{1BCFD46E-4EEA-40B4-B09B-2AF79BF029C5}">
      <dsp:nvSpPr>
        <dsp:cNvPr id="0" name=""/>
        <dsp:cNvSpPr/>
      </dsp:nvSpPr>
      <dsp:spPr>
        <a:xfrm>
          <a:off x="3666907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66907" y="0"/>
        <a:ext cx="3394509" cy="1435100"/>
      </dsp:txXfrm>
    </dsp:sp>
    <dsp:sp modelId="{E351111A-4E4C-4EF5-ADA1-350CEEEED4D0}">
      <dsp:nvSpPr>
        <dsp:cNvPr id="0" name=""/>
        <dsp:cNvSpPr/>
      </dsp:nvSpPr>
      <dsp:spPr>
        <a:xfrm>
          <a:off x="7332977" y="0"/>
          <a:ext cx="3394509" cy="3587750"/>
        </a:xfrm>
        <a:prstGeom prst="rect">
          <a:avLst/>
        </a:prstGeom>
        <a:gradFill rotWithShape="0">
          <a:gsLst>
            <a:gs pos="0">
              <a:schemeClr val="accent2">
                <a:hueOff val="6794280"/>
                <a:satOff val="-29426"/>
                <a:lumOff val="2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0" rIns="33530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Following these best practices leads to improved performance and stability in Android applications</a:t>
          </a:r>
          <a:endParaRPr lang="en-US" sz="2100" kern="1200"/>
        </a:p>
      </dsp:txBody>
      <dsp:txXfrm>
        <a:off x="7332977" y="1435100"/>
        <a:ext cx="3394509" cy="2152650"/>
      </dsp:txXfrm>
    </dsp:sp>
    <dsp:sp modelId="{5B052D01-EBBC-4E68-BBA7-4BC2991D711E}">
      <dsp:nvSpPr>
        <dsp:cNvPr id="0" name=""/>
        <dsp:cNvSpPr/>
      </dsp:nvSpPr>
      <dsp:spPr>
        <a:xfrm>
          <a:off x="7332977" y="0"/>
          <a:ext cx="3394509" cy="143510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5302" tIns="165100" rIns="33530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32977" y="0"/>
        <a:ext cx="3394509" cy="1435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May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May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0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4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113" y="2312030"/>
            <a:ext cx="5015638" cy="2075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ea typeface="+mj-lt"/>
                <a:cs typeface="+mj-lt"/>
              </a:rPr>
              <a:t> Android Activity and Resource Management</a:t>
            </a:r>
            <a:endParaRPr lang="en-US" sz="4800" dirty="0"/>
          </a:p>
        </p:txBody>
      </p:sp>
      <p:grpSp>
        <p:nvGrpSpPr>
          <p:cNvPr id="52" name="Group 56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8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45D8A927-350B-61A3-12C8-5A9A292FE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" r="-1" b="-1"/>
          <a:stretch/>
        </p:blipFill>
        <p:spPr>
          <a:xfrm>
            <a:off x="6313088" y="602657"/>
            <a:ext cx="5326462" cy="5250743"/>
          </a:xfrm>
          <a:custGeom>
            <a:avLst/>
            <a:gdLst/>
            <a:ahLst/>
            <a:cxnLst/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47E6-AFE4-E211-D36F-211DFE78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Optimizing Resource Usage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A91514-A2E2-44BA-2B7C-C0C98B9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ea typeface="+mn-lt"/>
                <a:cs typeface="+mn-lt"/>
              </a:rPr>
              <a:t>  </a:t>
            </a:r>
            <a:r>
              <a:rPr lang="en-US" sz="1200" b="1" dirty="0">
                <a:ea typeface="+mn-lt"/>
                <a:cs typeface="+mn-lt"/>
              </a:rPr>
              <a:t>  </a:t>
            </a: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Dealing with Different Screen Sizes</a:t>
            </a:r>
            <a:endParaRPr lang="en-US" sz="1200" b="1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Use responsive layout techniques (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RelativeLayout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LinearLayout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ConstraintLayout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) to create UIs that adapt to different screen sizes.</a:t>
            </a: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Ensure a consistent user experience by accommodating various screen sizes and maintaining the visual integrity of the application.</a:t>
            </a: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sz="1200" dirty="0">
              <a:solidFill>
                <a:schemeClr val="tx1"/>
              </a:solidFill>
              <a:latin typeface="Avenir Next LT Pro"/>
              <a:cs typeface="Arial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 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Scaling Images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Utilize Android's image scaling techniques, such as </a:t>
            </a:r>
            <a:r>
              <a:rPr lang="en-US" sz="1200" b="1" err="1">
                <a:solidFill>
                  <a:schemeClr val="tx1"/>
                </a:solidFill>
                <a:latin typeface="Consolas"/>
                <a:cs typeface="Arial"/>
              </a:rPr>
              <a:t>scaleType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attribute or Bitmap APIs, to resize images programmatically.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Optimize resource usage and maintain image quality by scaling down larger images, selecting the appropriate </a:t>
            </a:r>
            <a:r>
              <a:rPr lang="en-US" sz="1200" b="1" err="1">
                <a:solidFill>
                  <a:schemeClr val="tx1"/>
                </a:solidFill>
                <a:latin typeface="Consolas"/>
                <a:cs typeface="Arial"/>
              </a:rPr>
              <a:t>scaleType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or using 9-patch images.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 sz="1100"/>
          </a:p>
        </p:txBody>
      </p:sp>
      <p:pic>
        <p:nvPicPr>
          <p:cNvPr id="16" name="Picture 4" descr="Person watching empty phone">
            <a:extLst>
              <a:ext uri="{FF2B5EF4-FFF2-40B4-BE49-F238E27FC236}">
                <a16:creationId xmlns:a16="http://schemas.microsoft.com/office/drawing/2014/main" id="{9333336A-7027-DDF1-F4CD-4F0387A0C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83" r="2092" b="-1"/>
          <a:stretch/>
        </p:blipFill>
        <p:spPr>
          <a:xfrm>
            <a:off x="6257657" y="566767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17284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8F4E-CF25-3448-D3DC-8BCCBEBC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Best Practices for</a:t>
            </a:r>
            <a:r>
              <a:rPr lang="en-US" b="1" dirty="0">
                <a:latin typeface="Söhne"/>
              </a:rPr>
              <a:t> </a:t>
            </a:r>
            <a:r>
              <a:rPr lang="en-US" b="1" i="0" dirty="0">
                <a:effectLst/>
                <a:latin typeface="Söhne"/>
              </a:rPr>
              <a:t>Resource Management</a:t>
            </a:r>
            <a:endParaRPr lang="en-US" b="1" dirty="0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5FBD986-815E-609F-EC16-E579DCE81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25549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6840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9DE2B-71CA-EAD7-1FA1-4206ACD3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sz="3000" b="1" i="0" dirty="0">
                <a:effectLst/>
                <a:latin typeface="Söhne"/>
              </a:rPr>
              <a:t>Best Practices</a:t>
            </a:r>
            <a:r>
              <a:rPr lang="en-US" sz="3000" b="1" dirty="0">
                <a:latin typeface="Söhne"/>
              </a:rPr>
              <a:t> </a:t>
            </a:r>
            <a:r>
              <a:rPr lang="en-US" sz="3000" b="1" i="0" dirty="0">
                <a:effectLst/>
                <a:latin typeface="Söhne"/>
              </a:rPr>
              <a:t>Resource Management (continued)</a:t>
            </a:r>
            <a:endParaRPr lang="en-US" sz="3000" b="1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B91D5-CBC7-6E47-574F-71CA666AD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305777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0304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7E84C-AFFC-89E3-51B1-7C177CE0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Conclusion</a:t>
            </a:r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571680A-DD9F-DE28-D5C6-A09F3B2C2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710692" cy="3216273"/>
          </a:xfrm>
        </p:spPr>
        <p:txBody>
          <a:bodyPr vert="horz" lIns="0" tIns="0" rIns="0" bIns="0" rtlCol="0" anchor="t">
            <a:normAutofit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Activity and resource management are vital aspects of Android application development</a:t>
            </a:r>
            <a:endParaRPr lang="en-US"/>
          </a:p>
          <a:p>
            <a:pPr algn="just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Understanding the activity lifecycle and employing effective resource management techniques leads to better performance and stability</a:t>
            </a:r>
          </a:p>
          <a:p>
            <a:pPr algn="just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Söhne"/>
              </a:rPr>
              <a:t>By following best practices and utilizing tools like the Android Profiler, developers can optimize resource usage and enhance the user experience</a:t>
            </a:r>
          </a:p>
          <a:p>
            <a:endParaRPr 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74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BEB525-0E4A-88C5-08FB-C77AFDA9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4" y="1334791"/>
            <a:ext cx="6911974" cy="2803071"/>
          </a:xfrm>
        </p:spPr>
        <p:txBody>
          <a:bodyPr anchor="ctr">
            <a:norm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1710C-1645-EFD9-4756-79584E2D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4" y="4437899"/>
            <a:ext cx="6911974" cy="99014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>
                <a:solidFill>
                  <a:schemeClr val="tx2">
                    <a:lumMod val="90000"/>
                  </a:schemeClr>
                </a:solidFill>
              </a:rPr>
              <a:t>Any Questions ?</a:t>
            </a: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09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041AE-7B96-D077-7B5D-EF7A36EF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n-US" b="1" dirty="0"/>
              <a:t>Presenters</a:t>
            </a:r>
            <a:endParaRPr lang="en-US" b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1E5429-0B12-D2AD-FA07-F90A4F1BC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735046"/>
              </p:ext>
            </p:extLst>
          </p:nvPr>
        </p:nvGraphicFramePr>
        <p:xfrm>
          <a:off x="720725" y="3431125"/>
          <a:ext cx="10728324" cy="251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9005">
                  <a:extLst>
                    <a:ext uri="{9D8B030D-6E8A-4147-A177-3AD203B41FA5}">
                      <a16:colId xmlns:a16="http://schemas.microsoft.com/office/drawing/2014/main" val="3760975955"/>
                    </a:ext>
                  </a:extLst>
                </a:gridCol>
                <a:gridCol w="4409319">
                  <a:extLst>
                    <a:ext uri="{9D8B030D-6E8A-4147-A177-3AD203B41FA5}">
                      <a16:colId xmlns:a16="http://schemas.microsoft.com/office/drawing/2014/main" val="2504137653"/>
                    </a:ext>
                  </a:extLst>
                </a:gridCol>
              </a:tblGrid>
              <a:tr h="6291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Avenir Next LT Pro"/>
                        </a:rPr>
                        <a:t>Mir Shadhin 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191002283</a:t>
                      </a: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3466939177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Abdulla Al Shahid</a:t>
                      </a:r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191002118</a:t>
                      </a: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3372430793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i="0" u="none" strike="noStrike" noProof="0" dirty="0">
                          <a:solidFill>
                            <a:schemeClr val="bg2"/>
                          </a:solidFill>
                          <a:effectLst/>
                          <a:latin typeface="Avenir Next LT Pro"/>
                        </a:rPr>
                        <a:t>Yamin Lam Bappi</a:t>
                      </a:r>
                      <a:endParaRPr lang="en-US" dirty="0"/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191002103</a:t>
                      </a: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4203113362"/>
                  </a:ext>
                </a:extLst>
              </a:tr>
              <a:tr h="629175">
                <a:tc>
                  <a:txBody>
                    <a:bodyPr/>
                    <a:lstStyle/>
                    <a:p>
                      <a:pPr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MD. Shahin Sarker</a:t>
                      </a:r>
                    </a:p>
                  </a:txBody>
                  <a:tcPr marL="51515" marR="51515" marT="34344" marB="343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1" dirty="0">
                          <a:solidFill>
                            <a:schemeClr val="bg2"/>
                          </a:solidFill>
                          <a:effectLst/>
                        </a:rPr>
                        <a:t>193002060</a:t>
                      </a:r>
                    </a:p>
                  </a:txBody>
                  <a:tcPr marL="51515" marR="51515" marT="34344" marB="34344" anchor="ctr"/>
                </a:tc>
                <a:extLst>
                  <a:ext uri="{0D108BD9-81ED-4DB2-BD59-A6C34878D82A}">
                    <a16:rowId xmlns:a16="http://schemas.microsoft.com/office/drawing/2014/main" val="177236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632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A9C4B-1CF3-AE65-54A2-13DD15FD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1C2A-3CC2-1928-53FB-1AAAD1D9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What is an activity ?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Activity Life Cycle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Activity Stack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Resource Management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Optimizing Resource Usages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Best Practice for Resource Management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</a:rPr>
              <a:t>Conclusion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F3D5AB91-518D-8A20-6365-8BEAC7B42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11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64B8-C854-6194-A2A4-8B628DB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24A9-7CDC-A85F-1858-9A904E1F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27223"/>
            <a:ext cx="5322641" cy="3230650"/>
          </a:xfrm>
        </p:spPr>
        <p:txBody>
          <a:bodyPr vert="horz" lIns="0" tIns="0" rIns="0" bIns="0" rtlCol="0"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a typeface="+mn-lt"/>
                <a:cs typeface="+mn-lt"/>
              </a:rPr>
              <a:t>Android is an operating system developed by Google for mobile devices</a:t>
            </a:r>
            <a:endParaRPr lang="en-US" sz="190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a typeface="+mn-lt"/>
                <a:cs typeface="+mn-lt"/>
              </a:rPr>
              <a:t>Android uses an event-driven architecture based on components, such as activities, services, broadcast receivers, and content providers</a:t>
            </a:r>
            <a:endParaRPr lang="en-US" sz="190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a typeface="+mn-lt"/>
                <a:cs typeface="+mn-lt"/>
              </a:rPr>
              <a:t>In this presentation, we will focus on activity and resource management in Android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sz="190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6C37FCB-E82D-0EF7-8E99-F01773BF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62" y="2530384"/>
            <a:ext cx="4284000" cy="1788569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92605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19D8FB3-DC82-4F23-93E9-2D2E26F2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054836-96E4-4E15-9E6C-1AE7ED17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DEB4A-25B7-1A7E-6379-132D5622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What is an activity ?</a:t>
            </a:r>
          </a:p>
        </p:txBody>
      </p:sp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50F6CC7-63C1-31AA-4AB5-D7940B10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21" y="720000"/>
            <a:ext cx="3042158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AEA5-DC0F-25E6-270E-ECA58F40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793" y="2541600"/>
            <a:ext cx="6688489" cy="3216273"/>
          </a:xfrm>
        </p:spPr>
        <p:txBody>
          <a:bodyPr vert="horz" lIns="0" tIns="0" rIns="0" bIns="0" rtlCol="0" anchor="t">
            <a:normAutofit/>
          </a:bodyPr>
          <a:lstStyle/>
          <a:p>
            <a:pPr algn="just"/>
            <a:br>
              <a:rPr lang="en-US" dirty="0"/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ea typeface="+mn-lt"/>
                <a:cs typeface="+mn-lt"/>
              </a:rPr>
              <a:t>An activity in Android is a single screen with a user interface that allows users to interact with an application. It manages the UI, handles user input, and transitions between different states to provide a seamless user experience.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13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D0AC-525B-E807-A0CA-ECC8B1FF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Activity Lifecycle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0720-B054-D42F-CD95-AB68E791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49" y="1822732"/>
            <a:ext cx="5667495" cy="1947791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   In general android activity has three steps :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1D5DB"/>
                </a:solidFill>
                <a:ea typeface="+mn-lt"/>
                <a:cs typeface="+mn-lt"/>
              </a:rPr>
              <a:t>    </a:t>
            </a:r>
            <a:r>
              <a:rPr lang="en-US" sz="1800" b="1" dirty="0">
                <a:solidFill>
                  <a:srgbClr val="D1D5DB"/>
                </a:solidFill>
                <a:ea typeface="+mn-lt"/>
                <a:cs typeface="+mn-lt"/>
              </a:rPr>
              <a:t>Active:</a:t>
            </a:r>
            <a:endParaRPr lang="en-US" sz="1800" b="1" dirty="0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activity is in the active state when it is at the top of the activity stack and visible to the user.</a:t>
            </a:r>
            <a:endParaRPr lang="en-US" sz="1800">
              <a:solidFill>
                <a:schemeClr val="tx1"/>
              </a:solidFill>
            </a:endParaRPr>
          </a:p>
          <a:p>
            <a:endParaRPr lang="en-US" sz="1800" dirty="0">
              <a:solidFill>
                <a:srgbClr val="D1D5DB"/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8E12BE-CC49-E430-CE85-B7E144A79FAF}"/>
              </a:ext>
            </a:extLst>
          </p:cNvPr>
          <p:cNvSpPr txBox="1">
            <a:spLocks/>
          </p:cNvSpPr>
          <p:nvPr/>
        </p:nvSpPr>
        <p:spPr>
          <a:xfrm>
            <a:off x="556098" y="3197208"/>
            <a:ext cx="5667495" cy="183277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1D5DB"/>
                </a:solidFill>
                <a:ea typeface="+mn-lt"/>
                <a:cs typeface="+mn-lt"/>
              </a:rPr>
              <a:t>   </a:t>
            </a:r>
            <a:r>
              <a:rPr lang="en-US" sz="1800" b="1" dirty="0">
                <a:solidFill>
                  <a:srgbClr val="D1D5DB"/>
                </a:solidFill>
                <a:ea typeface="+mn-lt"/>
                <a:cs typeface="+mn-lt"/>
              </a:rPr>
              <a:t> Paused:</a:t>
            </a:r>
            <a:endParaRPr lang="en-US" sz="1800" b="1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activity enters the paused state when it loses focus but remains visible to the user.</a:t>
            </a:r>
          </a:p>
          <a:p>
            <a:endParaRPr lang="en-US" sz="1800" dirty="0">
              <a:solidFill>
                <a:srgbClr val="D1D5DB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0ED23F-25A9-0672-2599-038F9682B0A8}"/>
              </a:ext>
            </a:extLst>
          </p:cNvPr>
          <p:cNvSpPr txBox="1">
            <a:spLocks/>
          </p:cNvSpPr>
          <p:nvPr/>
        </p:nvSpPr>
        <p:spPr>
          <a:xfrm>
            <a:off x="556097" y="4678075"/>
            <a:ext cx="5667495" cy="160273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1D5DB"/>
                </a:solidFill>
                <a:ea typeface="+mn-lt"/>
                <a:cs typeface="+mn-lt"/>
              </a:rPr>
              <a:t>    </a:t>
            </a:r>
            <a:r>
              <a:rPr lang="en-US" sz="1800" b="1" dirty="0">
                <a:solidFill>
                  <a:srgbClr val="D1D5DB"/>
                </a:solidFill>
                <a:ea typeface="+mn-lt"/>
                <a:cs typeface="+mn-lt"/>
              </a:rPr>
              <a:t>Stopped:</a:t>
            </a:r>
            <a:endParaRPr lang="en-US" sz="1800" b="1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The activity is in the stopped state when it is no longer visible to the user.</a:t>
            </a:r>
          </a:p>
          <a:p>
            <a:endParaRPr lang="en-US" sz="1800" dirty="0">
              <a:solidFill>
                <a:srgbClr val="D1D5DB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solidFill>
                <a:srgbClr val="D1D5DB"/>
              </a:solidFill>
              <a:ea typeface="+mn-lt"/>
              <a:cs typeface="+mn-lt"/>
            </a:endParaRPr>
          </a:p>
          <a:p>
            <a:endParaRPr lang="en-US" sz="1800" dirty="0">
              <a:solidFill>
                <a:srgbClr val="D1D5DB"/>
              </a:solidFill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buFont typeface="The Hand Extrablack" panose="03070A02030502020204" pitchFamily="66" charset="0"/>
              <a:buNone/>
            </a:pPr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35E9FAD9-A0E0-B198-F0AA-251D60A9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50" y="2008435"/>
            <a:ext cx="5518030" cy="34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145D-4633-6272-38B7-65E109D6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Activity Lifecycle</a:t>
            </a:r>
            <a:endParaRPr lang="en-US" b="1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43BEDCE-EE86-5C22-4139-2F12B5703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5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88B27-78E1-DB19-E178-0E28BA6F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An activity is a user interface component that represents a single screen with a user interface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activity lifecycle is a series of states that an activity goes through, from creation to destruction</a:t>
            </a:r>
            <a:endParaRPr lang="en-US" dirty="0">
              <a:solidFill>
                <a:schemeClr val="tx1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30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91BBB-34F3-20AF-1C45-9790AC45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Activity Stack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656C-2466-7798-1EFA-DFFD43E8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The activity stack is a data structure that maintains the order of activities in an Android application.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Activities are pushed onto the stack when started and popped from the stack when finished or when the user navigates back.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 dirty="0">
                <a:solidFill>
                  <a:schemeClr val="tx1"/>
                </a:solidFill>
                <a:ea typeface="+mn-lt"/>
                <a:cs typeface="+mn-lt"/>
              </a:rPr>
              <a:t>The topmost activity on the stack is the one currently visible to the user, while lower activities remain paused or stopped until they are brought back to the foreground.</a:t>
            </a:r>
            <a:endParaRPr lang="en-US" sz="17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sz="170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7C320FA-0B46-3CAC-7F00-0403326F8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068" y="2010949"/>
            <a:ext cx="5506075" cy="3646947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1854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D4C0E-238A-2BE9-28FA-E668318F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Resource Management</a:t>
            </a:r>
            <a:endParaRPr lang="en-US" b="1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70EAA-94BF-BC5F-8FA5-9551C9C27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655837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0750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BlobVTI</vt:lpstr>
      <vt:lpstr> Android Activity and Resource Management</vt:lpstr>
      <vt:lpstr>Presenters</vt:lpstr>
      <vt:lpstr>Content</vt:lpstr>
      <vt:lpstr>Introduction</vt:lpstr>
      <vt:lpstr>What is an activity ?</vt:lpstr>
      <vt:lpstr>Activity Lifecycle</vt:lpstr>
      <vt:lpstr>Activity Lifecycle</vt:lpstr>
      <vt:lpstr>Activity Stack </vt:lpstr>
      <vt:lpstr>Resource Management</vt:lpstr>
      <vt:lpstr>Optimizing Resource Usage</vt:lpstr>
      <vt:lpstr>Best Practices for Resource Management</vt:lpstr>
      <vt:lpstr>Best Practices Resource Management (continued)</vt:lpstr>
      <vt:lpstr>Conclusion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Shahid Abdullah</cp:lastModifiedBy>
  <cp:revision>312</cp:revision>
  <dcterms:created xsi:type="dcterms:W3CDTF">2023-05-15T18:11:26Z</dcterms:created>
  <dcterms:modified xsi:type="dcterms:W3CDTF">2023-05-16T03:29:54Z</dcterms:modified>
</cp:coreProperties>
</file>