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84" y="18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899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9126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20022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198087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90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28290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0481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002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760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139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3427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6/5/2020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0982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6/5/2020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5892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6/5/2020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3776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9193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4052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6/5/2020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F38228C0-9B94-4E09-B3D1-66BC932A34D2}"/>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80056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65</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Trebuchet MS</vt:lpstr>
      <vt:lpstr>Wingdings 3</vt:lpstr>
      <vt:lpstr>Facet</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shaheeq mujawar</cp:lastModifiedBy>
  <cp:revision>5</cp:revision>
  <dcterms:created xsi:type="dcterms:W3CDTF">2020-01-05T08:05:09Z</dcterms:created>
  <dcterms:modified xsi:type="dcterms:W3CDTF">2020-06-05T13:28:41Z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