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324485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05" y="115853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22082</Words>
  <Application>WPS Presentation</Application>
  <PresentationFormat>Widescreen</PresentationFormat>
  <Paragraphs>636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113</cp:revision>
  <dcterms:created xsi:type="dcterms:W3CDTF">2024-10-18T11:41:00Z</dcterms:created>
  <dcterms:modified xsi:type="dcterms:W3CDTF">2024-10-26T10:54:44Z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