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324" r:id="rId4"/>
    <p:sldId id="326" r:id="rId5"/>
    <p:sldId id="328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ustomXml" Target="../customXml/item3.xml"/><Relationship Id="rId12" Type="http://schemas.openxmlformats.org/officeDocument/2006/relationships/customXml" Target="../customXml/item2.xml"/><Relationship Id="rId11" Type="http://schemas.openxmlformats.org/officeDocument/2006/relationships/customXml" Target="../customXml/item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Git and Github</a:t>
            </a: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900045" y="3342640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https://git-scm.com/docs/gittutorial</a:t>
            </a:r>
            <a:endParaRPr lang="en-US"/>
          </a:p>
          <a:p>
            <a:endParaRPr lang="en-US"/>
          </a:p>
          <a:p>
            <a:r>
              <a:rPr lang="en-US"/>
              <a:t>https://www.geeksforgeeks.org/git-tutorial/</a:t>
            </a:r>
            <a:endParaRPr lang="en-US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478405" y="4808220"/>
            <a:ext cx="87369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https://www.geeksforgeeks.org/creating-repository-in-github/</a:t>
            </a:r>
            <a:endParaRPr lang="en-US"/>
          </a:p>
          <a:p>
            <a:r>
              <a:rPr lang="en-US"/>
              <a:t>https://www.geeksforgeeks.org/how-to-deploy-node-js-app-on-heroku-from-github/</a:t>
            </a:r>
            <a:endParaRPr lang="en-US"/>
          </a:p>
          <a:p>
            <a:r>
              <a:rPr lang="en-US"/>
              <a:t>https://www.geeksforgeeks.org/what-is-collaboration-in-git/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478405" y="454152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https://www.atlassian.com/git/tutorials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960880" y="11747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cd Documents\ds\ds_materials 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556000" y="3014027"/>
            <a:ext cx="5080000" cy="829945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sz="1600" b="0" i="0">
                <a:solidFill>
                  <a:srgbClr val="2F9C0A"/>
                </a:solidFill>
                <a:latin typeface="Consolas" panose="020B0609020204030204"/>
                <a:ea typeface="Consolas" panose="020B0609020204030204"/>
              </a:rPr>
              <a:t>git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 config --global user.name </a:t>
            </a:r>
            <a:r>
              <a:rPr sz="1600" b="0" i="0">
                <a:solidFill>
                  <a:srgbClr val="2F9C0A"/>
                </a:solidFill>
                <a:latin typeface="Consolas" panose="020B0609020204030204"/>
                <a:ea typeface="Consolas" panose="020B0609020204030204"/>
              </a:rPr>
              <a:t>"w3schools-test"git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 config --global user.email </a:t>
            </a:r>
            <a:r>
              <a:rPr sz="1600" b="0" i="0">
                <a:solidFill>
                  <a:srgbClr val="2F9C0A"/>
                </a:solidFill>
                <a:latin typeface="Consolas" panose="020B0609020204030204"/>
                <a:ea typeface="Consolas" panose="020B0609020204030204"/>
              </a:rPr>
              <a:t>"test@w3schools.com"</a:t>
            </a:r>
            <a:endParaRPr sz="1600" b="0" i="0">
              <a:solidFill>
                <a:srgbClr val="2F9C0A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170430" y="460438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git status</a:t>
            </a:r>
            <a:endParaRPr lang="en-US"/>
          </a:p>
          <a:p>
            <a:r>
              <a:rPr lang="en-US"/>
              <a:t>git  commit -m "first file add"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371600" y="246380"/>
            <a:ext cx="9229090" cy="376936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1" i="0">
                <a:solidFill>
                  <a:srgbClr val="1F2328"/>
                </a:solidFill>
                <a:latin typeface="-apple-system"/>
                <a:ea typeface="-apple-system"/>
              </a:rPr>
              <a:t>…or create a new repository on the command line</a:t>
            </a:r>
            <a:endParaRPr sz="1600" b="1" i="0">
              <a:solidFill>
                <a:srgbClr val="1F2328"/>
              </a:solidFill>
              <a:latin typeface="-apple-system"/>
              <a:ea typeface="-apple-system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1F2328"/>
                </a:solidFill>
                <a:latin typeface="var(--fontStack-monospace"/>
                <a:ea typeface="var(--fontStack-monospace"/>
              </a:rPr>
              <a:t>echo "# class-ml_project" &gt;&gt; README.mdgit initgit add README.mdgit commit -m "first commit"git branch -M maingit remote add origin https://github.com/shahil04/class-ml_project.gitgit push -u origin main</a:t>
            </a:r>
            <a:endParaRPr sz="1600" b="0" i="0">
              <a:solidFill>
                <a:srgbClr val="1F2328"/>
              </a:solidFill>
              <a:latin typeface="var(--fontStack-monospace"/>
              <a:ea typeface="var(--fontStack-monospace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1" i="0">
                <a:solidFill>
                  <a:srgbClr val="1F2328"/>
                </a:solidFill>
                <a:latin typeface="-apple-system"/>
                <a:ea typeface="-apple-system"/>
              </a:rPr>
              <a:t>…or push an existing repository from the command line</a:t>
            </a:r>
            <a:endParaRPr sz="1600" b="1" i="0">
              <a:solidFill>
                <a:srgbClr val="1F2328"/>
              </a:solidFill>
              <a:latin typeface="-apple-system"/>
              <a:ea typeface="-apple-system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1F2328"/>
                </a:solidFill>
                <a:latin typeface="var(--fontStack-monospace"/>
                <a:ea typeface="var(--fontStack-monospace"/>
              </a:rPr>
              <a:t>git remote add origin https://github.com/shahil04/class-ml_project.gitgit branch -M maingit push -u origin main</a:t>
            </a:r>
            <a:endParaRPr sz="1600" b="0" i="0">
              <a:solidFill>
                <a:srgbClr val="1F2328"/>
              </a:solidFill>
              <a:latin typeface="var(--fontStack-monospace"/>
              <a:ea typeface="var(--fontStack-monospace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048000" y="2275205"/>
            <a:ext cx="6096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echo "# class-ml_project" &gt;&gt; README.md</a:t>
            </a:r>
            <a:endParaRPr lang="en-US"/>
          </a:p>
          <a:p>
            <a:r>
              <a:rPr lang="en-US"/>
              <a:t>git init</a:t>
            </a:r>
            <a:endParaRPr lang="en-US"/>
          </a:p>
          <a:p>
            <a:r>
              <a:rPr lang="en-US"/>
              <a:t>git add README.md</a:t>
            </a:r>
            <a:endParaRPr lang="en-US"/>
          </a:p>
          <a:p>
            <a:r>
              <a:rPr lang="en-US"/>
              <a:t>git commit -m "first commit"</a:t>
            </a:r>
            <a:endParaRPr lang="en-US"/>
          </a:p>
          <a:p>
            <a:r>
              <a:rPr lang="en-US"/>
              <a:t>git branch -M main</a:t>
            </a:r>
            <a:endParaRPr lang="en-US"/>
          </a:p>
          <a:p>
            <a:r>
              <a:rPr lang="en-US"/>
              <a:t>git remote add origin https://github.com/shahil04/class-ml_project.git</a:t>
            </a:r>
            <a:endParaRPr lang="en-US"/>
          </a:p>
          <a:p>
            <a:r>
              <a:rPr lang="en-US"/>
              <a:t>git push -u origin main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048000" y="5108575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git remote add origin https://github.com/shahil04/class-ml_project.git</a:t>
            </a:r>
            <a:endParaRPr lang="en-US"/>
          </a:p>
          <a:p>
            <a:r>
              <a:rPr lang="en-US"/>
              <a:t>git branch -M main</a:t>
            </a:r>
            <a:endParaRPr lang="en-US"/>
          </a:p>
          <a:p>
            <a:r>
              <a:rPr lang="en-US"/>
              <a:t>git push -u origin main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647190" y="480250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git push -u origin master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Thank You !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4F4D41-822D-40F2-A7AC-E4E6CB36CA7A}">
  <ds:schemaRefs/>
</ds:datastoreItem>
</file>

<file path=customXml/itemProps2.xml><?xml version="1.0" encoding="utf-8"?>
<ds:datastoreItem xmlns:ds="http://schemas.openxmlformats.org/officeDocument/2006/customXml" ds:itemID="{C5A59D56-2157-4202-9D02-F44E447A241D}">
  <ds:schemaRefs/>
</ds:datastoreItem>
</file>

<file path=customXml/itemProps3.xml><?xml version="1.0" encoding="utf-8"?>
<ds:datastoreItem xmlns:ds="http://schemas.openxmlformats.org/officeDocument/2006/customXml" ds:itemID="{19DAD249-BF80-48EF-9AFB-36A11BCDC2C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{B254C96D-9664-44CE-A2C3-2FCCEA259115}tf56160789_win32</Template>
  <TotalTime>0</TotalTime>
  <Words>1258</Words>
  <Application>WPS Presentation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Consolas</vt:lpstr>
      <vt:lpstr>-apple-system</vt:lpstr>
      <vt:lpstr>Segoe Print</vt:lpstr>
      <vt:lpstr>var(--fontStack-monospace</vt:lpstr>
      <vt:lpstr>Franklin Gothic Book</vt:lpstr>
      <vt:lpstr>Bookman Old Style</vt:lpstr>
      <vt:lpstr>Microsoft YaHei</vt:lpstr>
      <vt:lpstr>Arial Unicode MS</vt:lpstr>
      <vt:lpstr>Custom</vt:lpstr>
      <vt:lpstr>Git and Github</vt:lpstr>
      <vt:lpstr>PowerPoint 演示文稿</vt:lpstr>
      <vt:lpstr>PowerPoint 演示文稿</vt:lpstr>
      <vt:lpstr>PowerPoint 演示文稿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shahil md</dc:creator>
  <cp:lastModifiedBy>Sahil</cp:lastModifiedBy>
  <cp:revision>130</cp:revision>
  <dcterms:created xsi:type="dcterms:W3CDTF">2024-10-18T11:41:00Z</dcterms:created>
  <dcterms:modified xsi:type="dcterms:W3CDTF">2025-03-21T11:31:46Z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F0552C98C2E14C568FD9A84A1E0A76F2_12</vt:lpwstr>
  </property>
  <property fmtid="{D5CDD505-2E9C-101B-9397-08002B2CF9AE}" pid="4" name="KSOProductBuildVer">
    <vt:lpwstr>1033-12.2.0.20326</vt:lpwstr>
  </property>
</Properties>
</file>