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24" r:id="rId4"/>
    <p:sldId id="339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28" r:id="rId14"/>
    <p:sldId id="258" r:id="rId15"/>
    <p:sldId id="34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ustomXml" Target="../customXml/item3.xml"/><Relationship Id="rId21" Type="http://schemas.openxmlformats.org/officeDocument/2006/relationships/customXml" Target="../customXml/item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9322&amp;course_id=219&amp;preview=on" TargetMode="External"/><Relationship Id="rId8" Type="http://schemas.openxmlformats.org/officeDocument/2006/relationships/hyperlink" Target="https://pulse.itvedant.com/index.php/topic/preview-subtopic-content?subtopic_id=19321&amp;course_id=219&amp;preview=on" TargetMode="External"/><Relationship Id="rId7" Type="http://schemas.openxmlformats.org/officeDocument/2006/relationships/hyperlink" Target="https://pulse.itvedant.com/index.php/topic/preview-subtopic-content?subtopic_id=19320&amp;course_id=219&amp;preview=on" TargetMode="External"/><Relationship Id="rId6" Type="http://schemas.openxmlformats.org/officeDocument/2006/relationships/hyperlink" Target="https://pulse.itvedant.com/index.php/topic/preview-subtopic-content?subtopic_id=19319&amp;course_id=219&amp;preview=on" TargetMode="External"/><Relationship Id="rId5" Type="http://schemas.openxmlformats.org/officeDocument/2006/relationships/hyperlink" Target="https://pulse.itvedant.com/index.php/topic/preview-subtopic-content?subtopic_id=19318&amp;course_id=219&amp;preview=on" TargetMode="External"/><Relationship Id="rId4" Type="http://schemas.openxmlformats.org/officeDocument/2006/relationships/hyperlink" Target="https://pulse.itvedant.com/index.php/topic/preview-subtopic-content?subtopic_id=19317&amp;course_id=219&amp;preview=on" TargetMode="External"/><Relationship Id="rId3" Type="http://schemas.openxmlformats.org/officeDocument/2006/relationships/hyperlink" Target="https://pulse.itvedant.com/index.php/topic/preview-subtopic-content?subtopic_id=19316&amp;course_id=219&amp;preview=on" TargetMode="External"/><Relationship Id="rId2" Type="http://schemas.openxmlformats.org/officeDocument/2006/relationships/hyperlink" Target="https://pulse.itvedant.com/index.php/topic/preview-subtopic-content?subtopic_id=19315&amp;course_id=219&amp;preview=on" TargetMode="External"/><Relationship Id="rId12" Type="http://schemas.openxmlformats.org/officeDocument/2006/relationships/slideLayout" Target="../slideLayouts/slideLayout7.xml"/><Relationship Id="rId11" Type="http://schemas.openxmlformats.org/officeDocument/2006/relationships/hyperlink" Target="https://pulse.itvedant.com/index.php/topic/update-preview?id=20288&amp;course_id=219&amp;preview=on" TargetMode="External"/><Relationship Id="rId10" Type="http://schemas.openxmlformats.org/officeDocument/2006/relationships/hyperlink" Target="https://pulse.itvedant.com/index.php/topic/preview-subtopic-content?subtopic_id=19323&amp;course_id=219&amp;preview=on" TargetMode="External"/><Relationship Id="rId1" Type="http://schemas.openxmlformats.org/officeDocument/2006/relationships/hyperlink" Target="https://pulse.itvedant.com/index.php/topic/update?id=19314&amp;course_id=219" TargetMode="Externa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batch-test/check-available-test?topic_id=20177&amp;course_id=219" TargetMode="External"/><Relationship Id="rId5" Type="http://schemas.openxmlformats.org/officeDocument/2006/relationships/hyperlink" Target="https://pulse.itvedant.com/index.php/topic/update-preview?id=20290&amp;course_id=219&amp;preview=on" TargetMode="External"/><Relationship Id="rId4" Type="http://schemas.openxmlformats.org/officeDocument/2006/relationships/hyperlink" Target="https://pulse.itvedant.com/index.php/topic/preview-subtopic-content?subtopic_id=19327&amp;course_id=219&amp;preview=on" TargetMode="External"/><Relationship Id="rId3" Type="http://schemas.openxmlformats.org/officeDocument/2006/relationships/hyperlink" Target="https://pulse.itvedant.com/index.php/topic/preview-subtopic-content?subtopic_id=19326&amp;course_id=219&amp;preview=on" TargetMode="External"/><Relationship Id="rId2" Type="http://schemas.openxmlformats.org/officeDocument/2006/relationships/hyperlink" Target="https://pulse.itvedant.com/index.php/topic/preview-subtopic-content?subtopic_id=19325&amp;course_id=219&amp;preview=on" TargetMode="External"/><Relationship Id="rId1" Type="http://schemas.openxmlformats.org/officeDocument/2006/relationships/hyperlink" Target="https://pulse.itvedant.com/index.php/topic/update?id=19324&amp;course_id=219" TargetMode="Externa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programiz.com/python-programming/regex" TargetMode="External"/><Relationship Id="rId8" Type="http://schemas.openxmlformats.org/officeDocument/2006/relationships/hyperlink" Target="https://www.programiz.com/python-programming/property" TargetMode="External"/><Relationship Id="rId7" Type="http://schemas.openxmlformats.org/officeDocument/2006/relationships/hyperlink" Target="https://www.programiz.com/python-programming/decorator" TargetMode="External"/><Relationship Id="rId6" Type="http://schemas.openxmlformats.org/officeDocument/2006/relationships/hyperlink" Target="https://www.programiz.com/python-programming/closure" TargetMode="External"/><Relationship Id="rId5" Type="http://schemas.openxmlformats.org/officeDocument/2006/relationships/hyperlink" Target="https://www.programiz.com/python-programming/namespace" TargetMode="External"/><Relationship Id="rId4" Type="http://schemas.openxmlformats.org/officeDocument/2006/relationships/hyperlink" Target="https://www.programiz.com/python-programming/generator" TargetMode="External"/><Relationship Id="rId3" Type="http://schemas.openxmlformats.org/officeDocument/2006/relationships/hyperlink" Target="https://www.programiz.com/python-programming/iterator" TargetMode="External"/><Relationship Id="rId2" Type="http://schemas.openxmlformats.org/officeDocument/2006/relationships/hyperlink" Target="https://www.programiz.com/python-programming/anonymous-function" TargetMode="External"/><Relationship Id="rId19" Type="http://schemas.openxmlformats.org/officeDocument/2006/relationships/slideLayout" Target="../slideLayouts/slideLayout7.xml"/><Relationship Id="rId18" Type="http://schemas.openxmlformats.org/officeDocument/2006/relationships/hyperlink" Target="https://www.programiz.com/python-programming/args-and-kwargs" TargetMode="External"/><Relationship Id="rId17" Type="http://schemas.openxmlformats.org/officeDocument/2006/relationships/hyperlink" Target="https://www.programiz.com/python-programming/pip" TargetMode="External"/><Relationship Id="rId16" Type="http://schemas.openxmlformats.org/officeDocument/2006/relationships/hyperlink" Target="https://www.programiz.com/python-programming/json" TargetMode="External"/><Relationship Id="rId15" Type="http://schemas.openxmlformats.org/officeDocument/2006/relationships/hyperlink" Target="https://www.programiz.com/python-programming/assert-statement" TargetMode="External"/><Relationship Id="rId14" Type="http://schemas.openxmlformats.org/officeDocument/2006/relationships/hyperlink" Target="https://www.programiz.com/python-programming/keywords-identifier" TargetMode="External"/><Relationship Id="rId13" Type="http://schemas.openxmlformats.org/officeDocument/2006/relationships/hyperlink" Target="https://www.programiz.com/python-programming/precedence-associativity" TargetMode="External"/><Relationship Id="rId12" Type="http://schemas.openxmlformats.org/officeDocument/2006/relationships/hyperlink" Target="https://www.programiz.com/python-programming/datetime/strptime" TargetMode="External"/><Relationship Id="rId11" Type="http://schemas.openxmlformats.org/officeDocument/2006/relationships/hyperlink" Target="https://www.programiz.com/python-programming/datetime/strftime" TargetMode="External"/><Relationship Id="rId10" Type="http://schemas.openxmlformats.org/officeDocument/2006/relationships/hyperlink" Target="https://www.programiz.com/python-programming/datetime" TargetMode="External"/><Relationship Id="rId1" Type="http://schemas.openxmlformats.org/officeDocument/2006/relationships/hyperlink" Target="https://www.programiz.com/python-programming/list-comprehens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update-preview?id=20282&amp;course_id=219&amp;preview=on" TargetMode="External"/><Relationship Id="rId8" Type="http://schemas.openxmlformats.org/officeDocument/2006/relationships/hyperlink" Target="https://pulse.itvedant.com/index.php/topic/preview-subtopic-content?subtopic_id=19179&amp;course_id=219&amp;preview=on" TargetMode="External"/><Relationship Id="rId7" Type="http://schemas.openxmlformats.org/officeDocument/2006/relationships/hyperlink" Target="https://pulse.itvedant.com/index.php/topic/preview-subtopic-content?subtopic_id=19178&amp;course_id=219&amp;preview=on" TargetMode="External"/><Relationship Id="rId6" Type="http://schemas.openxmlformats.org/officeDocument/2006/relationships/hyperlink" Target="https://pulse.itvedant.com/index.php/topic/preview-subtopic-content?subtopic_id=19177&amp;course_id=219&amp;preview=on" TargetMode="External"/><Relationship Id="rId5" Type="http://schemas.openxmlformats.org/officeDocument/2006/relationships/hyperlink" Target="https://pulse.itvedant.com/index.php/topic/preview-subtopic-content?subtopic_id=19176&amp;course_id=219&amp;preview=on" TargetMode="External"/><Relationship Id="rId4" Type="http://schemas.openxmlformats.org/officeDocument/2006/relationships/hyperlink" Target="https://pulse.itvedant.com/index.php/topic/preview-subtopic-content?subtopic_id=19175&amp;course_id=219&amp;preview=on" TargetMode="External"/><Relationship Id="rId3" Type="http://schemas.openxmlformats.org/officeDocument/2006/relationships/hyperlink" Target="https://pulse.itvedant.com/index.php/topic/preview-subtopic-content?subtopic_id=19174&amp;course_id=219&amp;preview=on" TargetMode="External"/><Relationship Id="rId2" Type="http://schemas.openxmlformats.org/officeDocument/2006/relationships/hyperlink" Target="https://pulse.itvedant.com/index.php/topic/preview-subtopic-content?subtopic_id=19173&amp;course_id=219&amp;preview=on" TargetMode="External"/><Relationship Id="rId10" Type="http://schemas.openxmlformats.org/officeDocument/2006/relationships/slideLayout" Target="../slideLayouts/slideLayout7.xml"/><Relationship Id="rId1" Type="http://schemas.openxmlformats.org/officeDocument/2006/relationships/hyperlink" Target="https://pulse.itvedant.com/index.php/topic/update?id=19172&amp;course_id=219" TargetMode="Externa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283&amp;course_id=219&amp;preview=on" TargetMode="External"/><Relationship Id="rId7" Type="http://schemas.openxmlformats.org/officeDocument/2006/relationships/hyperlink" Target="https://pulse.itvedant.com/index.php/topic/preview-subtopic-content?subtopic_id=19207&amp;course_id=219&amp;preview=on" TargetMode="External"/><Relationship Id="rId6" Type="http://schemas.openxmlformats.org/officeDocument/2006/relationships/hyperlink" Target="https://pulse.itvedant.com/index.php/topic/preview-subtopic-content?subtopic_id=19206&amp;course_id=219&amp;preview=on" TargetMode="External"/><Relationship Id="rId5" Type="http://schemas.openxmlformats.org/officeDocument/2006/relationships/hyperlink" Target="https://pulse.itvedant.com/index.php/topic/preview-subtopic-content?subtopic_id=19205&amp;course_id=219&amp;preview=on" TargetMode="External"/><Relationship Id="rId4" Type="http://schemas.openxmlformats.org/officeDocument/2006/relationships/hyperlink" Target="https://pulse.itvedant.com/index.php/topic/preview-subtopic-content?subtopic_id=19204&amp;course_id=219&amp;preview=on" TargetMode="External"/><Relationship Id="rId3" Type="http://schemas.openxmlformats.org/officeDocument/2006/relationships/hyperlink" Target="https://pulse.itvedant.com/index.php/topic/preview-subtopic-content?subtopic_id=19203&amp;course_id=219&amp;preview=on" TargetMode="External"/><Relationship Id="rId2" Type="http://schemas.openxmlformats.org/officeDocument/2006/relationships/hyperlink" Target="https://pulse.itvedant.com/index.php/topic/preview-subtopic-content?subtopic_id=19202&amp;course_id=219&amp;preview=on" TargetMode="External"/><Relationship Id="rId1" Type="http://schemas.openxmlformats.org/officeDocument/2006/relationships/hyperlink" Target="https://pulse.itvedant.com/index.php/topic/update?id=19201&amp;course_id=219" TargetMode="Externa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9226&amp;course_id=219&amp;preview=on" TargetMode="External"/><Relationship Id="rId8" Type="http://schemas.openxmlformats.org/officeDocument/2006/relationships/hyperlink" Target="https://pulse.itvedant.com/index.php/topic/preview-subtopic-content?subtopic_id=19225&amp;course_id=219&amp;preview=on" TargetMode="External"/><Relationship Id="rId7" Type="http://schemas.openxmlformats.org/officeDocument/2006/relationships/hyperlink" Target="https://pulse.itvedant.com/index.php/topic/preview-subtopic-content?subtopic_id=19224&amp;course_id=219&amp;preview=on" TargetMode="External"/><Relationship Id="rId6" Type="http://schemas.openxmlformats.org/officeDocument/2006/relationships/hyperlink" Target="https://pulse.itvedant.com/index.php/topic/preview-subtopic-content?subtopic_id=19223&amp;course_id=219&amp;preview=on" TargetMode="External"/><Relationship Id="rId5" Type="http://schemas.openxmlformats.org/officeDocument/2006/relationships/hyperlink" Target="https://pulse.itvedant.com/index.php/topic/preview-subtopic-content?subtopic_id=19222&amp;course_id=219&amp;preview=on" TargetMode="External"/><Relationship Id="rId4" Type="http://schemas.openxmlformats.org/officeDocument/2006/relationships/hyperlink" Target="https://pulse.itvedant.com/index.php/topic/preview-subtopic-content?subtopic_id=19221&amp;course_id=219&amp;preview=on" TargetMode="External"/><Relationship Id="rId3" Type="http://schemas.openxmlformats.org/officeDocument/2006/relationships/hyperlink" Target="https://pulse.itvedant.com/index.php/topic/preview-subtopic-content?subtopic_id=19220&amp;course_id=219&amp;preview=on" TargetMode="External"/><Relationship Id="rId2" Type="http://schemas.openxmlformats.org/officeDocument/2006/relationships/hyperlink" Target="https://pulse.itvedant.com/index.php/topic/preview-subtopic-content?subtopic_id=19219&amp;course_id=219&amp;preview=on" TargetMode="External"/><Relationship Id="rId11" Type="http://schemas.openxmlformats.org/officeDocument/2006/relationships/slideLayout" Target="../slideLayouts/slideLayout7.xml"/><Relationship Id="rId10" Type="http://schemas.openxmlformats.org/officeDocument/2006/relationships/hyperlink" Target="https://pulse.itvedant.com/index.php/topic/update-preview?id=20284&amp;course_id=219&amp;preview=on" TargetMode="External"/><Relationship Id="rId1" Type="http://schemas.openxmlformats.org/officeDocument/2006/relationships/hyperlink" Target="https://pulse.itvedant.com/index.php/topic/update?id=19218&amp;course_id=219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hyperlink" Target="https://pulse.itvedant.com/index.php/topic/update-preview?id=20285&amp;course_id=219&amp;preview=on" TargetMode="External"/><Relationship Id="rId6" Type="http://schemas.openxmlformats.org/officeDocument/2006/relationships/hyperlink" Target="https://pulse.itvedant.com/index.php/topic/preview-subtopic-content?subtopic_id=19232&amp;course_id=219&amp;preview=on" TargetMode="External"/><Relationship Id="rId5" Type="http://schemas.openxmlformats.org/officeDocument/2006/relationships/hyperlink" Target="https://pulse.itvedant.com/index.php/topic/preview-subtopic-content?subtopic_id=19231&amp;course_id=219&amp;preview=on" TargetMode="External"/><Relationship Id="rId4" Type="http://schemas.openxmlformats.org/officeDocument/2006/relationships/hyperlink" Target="https://pulse.itvedant.com/index.php/topic/preview-subtopic-content?subtopic_id=19230&amp;course_id=219&amp;preview=on" TargetMode="External"/><Relationship Id="rId3" Type="http://schemas.openxmlformats.org/officeDocument/2006/relationships/hyperlink" Target="https://pulse.itvedant.com/index.php/topic/preview-subtopic-content?subtopic_id=19229&amp;course_id=219&amp;preview=on" TargetMode="External"/><Relationship Id="rId2" Type="http://schemas.openxmlformats.org/officeDocument/2006/relationships/hyperlink" Target="https://pulse.itvedant.com/index.php/topic/preview-subtopic-content?subtopic_id=19228&amp;course_id=219&amp;preview=on" TargetMode="External"/><Relationship Id="rId1" Type="http://schemas.openxmlformats.org/officeDocument/2006/relationships/hyperlink" Target="https://pulse.itvedant.com/index.php/topic/update?id=19227&amp;course_id=219" TargetMode="Externa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9296&amp;course_id=219&amp;preview=on" TargetMode="External"/><Relationship Id="rId8" Type="http://schemas.openxmlformats.org/officeDocument/2006/relationships/hyperlink" Target="https://pulse.itvedant.com/index.php/topic/preview-subtopic-content?subtopic_id=19295&amp;course_id=219&amp;preview=on" TargetMode="External"/><Relationship Id="rId7" Type="http://schemas.openxmlformats.org/officeDocument/2006/relationships/hyperlink" Target="https://pulse.itvedant.com/index.php/topic/preview-subtopic-content?subtopic_id=19294&amp;course_id=219&amp;preview=on" TargetMode="External"/><Relationship Id="rId6" Type="http://schemas.openxmlformats.org/officeDocument/2006/relationships/hyperlink" Target="https://pulse.itvedant.com/index.php/topic/preview-subtopic-content?subtopic_id=19293&amp;course_id=219&amp;preview=on" TargetMode="External"/><Relationship Id="rId5" Type="http://schemas.openxmlformats.org/officeDocument/2006/relationships/hyperlink" Target="https://pulse.itvedant.com/index.php/topic/preview-subtopic-content?subtopic_id=19292&amp;course_id=219&amp;preview=on" TargetMode="External"/><Relationship Id="rId4" Type="http://schemas.openxmlformats.org/officeDocument/2006/relationships/hyperlink" Target="https://pulse.itvedant.com/index.php/topic/preview-subtopic-content?subtopic_id=19291&amp;course_id=219&amp;preview=on" TargetMode="External"/><Relationship Id="rId3" Type="http://schemas.openxmlformats.org/officeDocument/2006/relationships/hyperlink" Target="https://pulse.itvedant.com/index.php/topic/preview-subtopic-content?subtopic_id=19290&amp;course_id=219&amp;preview=on" TargetMode="External"/><Relationship Id="rId2" Type="http://schemas.openxmlformats.org/officeDocument/2006/relationships/hyperlink" Target="https://pulse.itvedant.com/index.php/topic/preview-subtopic-content?subtopic_id=19289&amp;course_id=219&amp;preview=on" TargetMode="External"/><Relationship Id="rId13" Type="http://schemas.openxmlformats.org/officeDocument/2006/relationships/slideLayout" Target="../slideLayouts/slideLayout7.xml"/><Relationship Id="rId12" Type="http://schemas.openxmlformats.org/officeDocument/2006/relationships/hyperlink" Target="https://pulse.itvedant.com/index.php/topic/update-preview?id=20286&amp;course_id=219&amp;preview=on" TargetMode="External"/><Relationship Id="rId11" Type="http://schemas.openxmlformats.org/officeDocument/2006/relationships/hyperlink" Target="https://pulse.itvedant.com/index.php/topic/preview-subtopic-content?subtopic_id=19298&amp;course_id=219&amp;preview=on" TargetMode="External"/><Relationship Id="rId10" Type="http://schemas.openxmlformats.org/officeDocument/2006/relationships/hyperlink" Target="https://pulse.itvedant.com/index.php/topic/preview-subtopic-content?subtopic_id=19297&amp;course_id=219&amp;preview=on" TargetMode="External"/><Relationship Id="rId1" Type="http://schemas.openxmlformats.org/officeDocument/2006/relationships/hyperlink" Target="https://pulse.itvedant.com/index.php/topic/update?id=19288&amp;course_id=219" TargetMode="Externa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287&amp;course_id=219&amp;preview=on" TargetMode="External"/><Relationship Id="rId7" Type="http://schemas.openxmlformats.org/officeDocument/2006/relationships/hyperlink" Target="https://pulse.itvedant.com/index.php/topic/preview-subtopic-content?subtopic_id=19313&amp;course_id=219&amp;preview=on" TargetMode="External"/><Relationship Id="rId6" Type="http://schemas.openxmlformats.org/officeDocument/2006/relationships/hyperlink" Target="https://pulse.itvedant.com/index.php/topic/preview-subtopic-content?subtopic_id=19312&amp;course_id=219&amp;preview=on" TargetMode="External"/><Relationship Id="rId5" Type="http://schemas.openxmlformats.org/officeDocument/2006/relationships/hyperlink" Target="https://pulse.itvedant.com/index.php/topic/preview-subtopic-content?subtopic_id=19311&amp;course_id=219&amp;preview=on" TargetMode="External"/><Relationship Id="rId4" Type="http://schemas.openxmlformats.org/officeDocument/2006/relationships/hyperlink" Target="https://pulse.itvedant.com/index.php/topic/preview-subtopic-content?subtopic_id=19310&amp;course_id=219&amp;preview=on" TargetMode="External"/><Relationship Id="rId3" Type="http://schemas.openxmlformats.org/officeDocument/2006/relationships/hyperlink" Target="https://pulse.itvedant.com/index.php/topic/preview-subtopic-content?subtopic_id=19309&amp;course_id=219&amp;preview=on" TargetMode="External"/><Relationship Id="rId2" Type="http://schemas.openxmlformats.org/officeDocument/2006/relationships/hyperlink" Target="https://pulse.itvedant.com/index.php/topic/preview-subtopic-content?subtopic_id=19308&amp;course_id=219&amp;preview=on" TargetMode="External"/><Relationship Id="rId1" Type="http://schemas.openxmlformats.org/officeDocument/2006/relationships/hyperlink" Target="https://pulse.itvedant.com/index.php/topic/update?id=19307&amp;course_id=2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Python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67030" y="160973"/>
            <a:ext cx="5080000" cy="304355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File Handling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What is file Handling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Different Modes to Open File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Opening Files in Python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Reading Files in Python -Read,Readline ,Readlines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Writing to the Files in Python -Write ,Writelines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Closing Files in Python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Working with file pointers - Seek ,Tell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9" tooltip="Add sub topic content"/>
              </a:rPr>
              <a:t>Pickling &amp; Unpickling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0" tooltip="Add sub topic content"/>
              </a:rPr>
              <a:t>Exception Handling[try,except,finally)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1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1025" y="36131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https://www.tutorialspoint.com/python/index.htm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76910" y="341630"/>
            <a:ext cx="5080000" cy="2792730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Regular Expression &amp; WebScraping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Regular Expression &amp; WebScraping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Character Class in Regular Expression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WebScraping using request &amp; beautifulSoup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>
                <a:latin typeface="Calibri" panose="020F0502020204030204"/>
                <a:ea typeface="Calibri" panose="020F0502020204030204"/>
              </a:rPr>
              <a:t> </a:t>
            </a:r>
            <a:endParaRPr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2600" b="0">
                <a:solidFill>
                  <a:srgbClr val="333333"/>
                </a:solidFill>
                <a:latin typeface="Arial" panose="020B0604020202020204"/>
                <a:ea typeface="Calibri" panose="020F0502020204030204"/>
              </a:rPr>
              <a:t> </a:t>
            </a:r>
            <a:r>
              <a:rPr sz="2600" b="0" u="sng">
                <a:solidFill>
                  <a:srgbClr val="0000FF"/>
                </a:solidFill>
                <a:latin typeface="Arial" panose="020B0604020202020204"/>
                <a:ea typeface="Calibri" panose="020F0502020204030204"/>
                <a:hlinkClick r:id="rId6"/>
              </a:rPr>
              <a:t>Python Final Assessment</a:t>
            </a:r>
            <a:endParaRPr sz="2600" b="0" u="sng">
              <a:solidFill>
                <a:srgbClr val="0000FF"/>
              </a:solidFill>
              <a:latin typeface="Arial" panose="020B0604020202020204"/>
              <a:ea typeface="Calibri" panose="020F0502020204030204"/>
              <a:hlinkClick r:id="rId6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0" y="324485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from notebook</a:t>
            </a:r>
            <a:endParaRPr 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91160" y="635635"/>
            <a:ext cx="4725035" cy="46615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" tooltip="List comprehension"/>
              </a:rPr>
              <a:t>List comprehension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" tooltip="List comprehension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2" tooltip="Python Lambda/Anonymous Function"/>
              </a:rPr>
              <a:t>Python Lambda/Anonymous Function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2" tooltip="Python Lambda/Anonymous Function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3" tooltip="Python Iterators"/>
              </a:rPr>
              <a:t>Python Iterators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3" tooltip="Python Iterator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4" tooltip="Python Generators"/>
              </a:rPr>
              <a:t>Python Generators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4" tooltip="Python Generator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5" tooltip="Python Namespace and Scope"/>
              </a:rPr>
              <a:t>Python Namespace and Scope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5" tooltip="Python Namespace and Scope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6" tooltip="Python Closures"/>
              </a:rPr>
              <a:t>Python Closures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6" tooltip="Python Closure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7" tooltip="Python Decorators"/>
              </a:rPr>
              <a:t>Python Decorators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7" tooltip="Python Decorator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8" tooltip="Python @property decorator"/>
              </a:rPr>
              <a:t>Python @property decorator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8" tooltip="Python @property decorator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9" tooltip="Python RegEx"/>
              </a:rPr>
              <a:t>Python RegEx</a:t>
            </a:r>
            <a:endParaRPr sz="1600" b="1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9" tooltip="Python RegEx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>
                <a:sym typeface="+mn-ea"/>
              </a:rPr>
              <a:t>https://www.programiz.com/python-programming/list-comprehension</a:t>
            </a:r>
            <a:endParaRPr lang="en-US"/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1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9" tooltip="Python RegEx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984115" y="0"/>
            <a:ext cx="5080000" cy="235331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</a:rPr>
              <a:t>Python Date and Time</a:t>
            </a:r>
            <a:endParaRPr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0" tooltip="Pythondatetime"/>
              </a:rPr>
              <a:t>Python datetime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0" tooltip="Pythondatetime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1" tooltip="Pythonstrftime()"/>
              </a:rPr>
              <a:t>Python strftime()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1" tooltip="Pythonstrftime()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2" tooltip="Python strptime()"/>
              </a:rPr>
              <a:t>Python strptime()</a:t>
            </a:r>
            <a:endParaRPr sz="1600" b="0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2" tooltip="Python strptime()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en-US" sz="1600" b="0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2" tooltip="Python strptime()"/>
              </a:rPr>
              <a:t>import os </a:t>
            </a:r>
            <a:endParaRPr lang="en-US" sz="1600" b="0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2" tooltip="Python strptime()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en-US" sz="1600" b="0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2" tooltip="Python strptime()"/>
              </a:rPr>
              <a:t>import sys</a:t>
            </a:r>
            <a:endParaRPr lang="en-US" sz="1600" b="0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2" tooltip="Python strptime()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953635" y="2259012"/>
            <a:ext cx="5080000" cy="2676525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3" tooltip="Precedence and Associativity of Operators in Python "/>
              </a:rPr>
              <a:t>Precedence and Associativity of Operators in Python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3" tooltip="Precedence and Associativity of Operators in Python 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4" tooltip="Python Keywords and Identifiers"/>
              </a:rPr>
              <a:t>Python Keywords and Identifiers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4" tooltip="Python Keywords and Identifier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5" tooltip="Python Asserts"/>
              </a:rPr>
              <a:t>Python Asserts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5" tooltip="Python Assert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6" tooltip="Python Json"/>
              </a:rPr>
              <a:t>Python Json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6" tooltip="Python Json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7" tooltip="Python pip"/>
              </a:rPr>
              <a:t>Python pip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7" tooltip="Python pip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8" tooltip="Python *args and **kwargs "/>
              </a:rPr>
              <a:t>Python *args and **kwargs</a:t>
            </a:r>
            <a:endParaRPr sz="1600" b="0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8" tooltip="Python *args and **kwargs 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sz="1600" b="0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8" tooltip="Python *args and **kwargs "/>
              </a:rPr>
              <a:t>sql connector</a:t>
            </a:r>
            <a:endParaRPr lang="en-US" sz="1600" b="0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8" tooltip="Python *args and **kwargs 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1160" y="4853305"/>
            <a:ext cx="114801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https://www.w3schools.com/python/python_mysql_getstarted.asp</a:t>
            </a:r>
            <a:endParaRPr lang="en-US" sz="1600"/>
          </a:p>
          <a:p>
            <a:r>
              <a:rPr lang="en-US" sz="1600"/>
              <a:t>https://www.w3schools.com/python/python_mongodb_getstarted.asp</a:t>
            </a:r>
            <a:endParaRPr lang="en-US" sz="1600"/>
          </a:p>
          <a:p>
            <a:r>
              <a:rPr lang="en-US" sz="1600"/>
              <a:t>https://github.com/GoogleCloudPlatform/cloud-sql-python-connector</a:t>
            </a:r>
            <a:endParaRPr lang="en-US" sz="1600"/>
          </a:p>
          <a:p>
            <a:r>
              <a:rPr lang="en-US" sz="1600"/>
              <a:t>https://medium.com/learning-sql/python-for-sql-an-introduction-to-database-connectivity-e1a692e16156</a:t>
            </a:r>
            <a:endParaRPr lang="en-US" sz="1600"/>
          </a:p>
          <a:p>
            <a:r>
              <a:rPr lang="en-US" sz="1600"/>
              <a:t>https://cloud.google.com/blog/topics/developers-practitioners/how-connect-cloud-sql-using-python-easy-way</a:t>
            </a:r>
            <a:endParaRPr lang="en-US" sz="1600"/>
          </a:p>
          <a:p>
            <a:r>
              <a:rPr lang="en-US" sz="1600"/>
              <a:t>https://stackoverflow.com/questions/73493052/how-to-connect-to-cloud-sql-using-python</a:t>
            </a:r>
            <a:endParaRPr 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873500" y="-40464104"/>
            <a:ext cx="4064000" cy="28575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21615" y="1179195"/>
            <a:ext cx="7715885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77. Tutorial 77-Python Module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78. Tutorial 78-Executing Module as Script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79. Tutorial 79-Python Loading Modules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80. Tutorial 80-Namespace And Scoping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81. Tutorial 81- Packages in python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647690" y="823595"/>
            <a:ext cx="429450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Logging</a:t>
            </a:r>
            <a:endParaRPr lang="en-US"/>
          </a:p>
          <a:p>
            <a:r>
              <a:rPr lang="en-US"/>
              <a:t>mysql connector</a:t>
            </a:r>
            <a:endParaRPr lang="en-US"/>
          </a:p>
          <a:p>
            <a:r>
              <a:rPr lang="en-US"/>
              <a:t>sql lite</a:t>
            </a:r>
            <a:endParaRPr lang="en-US"/>
          </a:p>
          <a:p>
            <a:r>
              <a:rPr lang="en-US"/>
              <a:t>sqlalchemy</a:t>
            </a:r>
            <a:endParaRPr lang="en-US"/>
          </a:p>
          <a:p>
            <a:r>
              <a:rPr lang="en-US"/>
              <a:t>pymongodb</a:t>
            </a:r>
            <a:endParaRPr lang="en-US"/>
          </a:p>
          <a:p>
            <a:r>
              <a:rPr lang="en-US"/>
              <a:t>Pipelines </a:t>
            </a:r>
            <a:endParaRPr lang="en-US"/>
          </a:p>
          <a:p>
            <a:r>
              <a:rPr lang="en-US"/>
              <a:t>os </a:t>
            </a:r>
            <a:endParaRPr lang="en-US"/>
          </a:p>
          <a:p>
            <a:r>
              <a:rPr lang="en-US"/>
              <a:t>sys</a:t>
            </a:r>
            <a:endParaRPr lang="en-US"/>
          </a:p>
          <a:p>
            <a:r>
              <a:rPr lang="en-US"/>
              <a:t>frozen set</a:t>
            </a:r>
            <a:endParaRPr lang="en-US"/>
          </a:p>
          <a:p>
            <a:r>
              <a:rPr lang="en-US"/>
              <a:t>ms- excel file read</a:t>
            </a:r>
            <a:endParaRPr lang="en-US"/>
          </a:p>
          <a:p>
            <a:r>
              <a:rPr lang="en-US"/>
              <a:t>functions : zip ,map,reduce,filters,any, chr,ord, sorted,global, local,all</a:t>
            </a:r>
            <a:endParaRPr lang="en-US"/>
          </a:p>
          <a:p>
            <a:r>
              <a:rPr lang="en-US"/>
              <a:t>reading pdf</a:t>
            </a:r>
            <a:endParaRPr lang="en-US"/>
          </a:p>
          <a:p>
            <a:r>
              <a:rPr lang="en-US"/>
              <a:t>call by value call by reference, passing args by value or pass by regerence</a:t>
            </a:r>
            <a:endParaRPr lang="en-US"/>
          </a:p>
          <a:p>
            <a:endParaRPr lang="en-US"/>
          </a:p>
          <a:p>
            <a:r>
              <a:rPr lang="en-US"/>
              <a:t>create modules</a:t>
            </a:r>
            <a:endParaRPr lang="en-US"/>
          </a:p>
          <a:p>
            <a:r>
              <a:rPr lang="en-US"/>
              <a:t>create packeges</a:t>
            </a:r>
            <a:endParaRPr lang="en-US"/>
          </a:p>
          <a:p>
            <a:r>
              <a:rPr lang="en-US"/>
              <a:t>create exe file</a:t>
            </a:r>
            <a:endParaRPr lang="en-US"/>
          </a:p>
          <a:p>
            <a:r>
              <a:rPr lang="en-US"/>
              <a:t>create python script file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18465" y="284798"/>
            <a:ext cx="5080000" cy="314388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lnSpc>
                <a:spcPct val="107000"/>
              </a:lnSpc>
              <a:spcBef>
                <a:spcPts val="1500"/>
              </a:spcBef>
              <a:spcAft>
                <a:spcPts val="700"/>
              </a:spcAft>
            </a:pPr>
            <a:r>
              <a:rPr sz="2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Introduction to Python</a:t>
            </a:r>
            <a:endParaRPr sz="2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What is Python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What are the feature of Python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The application areas of Python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Download and install Python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Execute Python program from command prompt and using IDLE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Assignment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>
                <a:latin typeface="Calibri" panose="020F0502020204030204"/>
                <a:ea typeface="Calibri" panose="020F0502020204030204"/>
              </a:rPr>
              <a:t> </a:t>
            </a:r>
            <a:endParaRPr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>
                <a:latin typeface="Calibri" panose="020F0502020204030204"/>
                <a:ea typeface="Calibri" panose="020F0502020204030204"/>
              </a:rPr>
              <a:t>Path setup, environment setup</a:t>
            </a:r>
            <a:endParaRPr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2095" y="3503295"/>
            <a:ext cx="7998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https://www.programiz.com/python-programming/getting-started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75005" y="4050665"/>
            <a:ext cx="6096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https://www.python.org/downloads/</a:t>
            </a:r>
            <a:endParaRPr lang="en-US"/>
          </a:p>
          <a:p>
            <a:r>
              <a:rPr lang="en-US"/>
              <a:t>https://code.visualstudio.com/download</a:t>
            </a:r>
            <a:endParaRPr lang="en-US"/>
          </a:p>
          <a:p>
            <a:r>
              <a:rPr lang="en-US"/>
              <a:t>https://colab.research.google.com/</a:t>
            </a:r>
            <a:endParaRPr lang="en-US"/>
          </a:p>
          <a:p>
            <a:r>
              <a:rPr lang="en-US"/>
              <a:t>https://jupyter.org/install</a:t>
            </a:r>
            <a:endParaRPr lang="en-US"/>
          </a:p>
          <a:p>
            <a:r>
              <a:rPr lang="en-US"/>
              <a:t>https://www.kaggle.com/datasets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40360" y="484505"/>
            <a:ext cx="11490325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sym typeface="+mn-ea"/>
              </a:rPr>
              <a:t>Resources</a:t>
            </a:r>
            <a:endParaRPr lang="en-US" sz="2000" b="1">
              <a:sym typeface="+mn-ea"/>
            </a:endParaRPr>
          </a:p>
          <a:p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https://docs.python.org/3/tutorial/index.html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https://www.w3schools.com/python/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https://www.tutorialspoint.com/python/index.htm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https://www.geeksforgeeks.org/python-programming-language-tutorial/     python extra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b="1">
                <a:sym typeface="+mn-ea"/>
              </a:rPr>
              <a:t>PRACTICE QUESTIONS</a:t>
            </a:r>
            <a:endParaRPr lang="en-US" b="1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https://www.hackerrank.com/domains/python</a:t>
            </a:r>
            <a:endParaRPr lang="en-US" b="1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https://libguides.ntu.edu.sg/python/numpyexercises  (Python for Basic Data Analysis)</a:t>
            </a:r>
            <a:endParaRPr lang="en-US" b="1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KAGGLE https://medium.com/@filip.sekan/8-websites-you-can-practice-python-for-data-science-for-free-584ede3fef8f</a:t>
            </a:r>
            <a:endParaRPr lang="en-US" b="1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https://github.com/ajitmane36/Python-Practice/blob/main/Python%20Practice%20Notebook.ipynb</a:t>
            </a:r>
            <a:endParaRPr lang="en-US" b="1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B0F0"/>
                </a:solidFill>
                <a:sym typeface="+mn-ea"/>
              </a:rPr>
              <a:t>https://github.com/krishnaik06/Python-Practise-Problems/blob/main/Python%20Progamming%20(1).pdf</a:t>
            </a:r>
            <a:endParaRPr lang="en-US" b="1">
              <a:solidFill>
                <a:srgbClr val="00B0F0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>
              <a:solidFill>
                <a:srgbClr val="00B0F0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40360" y="4538980"/>
            <a:ext cx="11061700" cy="13481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coding questions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https://prepinsta.com/interview-preparation/coding-interview-questions-in-python/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https://www.interviewbit.com/python-interview-questions/https://www.simplilearn.com/tutorials/python-tutorial/python-interview-questions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https://medium.com/@nikitasilaparasetty/python-interview-coding-questions-with-solutions-for-beginners-7f6d782defac</a:t>
            </a:r>
            <a:endParaRPr 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90170" y="6015355"/>
            <a:ext cx="1226883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00B0F0"/>
                </a:solidFill>
              </a:rPr>
              <a:t>https://github.com/Tanu-N-Prabhu/Python/blob/master/Python%20Coding%20Interview%20Prep/Python%20Coding%20Interview%20Questions%20(Beginner%20to%20Advanced).md</a:t>
            </a:r>
            <a:endParaRPr lang="en-US" sz="1200" b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44830" y="387032"/>
            <a:ext cx="5080000" cy="255079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Data Types &amp; Variable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Data Types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Variables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Identifiers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Literals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Type Casting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Comments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Command Line Arguments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9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https://www.tutorialspoint.com/python/index.htm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4960" y="384492"/>
            <a:ext cx="5080000" cy="230441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Conditional Statement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Indentation in Python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Need of Conditional Statement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Comparison Operators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if...else statement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Logical operators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elif statements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13385" y="28765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https://www.tutorialspoint.com/python/index.htm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83845" y="232728"/>
            <a:ext cx="5080000" cy="279717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Loops in Python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Loops in Python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range() function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Need of Loop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for loop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while loop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Continue, break and pass keyword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Nested loop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9" tooltip="Add sub topic content"/>
              </a:rPr>
              <a:t>Mini Project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0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3845" y="30302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https://www.tutorialspoint.com/python/index.htm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2730" y="340995"/>
            <a:ext cx="5080000" cy="2058670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More on Data types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String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List , List comprehensions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Multidimensional List | tuple , set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Dictionary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Mini Project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/>
            <a:r>
              <a:rPr sz="1600" u="sng">
                <a:solidFill>
                  <a:srgbClr val="0000FF"/>
                </a:solidFill>
                <a:latin typeface="Arial" panose="020B0604020202020204"/>
                <a:ea typeface="Calibri" panose="020F0502020204030204"/>
                <a:hlinkClick r:id="rId7" tooltip="Add sub topic content"/>
              </a:rPr>
              <a:t>Assignment</a:t>
            </a:r>
            <a:endParaRPr sz="1600" u="sng">
              <a:solidFill>
                <a:srgbClr val="0000FF"/>
              </a:solidFill>
              <a:latin typeface="Arial" panose="020B0604020202020204"/>
              <a:ea typeface="Calibri" panose="020F0502020204030204"/>
              <a:hlinkClick r:id="rId7" tooltip="Add sub topic conten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52730" y="23996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https://www.tutorialspoint.com/python/index.htm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4005" y="216535"/>
            <a:ext cx="5080000" cy="3289300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Function and Modules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Defining and calling function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return statement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Types of Argument-default,variable length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Variable Scope - Global vs Local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Recursive function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Lambda, filter, map, reduce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Need of Module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9" tooltip="Add sub topic content"/>
              </a:rPr>
              <a:t>What is module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0" tooltip="Add sub topic content"/>
              </a:rPr>
              <a:t>Built in Module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1" tooltip="Add sub topic content"/>
              </a:rPr>
              <a:t>User defined Module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2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4005" y="361315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https://www.tutorialspoint.com/python/index.htm</a:t>
            </a:r>
            <a:endParaRPr 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7505" y="258445"/>
            <a:ext cx="7034530" cy="2550795"/>
          </a:xfrm>
          <a:prstGeom prst="rect">
            <a:avLst/>
          </a:prstGeom>
        </p:spPr>
        <p:txBody>
          <a:bodyPr wrap="square"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Object Oriented Programming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What are the feature of OOPs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What is Class, Attributes &amp; Methods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What is Constructor and Destructor ?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What is Inheritance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Data Abstraction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What is Polymorphism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347C37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Assignment</a:t>
            </a:r>
            <a:endParaRPr sz="1600" u="sng">
              <a:solidFill>
                <a:srgbClr val="347C37"/>
              </a:solidFill>
              <a:latin typeface="Arial" panose="020B0604020202020204"/>
              <a:ea typeface="Times New Roman" panose="02020603050405020304"/>
              <a:hlinkClick r:id="rId8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lang="en-US" sz="1600" u="sng">
                <a:solidFill>
                  <a:srgbClr val="347C37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python overloading (function overloading, operator overloading)</a:t>
            </a:r>
            <a:endParaRPr lang="en-US" sz="1600" u="sng">
              <a:solidFill>
                <a:srgbClr val="347C37"/>
              </a:solidFill>
              <a:latin typeface="Arial" panose="020B0604020202020204"/>
              <a:ea typeface="Times New Roman" panose="02020603050405020304"/>
              <a:hlinkClick r:id="rId8" tooltip="Add sub topic conten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02590" y="3429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https://www.tutorialspoint.com/python/index.htm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5025</Words>
  <Application>WPS Presentation</Application>
  <PresentationFormat>Widescreen</PresentationFormat>
  <Paragraphs>205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Arial</vt:lpstr>
      <vt:lpstr>Times New Roman</vt:lpstr>
      <vt:lpstr>Calibri</vt:lpstr>
      <vt:lpstr>euclid_circular_a</vt:lpstr>
      <vt:lpstr>Segoe Print</vt:lpstr>
      <vt:lpstr>Franklin Gothic Book</vt:lpstr>
      <vt:lpstr>Bookman Old Style</vt:lpstr>
      <vt:lpstr>Microsoft YaHei</vt:lpstr>
      <vt:lpstr>Arial Unicode MS</vt:lpstr>
      <vt:lpstr>Udemy Sans</vt:lpstr>
      <vt:lpstr>var(--font-stack-heading)</vt:lpstr>
      <vt:lpstr>var(--font-stack-text)</vt:lpstr>
      <vt:lpstr>Custom</vt:lpstr>
      <vt:lpstr>Python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169</cp:revision>
  <dcterms:created xsi:type="dcterms:W3CDTF">2024-10-18T11:41:00Z</dcterms:created>
  <dcterms:modified xsi:type="dcterms:W3CDTF">2025-03-21T04:15:40Z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1033-12.2.0.20326</vt:lpwstr>
  </property>
</Properties>
</file>