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Sequence Models &amp; RNNs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Teaching Notes | Applications | Architectures | Use Cases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Gated Recurrent Unit (GRU)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Simplified LSTM with update and reset gates</a:t>
            </a:r>
          </a:p>
          <a:p>
            <a:r>
              <a:t>• Use Case: Real-time speech recognition</a:t>
            </a:r>
          </a:p>
          <a:p>
            <a:r>
              <a:t>• Advantage: Fewer parameters, faster training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Multi-layer &amp; Bi-directional GRU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Enhances GRU with deep, bidirectional structure</a:t>
            </a:r>
          </a:p>
          <a:p>
            <a:r>
              <a:t>• Use Case: Emotion detection in text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Assignment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Choose dataset</a:t>
            </a:r>
          </a:p>
          <a:p>
            <a:r>
              <a:t>• 2. Preprocess (tokenize, pad)</a:t>
            </a:r>
          </a:p>
          <a:p>
            <a:r>
              <a:t>• 3. Select model (RNN/LSTM/GRU)</a:t>
            </a:r>
          </a:p>
          <a:p>
            <a:r>
              <a:t>• 4. Build and train model</a:t>
            </a:r>
          </a:p>
          <a:p>
            <a:r>
              <a:t>• 5. Evaluate and analyze results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&amp;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Advantages: Handles variable-length input, memory retention</a:t>
            </a:r>
          </a:p>
          <a:p>
            <a:r>
              <a:t>• Disadvantages: Vanishing gradients, computational cost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Overcoming Challenges &amp; What's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Solutions: Use LSTM, GRU, attention, gradient clipping</a:t>
            </a:r>
          </a:p>
          <a:p>
            <a:r>
              <a:t>• Next: Transformer models (BERT, GPT)</a:t>
            </a:r>
          </a:p>
          <a:p>
            <a:r>
              <a:t>• Applications: LLMs, translation, summarization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Sequence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Handles sequential data where order matters</a:t>
            </a:r>
          </a:p>
          <a:p>
            <a:r>
              <a:t>• Applications: Speech recognition, translation, time-series prediction</a:t>
            </a:r>
          </a:p>
          <a:p>
            <a:r>
              <a:t>• Use Case: Predicting stock prices</a:t>
            </a:r>
          </a:p>
          <a:p>
            <a:r>
              <a:t>• Frameworks: TensorFlow, PyTorch</a:t>
            </a:r>
          </a:p>
          <a:p>
            <a:r>
              <a:t>• Steps: Prepare data, tokenize, model, train, predict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Sequential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where order is significant (text, audio, time-series)</a:t>
            </a:r>
          </a:p>
          <a:p>
            <a:r>
              <a:t>• Used in NLP, weather forecasting, DNA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Recurrent Neural Network (RNN)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Stores past information in hidden states</a:t>
            </a:r>
          </a:p>
          <a:p>
            <a:r>
              <a:t>• Architecture: Input → Hidden layers → Output</a:t>
            </a:r>
          </a:p>
          <a:p>
            <a:r>
              <a:t>• Use Case: Predict next word in sentence</a:t>
            </a:r>
          </a:p>
          <a:p>
            <a:r>
              <a:t>• Advantage: Simple design, remembers previous input</a:t>
            </a:r>
          </a:p>
          <a:p>
            <a:r>
              <a:t>• Disadvantage: Vanishing gradient 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Multi-layer &amp; Bi-directional RNN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Multiple layers improve learning depth</a:t>
            </a:r>
          </a:p>
          <a:p>
            <a:r>
              <a:t>• Bi-directional: Processes input in both directions</a:t>
            </a:r>
          </a:p>
          <a:p>
            <a:r>
              <a:t>• Use Case: Named Entity Recognition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of RNN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 vector, hidden state, output</a:t>
            </a:r>
          </a:p>
          <a:p>
            <a:r>
              <a:t>• Weight matrices shared across time steps</a:t>
            </a:r>
          </a:p>
          <a:p>
            <a:r>
              <a:t>• Flow: Input → Hidden state update → Output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Vanishing Gradient Problem in RNN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Gradients shrink during backpropagation</a:t>
            </a:r>
          </a:p>
          <a:p>
            <a:r>
              <a:t>• Prevents learning long-term dependencies</a:t>
            </a:r>
          </a:p>
          <a:p>
            <a:r>
              <a:t>• Solution: Use LSTM or GRU, gradient clipping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Long Short-Term Memory (LSTM)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Solves vanishing gradient problem</a:t>
            </a:r>
          </a:p>
          <a:p>
            <a:r>
              <a:t>• Gates: Input, Forget, Output, Cell State</a:t>
            </a:r>
          </a:p>
          <a:p>
            <a:r>
              <a:t>• Use Case: Text generation</a:t>
            </a:r>
          </a:p>
          <a:p>
            <a:r>
              <a:t>• Advantage: Long-term memory retention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Multi-layer &amp; Bi-directional LSTM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Stacked LSTMs improve context learning</a:t>
            </a:r>
          </a:p>
          <a:p>
            <a:r>
              <a:t>• Bi-directional for better context</a:t>
            </a:r>
          </a:p>
          <a:p>
            <a:r>
              <a:t>• Use Case: Machine translation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