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68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youtube.com/watch?v=mDsFsnw3SK4&amp;list=PLKnIA16_Rmvboy8bmDCjwNHgTaYH2puK7&amp;index=2&amp;t=825s" TargetMode="External"/><Relationship Id="rId8" Type="http://schemas.openxmlformats.org/officeDocument/2006/relationships/hyperlink" Target="https://www.youtube.com/watch?v=mDsFsnw3SK4&amp;list=PLKnIA16_Rmvboy8bmDCjwNHgTaYH2puK7&amp;index=2&amp;t=715s" TargetMode="External"/><Relationship Id="rId7" Type="http://schemas.openxmlformats.org/officeDocument/2006/relationships/hyperlink" Target="https://www.youtube.com/watch?v=mDsFsnw3SK4&amp;list=PLKnIA16_Rmvboy8bmDCjwNHgTaYH2puK7&amp;index=2&amp;t=656s" TargetMode="External"/><Relationship Id="rId6" Type="http://schemas.openxmlformats.org/officeDocument/2006/relationships/hyperlink" Target="https://www.youtube.com/watch?v=mDsFsnw3SK4&amp;list=PLKnIA16_Rmvboy8bmDCjwNHgTaYH2puK7&amp;index=2&amp;t=587s" TargetMode="External"/><Relationship Id="rId5" Type="http://schemas.openxmlformats.org/officeDocument/2006/relationships/hyperlink" Target="https://www.youtube.com/watch?v=mDsFsnw3SK4&amp;list=PLKnIA16_Rmvboy8bmDCjwNHgTaYH2puK7&amp;index=2&amp;t=548s" TargetMode="External"/><Relationship Id="rId4" Type="http://schemas.openxmlformats.org/officeDocument/2006/relationships/hyperlink" Target="https://www.youtube.com/watch?v=mDsFsnw3SK4&amp;list=PLKnIA16_Rmvboy8bmDCjwNHgTaYH2puK7&amp;index=2&amp;t=475s" TargetMode="External"/><Relationship Id="rId34" Type="http://schemas.openxmlformats.org/officeDocument/2006/relationships/slideLayout" Target="../slideLayouts/slideLayout7.xml"/><Relationship Id="rId33" Type="http://schemas.openxmlformats.org/officeDocument/2006/relationships/hyperlink" Target="https://www.youtube.com/watch?v=MKxEbbKpL5Q&amp;list=PLKnIA16_Rmvboy8bmDCjwNHgTaYH2puK7&amp;index=4&amp;t=1803s" TargetMode="External"/><Relationship Id="rId32" Type="http://schemas.openxmlformats.org/officeDocument/2006/relationships/hyperlink" Target="https://www.youtube.com/watch?v=MKxEbbKpL5Q&amp;list=PLKnIA16_Rmvboy8bmDCjwNHgTaYH2puK7&amp;index=4&amp;t=1684s" TargetMode="External"/><Relationship Id="rId31" Type="http://schemas.openxmlformats.org/officeDocument/2006/relationships/hyperlink" Target="https://www.youtube.com/watch?v=MKxEbbKpL5Q&amp;list=PLKnIA16_Rmvboy8bmDCjwNHgTaYH2puK7&amp;index=4&amp;t=345s" TargetMode="External"/><Relationship Id="rId30" Type="http://schemas.openxmlformats.org/officeDocument/2006/relationships/hyperlink" Target="https://www.youtube.com/watch?v=MKxEbbKpL5Q&amp;list=PLKnIA16_Rmvboy8bmDCjwNHgTaYH2puK7&amp;index=4&amp;t=247s" TargetMode="External"/><Relationship Id="rId3" Type="http://schemas.openxmlformats.org/officeDocument/2006/relationships/hyperlink" Target="https://www.youtube.com/watch?v=mDsFsnw3SK4&amp;list=PLKnIA16_Rmvboy8bmDCjwNHgTaYH2puK7&amp;index=2&amp;t=365s" TargetMode="External"/><Relationship Id="rId29" Type="http://schemas.openxmlformats.org/officeDocument/2006/relationships/hyperlink" Target="https://www.youtube.com/watch?v=BECZ0UB5AR0&amp;list=PLKnIA16_Rmvboy8bmDCjwNHgTaYH2puK7&amp;index=3&amp;t=829s" TargetMode="External"/><Relationship Id="rId28" Type="http://schemas.openxmlformats.org/officeDocument/2006/relationships/hyperlink" Target="https://www.youtube.com/watch?v=BECZ0UB5AR0&amp;list=PLKnIA16_Rmvboy8bmDCjwNHgTaYH2puK7&amp;index=3&amp;t=60s" TargetMode="External"/><Relationship Id="rId27" Type="http://schemas.openxmlformats.org/officeDocument/2006/relationships/hyperlink" Target="https://www.youtube.com/watch?v=QZsguRbcOBM&amp;list=PLKnIA16_Rmvboy8bmDCjwNHgTaYH2puK7&amp;index=1&amp;t=2992s" TargetMode="External"/><Relationship Id="rId26" Type="http://schemas.openxmlformats.org/officeDocument/2006/relationships/hyperlink" Target="https://www.youtube.com/watch?v=QZsguRbcOBM&amp;list=PLKnIA16_Rmvboy8bmDCjwNHgTaYH2puK7&amp;index=1&amp;t=2799s" TargetMode="External"/><Relationship Id="rId25" Type="http://schemas.openxmlformats.org/officeDocument/2006/relationships/hyperlink" Target="https://www.youtube.com/watch?v=QZsguRbcOBM&amp;list=PLKnIA16_Rmvboy8bmDCjwNHgTaYH2puK7&amp;index=1&amp;t=2542s" TargetMode="External"/><Relationship Id="rId24" Type="http://schemas.openxmlformats.org/officeDocument/2006/relationships/hyperlink" Target="https://www.youtube.com/watch?v=QZsguRbcOBM&amp;list=PLKnIA16_Rmvboy8bmDCjwNHgTaYH2puK7&amp;index=1&amp;t=1845s" TargetMode="External"/><Relationship Id="rId23" Type="http://schemas.openxmlformats.org/officeDocument/2006/relationships/hyperlink" Target="https://www.youtube.com/watch?v=QZsguRbcOBM&amp;list=PLKnIA16_Rmvboy8bmDCjwNHgTaYH2puK7&amp;index=1&amp;t=1603s" TargetMode="External"/><Relationship Id="rId22" Type="http://schemas.openxmlformats.org/officeDocument/2006/relationships/hyperlink" Target="https://www.youtube.com/watch?v=QZsguRbcOBM&amp;list=PLKnIA16_Rmvboy8bmDCjwNHgTaYH2puK7&amp;index=1&amp;t=169s" TargetMode="External"/><Relationship Id="rId21" Type="http://schemas.openxmlformats.org/officeDocument/2006/relationships/hyperlink" Target="https://www.youtube.com/watch?v=QZsguRbcOBM&amp;list=PLKnIA16_Rmvboy8bmDCjwNHgTaYH2puK7&amp;index=1" TargetMode="External"/><Relationship Id="rId20" Type="http://schemas.openxmlformats.org/officeDocument/2006/relationships/hyperlink" Target="https://www.youtube.com/watch?v=mDsFsnw3SK4&amp;list=PLKnIA16_Rmvboy8bmDCjwNHgTaYH2puK7&amp;index=2&amp;t=4278s" TargetMode="External"/><Relationship Id="rId2" Type="http://schemas.openxmlformats.org/officeDocument/2006/relationships/hyperlink" Target="https://www.youtube.com/watch?v=mDsFsnw3SK4&amp;list=PLKnIA16_Rmvboy8bmDCjwNHgTaYH2puK7&amp;index=2&amp;t=232s" TargetMode="External"/><Relationship Id="rId19" Type="http://schemas.openxmlformats.org/officeDocument/2006/relationships/hyperlink" Target="https://www.youtube.com/watch?v=mDsFsnw3SK4&amp;list=PLKnIA16_Rmvboy8bmDCjwNHgTaYH2puK7&amp;index=2&amp;t=3937s" TargetMode="External"/><Relationship Id="rId18" Type="http://schemas.openxmlformats.org/officeDocument/2006/relationships/hyperlink" Target="https://www.youtube.com/watch?v=mDsFsnw3SK4&amp;list=PLKnIA16_Rmvboy8bmDCjwNHgTaYH2puK7&amp;index=2&amp;t=3615s" TargetMode="External"/><Relationship Id="rId17" Type="http://schemas.openxmlformats.org/officeDocument/2006/relationships/hyperlink" Target="https://www.youtube.com/watch?v=mDsFsnw3SK4&amp;list=PLKnIA16_Rmvboy8bmDCjwNHgTaYH2puK7&amp;index=2&amp;t=3417s" TargetMode="External"/><Relationship Id="rId16" Type="http://schemas.openxmlformats.org/officeDocument/2006/relationships/hyperlink" Target="https://www.youtube.com/watch?v=mDsFsnw3SK4&amp;list=PLKnIA16_Rmvboy8bmDCjwNHgTaYH2puK7&amp;index=2&amp;t=3191s" TargetMode="External"/><Relationship Id="rId15" Type="http://schemas.openxmlformats.org/officeDocument/2006/relationships/hyperlink" Target="https://www.youtube.com/watch?v=mDsFsnw3SK4&amp;list=PLKnIA16_Rmvboy8bmDCjwNHgTaYH2puK7&amp;index=2&amp;t=2286s" TargetMode="External"/><Relationship Id="rId14" Type="http://schemas.openxmlformats.org/officeDocument/2006/relationships/hyperlink" Target="https://www.youtube.com/watch?v=mDsFsnw3SK4&amp;list=PLKnIA16_Rmvboy8bmDCjwNHgTaYH2puK7&amp;index=2&amp;t=2075s" TargetMode="External"/><Relationship Id="rId13" Type="http://schemas.openxmlformats.org/officeDocument/2006/relationships/hyperlink" Target="https://www.youtube.com/watch?v=mDsFsnw3SK4&amp;list=PLKnIA16_Rmvboy8bmDCjwNHgTaYH2puK7&amp;index=2&amp;t=1830s" TargetMode="External"/><Relationship Id="rId12" Type="http://schemas.openxmlformats.org/officeDocument/2006/relationships/hyperlink" Target="https://www.youtube.com/watch?v=mDsFsnw3SK4&amp;list=PLKnIA16_Rmvboy8bmDCjwNHgTaYH2puK7&amp;index=2&amp;t=1400s" TargetMode="External"/><Relationship Id="rId11" Type="http://schemas.openxmlformats.org/officeDocument/2006/relationships/hyperlink" Target="https://www.youtube.com/watch?v=mDsFsnw3SK4&amp;list=PLKnIA16_Rmvboy8bmDCjwNHgTaYH2puK7&amp;index=2&amp;t=1194s" TargetMode="External"/><Relationship Id="rId10" Type="http://schemas.openxmlformats.org/officeDocument/2006/relationships/hyperlink" Target="https://www.youtube.com/watch?v=mDsFsnw3SK4&amp;list=PLKnIA16_Rmvboy8bmDCjwNHgTaYH2puK7&amp;index=2&amp;t=1055s" TargetMode="External"/><Relationship Id="rId1" Type="http://schemas.openxmlformats.org/officeDocument/2006/relationships/hyperlink" Target="https://www.youtube.com/watch?v=mDsFsnw3SK4&amp;list=PLKnIA16_Rmvboy8bmDCjwNHgTaYH2puK7&amp;index=2&amp;t=72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04482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Pytorch</a:t>
            </a:r>
            <a:endParaRPr 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8430" y="1993900"/>
            <a:ext cx="4608830" cy="387604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"/>
              </a:rPr>
              <a:t>01:12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Before Starting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"/>
              </a:rPr>
              <a:t>03:52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What are Tensors?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"/>
              </a:rPr>
              <a:t>06:05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Scalar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4"/>
              </a:rPr>
              <a:t>07:55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Vector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5"/>
              </a:rPr>
              <a:t>09:08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Matrices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6"/>
              </a:rPr>
              <a:t>09:47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- 3D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7"/>
              </a:rPr>
              <a:t>10:56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- 4D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8"/>
              </a:rPr>
              <a:t>11:55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- 5D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9"/>
              </a:rPr>
              <a:t>13:45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Why are Tensors Useful?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0"/>
              </a:rPr>
              <a:t>17:35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Where are Tensors used in Deep Learning?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1"/>
              </a:rPr>
              <a:t>19:54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Practical with Code Example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2"/>
              </a:rPr>
              <a:t>23:20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Creating a Tensor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3"/>
              </a:rPr>
              <a:t>30:30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Tensor Shapes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4"/>
              </a:rPr>
              <a:t>34:35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Tensor Data Types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5"/>
              </a:rPr>
              <a:t>38:06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Mathematical Operations on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6"/>
              </a:rPr>
              <a:t>53:11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Inplace Operations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7"/>
              </a:rPr>
              <a:t>56:57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Copying a Tensor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8"/>
              </a:rPr>
              <a:t>01:00:15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Tensor Operations on GPU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9"/>
              </a:rPr>
              <a:t>01:05:37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Reshaping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0"/>
              </a:rPr>
              <a:t>01:11:18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NumPy and PyTorch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8430" y="179070"/>
            <a:ext cx="3862705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1"/>
              </a:rPr>
              <a:t>00:00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Intro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2"/>
              </a:rPr>
              <a:t>02:49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Journey of PyTorch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3"/>
              </a:rPr>
              <a:t>26:43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Core Features in PyTorch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4"/>
              </a:rPr>
              <a:t>30:45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PyTorch or TensorFlow?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5"/>
              </a:rPr>
              <a:t>42:22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Core Modules in PyTorch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6"/>
              </a:rPr>
              <a:t>46:39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Where is PyTorch used in Industry?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7"/>
              </a:rPr>
              <a:t>49:52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Plan of Attack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72915" y="61626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8"/>
              </a:rPr>
              <a:t>01:00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Why is Autograd Important?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9"/>
              </a:rPr>
              <a:t>13:49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What is Autograd?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72915" y="1456372"/>
            <a:ext cx="5080000" cy="255333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Plan of Attack / Revision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0"/>
              </a:rPr>
              <a:t>04:07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Code Flow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1"/>
              </a:rPr>
              <a:t>05:45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Code Demo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2"/>
              </a:rPr>
              <a:t>28:04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Improvements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3"/>
              </a:rPr>
              <a:t>30:03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Outro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1. We will build a simple neural network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2. Train it on a real world dataset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3. Will mimic the PyTorch workflow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4. Will have a lot of manual elements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5. End result is not important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10642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https://pytorch.org/tutorials/beginner/basics/buildmodel_tutorial.html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954020" y="447611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https://www.geeksforgeeks.org/implementation-of-a-cnn-based-image-classifier-using-pytorch/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WPS Slides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Roboto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315</cp:revision>
  <dcterms:created xsi:type="dcterms:W3CDTF">2025-02-02T08:06:00Z</dcterms:created>
  <dcterms:modified xsi:type="dcterms:W3CDTF">2025-04-27T03:02:07Z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1033-12.2.0.20795</vt:lpwstr>
  </property>
</Properties>
</file>