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68" r:id="rId3"/>
    <p:sldId id="277" r:id="rId4"/>
    <p:sldId id="278" r:id="rId5"/>
    <p:sldId id="260" r:id="rId6"/>
    <p:sldId id="3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ebp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044825"/>
            <a:ext cx="609600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Convolutional Neural Network (CNN)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8760" y="0"/>
            <a:ext cx="5855970" cy="441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8760" y="6318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https://ellow.io/components-of-ai/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0" y="2571750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0"/>
            <a:ext cx="28409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and models 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t="7325"/>
          <a:stretch>
            <a:fillRect/>
          </a:stretch>
        </p:blipFill>
        <p:spPr>
          <a:xfrm>
            <a:off x="3968115" y="635"/>
            <a:ext cx="8507095" cy="685800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247650" y="2246630"/>
            <a:ext cx="5125085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1765" y="3507740"/>
            <a:ext cx="5568315" cy="335026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 Model</a:t>
            </a: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The perceptron is the simplest form of an artificial neural network and serves as the building block of more advanced models.</a:t>
            </a:r>
          </a:p>
          <a:p>
            <a:pPr>
              <a:buFont typeface="Arial" panose="020B0604020202020204"/>
              <a:buChar char="•"/>
            </a:pPr>
            <a:r>
              <a:rPr b="1"/>
              <a:t>Components of a Perceptron:</a:t>
            </a:r>
            <a:endParaRPr b="1"/>
          </a:p>
          <a:p>
            <a:pPr lvl="1">
              <a:buFont typeface="Arial" panose="020B0604020202020204"/>
              <a:buChar char="◦"/>
            </a:pPr>
            <a:r>
              <a:rPr b="1"/>
              <a:t>Inputs</a:t>
            </a:r>
            <a:r>
              <a:t>: Feature values from the dataset.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Weights</a:t>
            </a:r>
            <a:r>
              <a:t>: Assigned to each input to signify importance.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Summation </a:t>
            </a:r>
            <a:r>
              <a:t>Function: Computes the weighted sum of inputs.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Activation Function</a:t>
            </a:r>
            <a:r>
              <a:t>: Applies a threshold to determine output.</a:t>
            </a:r>
          </a:p>
          <a:p>
            <a:pPr indent="0">
              <a:buFont typeface="Arial" panose="020B0604020202020204"/>
              <a:buNone/>
            </a:p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19750" y="100965"/>
            <a:ext cx="6424930" cy="5667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443855" y="6250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https://s.mriquestions.com/what-is-a-neural-network.html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1765" y="100965"/>
            <a:ext cx="5772785" cy="33077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900" b="1">
                <a:solidFill>
                  <a:srgbClr val="231F20"/>
                </a:solidFill>
                <a:latin typeface="RctvjbXddlcgHrcvdjHelveticaNeueLTStd-BdCn"/>
                <a:ea typeface="RctvjbXddlcgHrcvdjHelveticaNeueLTStd-BdCn"/>
              </a:rPr>
              <a:t>Artificial Neural Network </a:t>
            </a:r>
            <a:endParaRPr sz="2900" b="1">
              <a:solidFill>
                <a:srgbClr val="231F20"/>
              </a:solidFill>
              <a:latin typeface="RctvjbXddlcgHrcvdjHelveticaNeueLTStd-BdCn"/>
              <a:ea typeface="RctvjbXddlcgHrcvdjHelveticaNeueLTStd-BdCn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An </a:t>
            </a:r>
            <a:r>
              <a:rPr sz="2000" i="1">
                <a:solidFill>
                  <a:srgbClr val="231F20"/>
                </a:solidFill>
                <a:ea typeface="CtdhkhGrqdxpFqrrvlUtopiaStd-Italic"/>
                <a:cs typeface="+mn-lt"/>
              </a:rPr>
              <a:t>artificial neural network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 (ANN) is a</a:t>
            </a:r>
            <a:r>
              <a:rPr lang="en-US" sz="2000">
                <a:solidFill>
                  <a:srgbClr val="231F20"/>
                </a:solidFill>
                <a:ea typeface="QkdyncPgkddySjtfmrUtopiaStd"/>
                <a:cs typeface="+mn-lt"/>
              </a:rPr>
              <a:t> 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computational network (a system of nodes and the interconnection between nodes) inspired by biological neural networks, which are the complex networks of neurons in human brains (see Figure). 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The nodes created in the ANN are supposedly programmed to behave like actual neurons, and hence they are artificial neurons.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919210" y="2422525"/>
            <a:ext cx="3273425" cy="1168400"/>
          </a:xfrm>
          <a:prstGeom prst="rect">
            <a:avLst/>
          </a:prstGeom>
        </p:spPr>
        <p:txBody>
          <a:bodyPr wrap="square">
            <a:spAutoFit/>
          </a:bodyPr>
          <a:p>
            <a:pPr marL="25400" indent="0"/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The Perceptron was invented in 1957 by Frank Rosenblatt at the Cornell Aeronautics Laboratory. Based on the first concepts of artificial neurons, he proposed the “</a:t>
            </a:r>
            <a:r>
              <a:rPr sz="1400" b="0" i="1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Perceptron learning rule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“.</a:t>
            </a:r>
            <a:endParaRPr sz="1400" b="0" i="0">
              <a:solidFill>
                <a:srgbClr val="000000"/>
              </a:solidFill>
              <a:latin typeface="Calibri" panose="020F0502020204030204" charset="0"/>
              <a:ea typeface="Rubik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619750" y="5855970"/>
            <a:ext cx="6896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https://www.geeksforgeeks.org/neural-networks-a-beginners-guide/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41500" y="1736407"/>
            <a:ext cx="5080000" cy="2553335"/>
          </a:xfrm>
          <a:prstGeom prst="rect">
            <a:avLst/>
          </a:prstGeom>
        </p:spPr>
        <p:txBody>
          <a:bodyPr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>
                <a:solidFill>
                  <a:srgbClr val="191D17"/>
                </a:solidFill>
                <a:latin typeface="monospace"/>
                <a:ea typeface="monospace"/>
              </a:rPr>
              <a:t>What is cnn</a:t>
            </a:r>
            <a:endParaRPr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191D17"/>
                </a:solidFill>
                <a:latin typeface="monospace"/>
                <a:ea typeface="monospace"/>
              </a:rPr>
              <a:t>CNN Vs Visual Cortex | The Famous Cat Experiment | History of CNN</a:t>
            </a:r>
            <a:endParaRPr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>
                <a:solidFill>
                  <a:srgbClr val="191D17"/>
                </a:solidFill>
                <a:latin typeface="monospace"/>
                <a:ea typeface="monospace"/>
              </a:rPr>
              <a:t>Convolutional  Operations</a:t>
            </a:r>
            <a:endParaRPr lang="en-IN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>
                <a:solidFill>
                  <a:srgbClr val="191D17"/>
                </a:solidFill>
                <a:latin typeface="monospace"/>
                <a:ea typeface="monospace"/>
              </a:rPr>
              <a:t>Paddings &amp;Strides</a:t>
            </a:r>
            <a:endParaRPr lang="en-IN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>
                <a:solidFill>
                  <a:srgbClr val="191D17"/>
                </a:solidFill>
                <a:latin typeface="monospace"/>
                <a:ea typeface="monospace"/>
              </a:rPr>
              <a:t>Polling (MAx polling. Average polling)</a:t>
            </a:r>
            <a:endParaRPr lang="en-IN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>
                <a:solidFill>
                  <a:srgbClr val="191D17"/>
                </a:solidFill>
                <a:latin typeface="monospace"/>
                <a:ea typeface="monospace"/>
              </a:rPr>
              <a:t>CNN ARCHtiecture (LeNet5, imagenet)</a:t>
            </a:r>
            <a:endParaRPr lang="en-IN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>
                <a:solidFill>
                  <a:srgbClr val="191D17"/>
                </a:solidFill>
                <a:latin typeface="monospace"/>
                <a:ea typeface="monospace"/>
              </a:rPr>
              <a:t>Comparing CNN VS ANN</a:t>
            </a:r>
            <a:endParaRPr lang="en-IN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>
                <a:solidFill>
                  <a:srgbClr val="191D17"/>
                </a:solidFill>
                <a:latin typeface="monospace"/>
                <a:ea typeface="monospace"/>
              </a:rPr>
              <a:t>CNN BackPropagation</a:t>
            </a:r>
            <a:endParaRPr lang="en-IN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600" b="0" i="0">
              <a:solidFill>
                <a:srgbClr val="191D17"/>
              </a:solidFill>
              <a:latin typeface="monospace"/>
              <a:ea typeface="monospace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124075" y="4182110"/>
            <a:ext cx="6689725" cy="25533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191D17"/>
                </a:solidFill>
                <a:latin typeface="monospace"/>
                <a:ea typeface="monospace"/>
              </a:rPr>
              <a:t>Cat Vs Dog Image Classification Project | Deep Learning Project | CNN Project</a:t>
            </a:r>
            <a:endParaRPr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 b="0" i="0">
                <a:solidFill>
                  <a:srgbClr val="191D17"/>
                </a:solidFill>
                <a:latin typeface="monospace"/>
                <a:ea typeface="monospace"/>
              </a:rPr>
              <a:t>Data Augmentation in Deep Learning | CNN</a:t>
            </a:r>
            <a:endParaRPr lang="en-US" altLang="en-US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 b="0" i="0">
                <a:solidFill>
                  <a:srgbClr val="191D17"/>
                </a:solidFill>
                <a:latin typeface="monospace"/>
                <a:ea typeface="monospace"/>
              </a:rPr>
              <a:t>Pretrained models in CNN | ImageNET Dataset | ILSVRC | Keras Code</a:t>
            </a:r>
            <a:endParaRPr lang="en-US" altLang="en-US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en-US" sz="1600" b="0" i="0">
              <a:solidFill>
                <a:srgbClr val="191D17"/>
              </a:solidFill>
              <a:latin typeface="monospace"/>
              <a:ea typeface="monospac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1600" b="0" i="0">
                <a:solidFill>
                  <a:srgbClr val="191D17"/>
                </a:solidFill>
                <a:latin typeface="monospace"/>
                <a:ea typeface="monospace"/>
              </a:rPr>
              <a:t>What does a CNN see? | Visualizing CNN Filters and Feature Maps | CampusX</a:t>
            </a:r>
            <a:endParaRPr lang="en-US" altLang="en-US" sz="1600" b="0" i="0">
              <a:solidFill>
                <a:srgbClr val="191D17"/>
              </a:solidFill>
              <a:latin typeface="monospace"/>
              <a:ea typeface="monospac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1645</Words>
  <Application>WPS Presentation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43" baseType="lpstr">
      <vt:lpstr>Arial</vt:lpstr>
      <vt:lpstr>SimSun</vt:lpstr>
      <vt:lpstr>Wingdings</vt:lpstr>
      <vt:lpstr>Arial</vt:lpstr>
      <vt:lpstr>Google Sans</vt:lpstr>
      <vt:lpstr>Segoe Print</vt:lpstr>
      <vt:lpstr>Tomorrow</vt:lpstr>
      <vt:lpstr>Calibri Light</vt:lpstr>
      <vt:lpstr>Calibri</vt:lpstr>
      <vt:lpstr>Microsoft YaHei</vt:lpstr>
      <vt:lpstr>Arial Unicode MS</vt:lpstr>
      <vt:lpstr>RctvjbXddlcgHrcvdjHelveticaNeueLTStd-BdCn</vt:lpstr>
      <vt:lpstr>QkdyncPgkddySjtfmrUtopiaStd</vt:lpstr>
      <vt:lpstr>CtdhkhGrqdxpFqrrvlUtopiaStd-Italic</vt:lpstr>
      <vt:lpstr>Rubik</vt:lpstr>
      <vt:lpstr>Manrope</vt:lpstr>
      <vt:lpstr>Inter</vt:lpstr>
      <vt:lpstr>Arial Black</vt:lpstr>
      <vt:lpstr>var(--framer-blockquote-font-family</vt:lpstr>
      <vt:lpstr>var(--framer-blockquote-font-family-bold</vt:lpstr>
      <vt:lpstr>-apple-system</vt:lpstr>
      <vt:lpstr>MJXc-TeX-math-I</vt:lpstr>
      <vt:lpstr>MJXc-TeX-main-R</vt:lpstr>
      <vt:lpstr>Roboto</vt:lpstr>
      <vt:lpstr>Nunito</vt:lpstr>
      <vt:lpstr>katex_main</vt:lpstr>
      <vt:lpstr>var(--font-secondary)</vt:lpstr>
      <vt:lpstr>Studio-Feixen-Sans</vt:lpstr>
      <vt:lpstr>source-serif-pro</vt:lpstr>
      <vt:lpstr>STK Bureau Sans Book</vt:lpstr>
      <vt:lpstr>var(--framer-blockquote-font-family-italic</vt:lpstr>
      <vt:lpstr>Georgia</vt:lpstr>
      <vt:lpstr>Roboto-Regular</vt:lpstr>
      <vt:lpstr>Monaco</vt:lpstr>
      <vt:lpstr>var(--devsite-code-font-family)</vt:lpstr>
      <vt:lpstr>Times New Roman</vt:lpstr>
      <vt:lpstr>monospace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314</cp:revision>
  <dcterms:created xsi:type="dcterms:W3CDTF">2025-02-02T08:06:00Z</dcterms:created>
  <dcterms:modified xsi:type="dcterms:W3CDTF">2025-03-15T18:27:22Z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1033-12.2.0.20326</vt:lpwstr>
  </property>
</Properties>
</file>