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91" r:id="rId4"/>
    <p:sldId id="292" r:id="rId5"/>
    <p:sldId id="293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3.xml"/><Relationship Id="rId12" Type="http://schemas.openxmlformats.org/officeDocument/2006/relationships/customXml" Target="../customXml/item2.xml"/><Relationship Id="rId11" Type="http://schemas.openxmlformats.org/officeDocument/2006/relationships/customXml" Target="../customXml/item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938520" y="638810"/>
            <a:ext cx="6253480" cy="3686175"/>
          </a:xfrm>
        </p:spPr>
        <p:txBody>
          <a:bodyPr>
            <a:normAutofit/>
          </a:bodyPr>
          <a:lstStyle/>
          <a:p>
            <a:r>
              <a:rPr lang="en-US" sz="8000" dirty="0"/>
              <a:t>Flask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47925" y="2064385"/>
            <a:ext cx="40640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Basic python </a:t>
            </a:r>
            <a:endParaRPr lang="en-US" sz="2800" b="1"/>
          </a:p>
          <a:p>
            <a:endParaRPr lang="en-US" sz="2800" b="1"/>
          </a:p>
        </p:txBody>
      </p:sp>
      <p:sp>
        <p:nvSpPr>
          <p:cNvPr id="5" name="Text Box 4"/>
          <p:cNvSpPr txBox="1"/>
          <p:nvPr/>
        </p:nvSpPr>
        <p:spPr>
          <a:xfrm>
            <a:off x="6315075" y="95250"/>
            <a:ext cx="5876925" cy="55079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 Introduction Tutorial 1- Flask Framework Overview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83. Tutorial 2-Flask Framework Environment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84. Tutorial 3-Flask Framework Hello World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85. Tutorial 4-Flask Framework Routing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86. Tutorial 5-Flask Framework Variable rules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87. Tutorial 6-Flask Framework URL Building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88. Tutorial 7-HTTP Method Flask Framework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89. Tutorial 8-Flask Framework Templates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90. Tutorial 9-Flask Framework Static Files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91. Tutorial 10-Flask Framework Request Object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92. Tutorial 11-Flask Framework Request.from Object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93. Tutorial 12-Flask Framework Cookies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94. Tutorial 13-Flask Framework Session Object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95. Tutorial 14-Flask Framework Redirects &amp; 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96. Tutorial 15-Flask Framework Message Flashing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97. Tutorial 16-Flask Framework File Uploading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98. Tutorial 17-Flask Framework Extensions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99. Tutorial 18-Flask Framework Mail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100. Tutorial 19-Flask Framework WTF Extension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101. Tutorial 20-Flask Framework SQLite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102. Tutorial 21-Flask Framework SQL Alchemy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103. Tutorial 22-Flask Framework Deployment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1440" y="5525135"/>
            <a:ext cx="118516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https://www.udemy.com/course/flask-master-class-for-beginners-to-pro/learn/lecture/37423456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https://www.udemy.com/course/flask-framework-complete-course-for-beginners/learn/lecture/22856409</a:t>
            </a: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https://www.udemy.com/course/python-flask-web-applications-dev-with-coding-exercises/learn/lecture/45456275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71180" y="438150"/>
            <a:ext cx="3952875" cy="52622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Section 8: Advanced Flask Features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22. Advanced Flask Features</a:t>
            </a:r>
            <a:endParaRPr sz="1600" b="0" i="0">
              <a:solidFill>
                <a:srgbClr val="303141"/>
              </a:solidFill>
              <a:latin typeface="Udemy Sans"/>
              <a:ea typeface="Udemy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23. Lesson 08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24.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Assignment 8: Assignment 08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Section 9: Testing Flask Applications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25. Testing Flask Applications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26. Lesson 09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27.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Assignment 9: Assignment 09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heading)"/>
                <a:ea typeface="var(--font-stack-heading)"/>
              </a:rPr>
              <a:t>Section 10: Scaling and Optimizing Flask Apps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28. Scaling and Optimizing Flask Apps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29. Lesson 10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30.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Assignment 10: Assignment 10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303141"/>
                </a:solidFill>
                <a:latin typeface="var(--font-stack-text)"/>
                <a:ea typeface="var(--font-stack-text)"/>
              </a:rPr>
              <a:t>Practice Test 2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091940" y="371475"/>
            <a:ext cx="4301490" cy="58743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13. User Authentication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14. Lesson 05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15.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Assignment 5: Assignment 05</a:t>
            </a:r>
            <a:endParaRPr lang="en-US" sz="1600">
              <a:solidFill>
                <a:srgbClr val="303141"/>
              </a:solidFill>
              <a:latin typeface="var(--font-stack-text)"/>
              <a:ea typeface="var(--font-stack-text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6: RESTful APIs with Flask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16. RESTful APIs with Flask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17. Lesson 06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18.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Assignment 6: Assignment 06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7: Deploying Flask Applications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19. Deploying Flask Applications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20. Lesson 07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21.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Assignment 7: Assignment 07</a:t>
            </a:r>
            <a:endParaRPr lang="en-US" sz="1600">
              <a:solidFill>
                <a:srgbClr val="303141"/>
              </a:solidFill>
              <a:latin typeface="var(--font-stack-text)"/>
              <a:ea typeface="var(--font-stack-text)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3660" y="0"/>
            <a:ext cx="4254500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 Introduction to Flask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2. Lesson 01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3.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Assignment 1: Assignment 01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2: Flask Templates and Static Files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4. Flask Templates and Static Files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5. Lesson 02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6.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Assignment 2: Assignment 02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endParaRPr sz="1600">
              <a:solidFill>
                <a:srgbClr val="303141"/>
              </a:solidFill>
              <a:latin typeface="var(--font-stack-heading)"/>
              <a:ea typeface="var(--font-stack-heading)"/>
              <a:sym typeface="+mn-ea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3: Flask-WTF: Simplifying Form Handling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7. Flask-WTF: Simplifying Form Handling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8. Lesson 03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9.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4: Working with Databases in Flask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10. Working with Databases in Flask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11. Lesson 04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text)"/>
                <a:ea typeface="var(--font-stack-text)"/>
                <a:sym typeface="+mn-ea"/>
              </a:rPr>
              <a:t>12. Coding Exercises with Solutions</a:t>
            </a:r>
            <a:endParaRPr sz="1600" b="0" i="0">
              <a:solidFill>
                <a:srgbClr val="303141"/>
              </a:solidFill>
              <a:latin typeface="var(--font-stack-text)"/>
              <a:ea typeface="var(--font-stack-text)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>
                <a:solidFill>
                  <a:srgbClr val="303141"/>
                </a:solidFill>
                <a:latin typeface="var(--font-stack-heading)"/>
                <a:ea typeface="var(--font-stack-heading)"/>
                <a:sym typeface="+mn-ea"/>
              </a:rPr>
              <a:t>Section 5: User Authentication</a:t>
            </a:r>
            <a:endParaRPr sz="1600" b="0" i="0">
              <a:solidFill>
                <a:srgbClr val="303141"/>
              </a:solidFill>
              <a:latin typeface="var(--font-stack-heading)"/>
              <a:ea typeface="var(--font-stack-heading)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303141"/>
              </a:solidFill>
              <a:latin typeface="var(--font-stack-text)"/>
              <a:ea typeface="var(--font-stack-text)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091940" y="5600700"/>
            <a:ext cx="803148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https://www.udemy.com/course/python-flask-web-applications-dev-with-coding-exercises/learn/lecture/45456275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90880" y="962660"/>
            <a:ext cx="865505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INTERVIEW QUESTIONS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https://www.geeksforgeeks.org/flask-interview-questions-and-answers/</a:t>
            </a:r>
            <a:endParaRPr lang="en-US" altLang="en-US"/>
          </a:p>
          <a:p>
            <a:r>
              <a:rPr lang="en-US" altLang="en-US"/>
              <a:t>https://www.adaface.com/blog/flask-interview-questions/</a:t>
            </a:r>
            <a:endParaRPr lang="en-US" altLang="en-US"/>
          </a:p>
          <a:p>
            <a:r>
              <a:rPr lang="en-US" altLang="en-US"/>
              <a:t>https://www.hirist.tech/blog/top-30-flask-interview-questions-and-answers/</a:t>
            </a:r>
            <a:endParaRPr lang="en-US" altLang="en-US"/>
          </a:p>
          <a:p>
            <a:r>
              <a:rPr lang="en-US" altLang="en-US"/>
              <a:t>https://in.indeed.com/career-advice/interviewing/python-flask-interview-questions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745105" y="34290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Web Server Gateway Interface(WSGI) </a:t>
            </a:r>
            <a:endParaRPr lang="en-US" altLang="en-US"/>
          </a:p>
          <a:p>
            <a:r>
              <a:rPr lang="en-US" altLang="en-US"/>
              <a:t>GUNICORN</a:t>
            </a:r>
            <a:endParaRPr lang="en-US" altLang="en-US"/>
          </a:p>
          <a:p>
            <a:r>
              <a:rPr lang="en-US" altLang="en-US"/>
              <a:t>API</a:t>
            </a:r>
            <a:endParaRPr lang="en-US" altLang="en-US"/>
          </a:p>
          <a:p>
            <a:r>
              <a:rPr lang="en-US" altLang="en-US"/>
              <a:t>CSRF</a:t>
            </a:r>
            <a:endParaRPr lang="en-US" altLang="en-US"/>
          </a:p>
          <a:p>
            <a:r>
              <a:rPr lang="en-US" altLang="en-US"/>
              <a:t>AUTHORIZATION AND AUTHONTICATION</a:t>
            </a:r>
            <a:endParaRPr lang="en-US" altLang="en-US"/>
          </a:p>
          <a:p>
            <a:r>
              <a:rPr lang="en-US" altLang="en-US"/>
              <a:t>COCKIEES</a:t>
            </a:r>
            <a:endParaRPr lang="en-US" altLang="en-US"/>
          </a:p>
          <a:p>
            <a:r>
              <a:rPr lang="en-US" altLang="en-US"/>
              <a:t>CHACHE</a:t>
            </a:r>
            <a:endParaRPr lang="en-US" altLang="en-US"/>
          </a:p>
          <a:p>
            <a:r>
              <a:rPr lang="en-US" altLang="en-US"/>
              <a:t>SESSION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3141</Words>
  <Application>WPS Presentation</Application>
  <PresentationFormat>Widescreen</PresentationFormat>
  <Paragraphs>110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Arial</vt:lpstr>
      <vt:lpstr>var(--font-stack-text)</vt:lpstr>
      <vt:lpstr>Segoe Print</vt:lpstr>
      <vt:lpstr>Udemy Sans</vt:lpstr>
      <vt:lpstr>var(--font-stack-heading)</vt:lpstr>
      <vt:lpstr>Franklin Gothic Book</vt:lpstr>
      <vt:lpstr>Bookman Old Style</vt:lpstr>
      <vt:lpstr>Microsoft YaHei</vt:lpstr>
      <vt:lpstr>Arial Unicode MS</vt:lpstr>
      <vt:lpstr>Custom</vt:lpstr>
      <vt:lpstr>Flask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37</cp:revision>
  <dcterms:created xsi:type="dcterms:W3CDTF">2024-09-27T03:26:00Z</dcterms:created>
  <dcterms:modified xsi:type="dcterms:W3CDTF">2025-03-23T08:32:56Z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4ECE36A2552F45F09DCC846A22A911A7_12</vt:lpwstr>
  </property>
  <property fmtid="{D5CDD505-2E9C-101B-9397-08002B2CF9AE}" pid="4" name="KSOProductBuildVer">
    <vt:lpwstr>1033-12.2.0.20326</vt:lpwstr>
  </property>
</Properties>
</file>