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28" r:id="rId4"/>
    <p:sldId id="345" r:id="rId6"/>
    <p:sldId id="344" r:id="rId7"/>
    <p:sldId id="343" r:id="rId8"/>
    <p:sldId id="346" r:id="rId9"/>
    <p:sldId id="340" r:id="rId10"/>
    <p:sldId id="33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Diving into world of data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40765" y="313055"/>
            <a:ext cx="10569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https://github.com/krishnaik06/Python-Practise-Problems/blob/main/7%20dayss%20Statistics-converted%20(1).pdf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25830" y="5408930"/>
            <a:ext cx="10862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https://www.geeksforgeeks.org/ml-linear-regression/  </a:t>
            </a:r>
            <a:endParaRPr lang="en-US"/>
          </a:p>
          <a:p>
            <a:r>
              <a:rPr lang="en-US"/>
              <a:t>also here the maths topics shows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222)"/>
          <p:cNvPicPr>
            <a:picLocks noChangeAspect="1"/>
          </p:cNvPicPr>
          <p:nvPr/>
        </p:nvPicPr>
        <p:blipFill>
          <a:blip r:embed="rId1"/>
          <a:srcRect l="28771" t="34593" r="6318" b="19065"/>
          <a:stretch>
            <a:fillRect/>
          </a:stretch>
        </p:blipFill>
        <p:spPr>
          <a:xfrm>
            <a:off x="3507740" y="2372360"/>
            <a:ext cx="7914005" cy="31781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2470" y="535940"/>
            <a:ext cx="6000115" cy="5741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Visualising Data   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Data Definition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Line Chart, Scatter Chart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Bar Graph, Histogram, Pie Chart, Frequency Graphs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Characterising Data (Descriptive Statistics)   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Measure of Central Tendency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Measure of Dispersion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Measure of Association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Skewness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Probability Basics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Uniform Distribution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Binomial Distribution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Standard Normal Distribution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35420" y="160338"/>
            <a:ext cx="5080000" cy="26485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Predicting from Data (Inferential Statistics)   </a:t>
            </a:r>
            <a:r>
              <a:rPr sz="1600" b="0" i="0">
                <a:solidFill>
                  <a:srgbClr val="000000"/>
                </a:solidFill>
                <a:latin typeface="Tomorrow"/>
                <a:ea typeface="Tomorrow"/>
              </a:rPr>
              <a:t>Sep 10, 2024</a:t>
            </a:r>
            <a:endParaRPr sz="1600" b="0" i="0">
              <a:solidFill>
                <a:srgbClr val="000000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Sampling Technique-Random Sampling,Stratified Sampling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Hypothesis Testing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Central Limit Theorem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Estimating Population Parameters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 values, Type 1 and Type 2 Errors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79415" y="5173345"/>
            <a:ext cx="5080000" cy="14712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Craft your Data  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Data Collection Techniques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Data Cleaning and Preparation (Raw to Processed)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shot (223)"/>
          <p:cNvPicPr>
            <a:picLocks noChangeAspect="1"/>
          </p:cNvPicPr>
          <p:nvPr/>
        </p:nvPicPr>
        <p:blipFill>
          <a:blip r:embed="rId1"/>
          <a:srcRect l="27740" t="24991" r="8891" b="8241"/>
          <a:stretch>
            <a:fillRect/>
          </a:stretch>
        </p:blipFill>
        <p:spPr>
          <a:xfrm>
            <a:off x="601980" y="157480"/>
            <a:ext cx="8995410" cy="5331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Screenshot (224)"/>
          <p:cNvPicPr>
            <a:picLocks noChangeAspect="1"/>
          </p:cNvPicPr>
          <p:nvPr/>
        </p:nvPicPr>
        <p:blipFill>
          <a:blip r:embed="rId1"/>
          <a:srcRect l="27313" t="27278" r="11380" b="12046"/>
          <a:stretch>
            <a:fillRect/>
          </a:stretch>
        </p:blipFill>
        <p:spPr>
          <a:xfrm>
            <a:off x="1040765" y="584200"/>
            <a:ext cx="9877425" cy="549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225)"/>
          <p:cNvPicPr>
            <a:picLocks noChangeAspect="1"/>
          </p:cNvPicPr>
          <p:nvPr/>
        </p:nvPicPr>
        <p:blipFill>
          <a:blip r:embed="rId1"/>
          <a:srcRect l="27057" t="28185" r="21755" b="9463"/>
          <a:stretch>
            <a:fillRect/>
          </a:stretch>
        </p:blipFill>
        <p:spPr>
          <a:xfrm>
            <a:off x="539750" y="208280"/>
            <a:ext cx="9018270" cy="6179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9940" y="4256405"/>
            <a:ext cx="10433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https://github.com/OBenner/data-engineering-interview-questions/blob/master/content/spark.md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89940" y="51136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https://github.com/ml-tooling/best-of-ml-python?tab=readme-ov-file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1030</Words>
  <Application>WPS Slides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Tomorrow</vt:lpstr>
      <vt:lpstr>Segoe Print</vt:lpstr>
      <vt:lpstr>Franklin Gothic Book</vt:lpstr>
      <vt:lpstr>Bookman Old Style</vt:lpstr>
      <vt:lpstr>Microsoft YaHei</vt:lpstr>
      <vt:lpstr>Arial Unicode MS</vt:lpstr>
      <vt:lpstr>Custom</vt:lpstr>
      <vt:lpstr>Diving into world of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141</cp:revision>
  <dcterms:created xsi:type="dcterms:W3CDTF">2024-10-18T11:41:00Z</dcterms:created>
  <dcterms:modified xsi:type="dcterms:W3CDTF">2025-04-10T11:23:08Z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1033-12.2.0.20782</vt:lpwstr>
  </property>
</Properties>
</file>