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2" r:id="rId5"/>
    <p:sldId id="264" r:id="rId6"/>
    <p:sldId id="266" r:id="rId7"/>
    <p:sldId id="277" r:id="rId8"/>
    <p:sldId id="279" r:id="rId9"/>
    <p:sldId id="267"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3.xml"/><Relationship Id="rId16" Type="http://schemas.openxmlformats.org/officeDocument/2006/relationships/customXml" Target="../customXml/item2.xml"/><Relationship Id="rId15" Type="http://schemas.openxmlformats.org/officeDocument/2006/relationships/customXml" Target="../customXml/item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8">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DCE173-50AF-4B47-BD56-E3A1B8645DE7}" type="doc">
      <dgm:prSet loTypeId="urn:microsoft.com/office/officeart/2005/8/layout/equation1" loCatId="process" qsTypeId="urn:microsoft.com/office/officeart/2005/8/quickstyle/simple1#8" qsCatId="simple" csTypeId="urn:microsoft.com/office/officeart/2005/8/colors/colorful3#8" csCatId="colorful" phldr="1"/>
      <dgm:spPr>
        <a:scene3d>
          <a:camera prst="orthographicFront">
            <a:rot lat="0" lon="0" rev="0"/>
          </a:camera>
          <a:lightRig rig="contrasting" dir="t">
            <a:rot lat="0" lon="0" rev="7800000"/>
          </a:lightRig>
        </a:scene3d>
      </dgm:spPr>
    </dgm:pt>
    <dgm:pt modelId="{A1A0476E-5EAB-483F-B102-A96AEEF07D8A}">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Data</a:t>
          </a:r>
        </a:p>
      </dgm:t>
    </dgm:pt>
    <dgm:pt modelId="{EF85B08C-31C9-4531-9E6C-E640DD31D02F}" cxnId="{044BFD11-E7BD-444D-8B6A-823E2401CCAE}" type="parTrans">
      <dgm:prSet/>
      <dgm:spPr/>
      <dgm:t>
        <a:bodyPr/>
        <a:lstStyle/>
        <a:p>
          <a:endParaRPr lang="en-IN">
            <a:latin typeface="Comic Sans MS" panose="030F0702030302020204" pitchFamily="66" charset="0"/>
          </a:endParaRPr>
        </a:p>
      </dgm:t>
    </dgm:pt>
    <dgm:pt modelId="{AAAEA268-2484-4D47-AB0A-980F0C748A11}" cxnId="{044BFD11-E7BD-444D-8B6A-823E2401CCAE}"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17E9730D-C870-46EA-9BC0-7F4ED0932515}">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Algorithm</a:t>
          </a:r>
        </a:p>
      </dgm:t>
    </dgm:pt>
    <dgm:pt modelId="{15D4E38B-1248-4E62-9C3C-9E6721FC257F}" cxnId="{3CBD716B-9F86-45AA-838C-16C55D625F4C}" type="parTrans">
      <dgm:prSet/>
      <dgm:spPr/>
      <dgm:t>
        <a:bodyPr/>
        <a:lstStyle/>
        <a:p>
          <a:endParaRPr lang="en-IN">
            <a:latin typeface="Comic Sans MS" panose="030F0702030302020204" pitchFamily="66" charset="0"/>
          </a:endParaRPr>
        </a:p>
      </dgm:t>
    </dgm:pt>
    <dgm:pt modelId="{3E00C920-7875-48FD-840E-547164B8AA82}" cxnId="{3CBD716B-9F86-45AA-838C-16C55D625F4C}"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7425B1D6-0C58-4A66-913D-ED233DBE7457}">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Model</a:t>
          </a:r>
        </a:p>
      </dgm:t>
    </dgm:pt>
    <dgm:pt modelId="{3A3296E5-E3BF-4C7B-82F5-BDB100C26C38}" cxnId="{407AFC89-F553-4D6B-86AE-016C6E061C24}" type="parTrans">
      <dgm:prSet/>
      <dgm:spPr/>
      <dgm:t>
        <a:bodyPr/>
        <a:lstStyle/>
        <a:p>
          <a:endParaRPr lang="en-IN">
            <a:latin typeface="Comic Sans MS" panose="030F0702030302020204" pitchFamily="66" charset="0"/>
          </a:endParaRPr>
        </a:p>
      </dgm:t>
    </dgm:pt>
    <dgm:pt modelId="{C92453DE-AE0C-446F-8D0E-EAC73D4D50D6}" cxnId="{407AFC89-F553-4D6B-86AE-016C6E061C24}" type="sibTrans">
      <dgm:prSet/>
      <dgm:spPr/>
      <dgm:t>
        <a:bodyPr/>
        <a:lstStyle/>
        <a:p>
          <a:endParaRPr lang="en-IN">
            <a:latin typeface="Comic Sans MS" panose="030F0702030302020204" pitchFamily="66" charset="0"/>
          </a:endParaRPr>
        </a:p>
      </dgm:t>
    </dgm:pt>
    <dgm:pt modelId="{D0018F96-37A9-4005-8956-565509AB6723}" type="pres">
      <dgm:prSet presAssocID="{23DCE173-50AF-4B47-BD56-E3A1B8645DE7}" presName="linearFlow" presStyleCnt="0">
        <dgm:presLayoutVars>
          <dgm:dir/>
          <dgm:resizeHandles val="exact"/>
        </dgm:presLayoutVars>
      </dgm:prSet>
      <dgm:spPr/>
    </dgm:pt>
    <dgm:pt modelId="{86A40825-A713-4977-8DCE-E4C593E52520}" type="pres">
      <dgm:prSet presAssocID="{A1A0476E-5EAB-483F-B102-A96AEEF07D8A}" presName="node" presStyleLbl="node1" presStyleIdx="0" presStyleCnt="3" custLinFactNeighborX="-5731" custLinFactNeighborY="464">
        <dgm:presLayoutVars>
          <dgm:bulletEnabled val="1"/>
        </dgm:presLayoutVars>
      </dgm:prSet>
      <dgm:spPr/>
    </dgm:pt>
    <dgm:pt modelId="{2E165F36-FB28-436E-BFC1-AE33597794DE}" type="pres">
      <dgm:prSet presAssocID="{AAAEA268-2484-4D47-AB0A-980F0C748A11}" presName="spacerL" presStyleCnt="0"/>
      <dgm:spPr>
        <a:scene3d>
          <a:camera prst="orthographicFront">
            <a:rot lat="0" lon="0" rev="0"/>
          </a:camera>
          <a:lightRig rig="contrasting" dir="t">
            <a:rot lat="0" lon="0" rev="7800000"/>
          </a:lightRig>
        </a:scene3d>
        <a:sp3d>
          <a:bevelT w="139700" h="139700"/>
        </a:sp3d>
      </dgm:spPr>
    </dgm:pt>
    <dgm:pt modelId="{B565CC30-A54E-4B8D-9ABE-A9CFFDA4FCCF}" type="pres">
      <dgm:prSet presAssocID="{AAAEA268-2484-4D47-AB0A-980F0C748A11}" presName="sibTrans" presStyleLbl="sibTrans2D1" presStyleIdx="0" presStyleCnt="2"/>
      <dgm:spPr/>
    </dgm:pt>
    <dgm:pt modelId="{27072221-C4F4-424B-8EE7-3E2F91027812}" type="pres">
      <dgm:prSet presAssocID="{AAAEA268-2484-4D47-AB0A-980F0C748A11}" presName="spacerR" presStyleCnt="0"/>
      <dgm:spPr>
        <a:scene3d>
          <a:camera prst="orthographicFront">
            <a:rot lat="0" lon="0" rev="0"/>
          </a:camera>
          <a:lightRig rig="contrasting" dir="t">
            <a:rot lat="0" lon="0" rev="7800000"/>
          </a:lightRig>
        </a:scene3d>
        <a:sp3d>
          <a:bevelT w="139700" h="139700"/>
        </a:sp3d>
      </dgm:spPr>
    </dgm:pt>
    <dgm:pt modelId="{95FBECA5-8E86-46DB-ACD6-7B64B8F8E1BA}" type="pres">
      <dgm:prSet presAssocID="{17E9730D-C870-46EA-9BC0-7F4ED0932515}" presName="node" presStyleLbl="node1" presStyleIdx="1" presStyleCnt="3">
        <dgm:presLayoutVars>
          <dgm:bulletEnabled val="1"/>
        </dgm:presLayoutVars>
      </dgm:prSet>
      <dgm:spPr/>
    </dgm:pt>
    <dgm:pt modelId="{1D07BA9B-44CA-4B19-AEEE-48138CB3D744}" type="pres">
      <dgm:prSet presAssocID="{3E00C920-7875-48FD-840E-547164B8AA82}" presName="spacerL" presStyleCnt="0"/>
      <dgm:spPr>
        <a:scene3d>
          <a:camera prst="orthographicFront">
            <a:rot lat="0" lon="0" rev="0"/>
          </a:camera>
          <a:lightRig rig="contrasting" dir="t">
            <a:rot lat="0" lon="0" rev="7800000"/>
          </a:lightRig>
        </a:scene3d>
        <a:sp3d>
          <a:bevelT w="139700" h="139700"/>
        </a:sp3d>
      </dgm:spPr>
    </dgm:pt>
    <dgm:pt modelId="{8C88C967-2F01-4581-8AF8-31E2D0B0A859}" type="pres">
      <dgm:prSet presAssocID="{3E00C920-7875-48FD-840E-547164B8AA82}" presName="sibTrans" presStyleLbl="sibTrans2D1" presStyleIdx="1" presStyleCnt="2"/>
      <dgm:spPr/>
    </dgm:pt>
    <dgm:pt modelId="{D6D45C35-98FB-4E4A-9D1E-811E789B2EFF}" type="pres">
      <dgm:prSet presAssocID="{3E00C920-7875-48FD-840E-547164B8AA82}" presName="spacerR" presStyleCnt="0"/>
      <dgm:spPr>
        <a:scene3d>
          <a:camera prst="orthographicFront">
            <a:rot lat="0" lon="0" rev="0"/>
          </a:camera>
          <a:lightRig rig="contrasting" dir="t">
            <a:rot lat="0" lon="0" rev="7800000"/>
          </a:lightRig>
        </a:scene3d>
        <a:sp3d>
          <a:bevelT w="139700" h="139700"/>
        </a:sp3d>
      </dgm:spPr>
    </dgm:pt>
    <dgm:pt modelId="{159CBDDA-A951-4835-AFF0-0B1A7A99EE37}" type="pres">
      <dgm:prSet presAssocID="{7425B1D6-0C58-4A66-913D-ED233DBE7457}" presName="node" presStyleLbl="node1" presStyleIdx="2" presStyleCnt="3">
        <dgm:presLayoutVars>
          <dgm:bulletEnabled val="1"/>
        </dgm:presLayoutVars>
      </dgm:prSet>
      <dgm:spPr/>
    </dgm:pt>
  </dgm:ptLst>
  <dgm:cxnLst>
    <dgm:cxn modelId="{A1993F07-9A77-4101-BB5C-268F7B570B92}" type="presOf" srcId="{17E9730D-C870-46EA-9BC0-7F4ED0932515}" destId="{95FBECA5-8E86-46DB-ACD6-7B64B8F8E1BA}" srcOrd="0" destOrd="0" presId="urn:microsoft.com/office/officeart/2005/8/layout/equation1"/>
    <dgm:cxn modelId="{044BFD11-E7BD-444D-8B6A-823E2401CCAE}" srcId="{23DCE173-50AF-4B47-BD56-E3A1B8645DE7}" destId="{A1A0476E-5EAB-483F-B102-A96AEEF07D8A}" srcOrd="0" destOrd="0" parTransId="{EF85B08C-31C9-4531-9E6C-E640DD31D02F}" sibTransId="{AAAEA268-2484-4D47-AB0A-980F0C748A11}"/>
    <dgm:cxn modelId="{E2F06C2A-0AFF-4CAC-9090-0522CE7BC5E2}" type="presOf" srcId="{AAAEA268-2484-4D47-AB0A-980F0C748A11}" destId="{B565CC30-A54E-4B8D-9ABE-A9CFFDA4FCCF}" srcOrd="0" destOrd="0" presId="urn:microsoft.com/office/officeart/2005/8/layout/equation1"/>
    <dgm:cxn modelId="{4A602563-7E73-4D14-9D8E-2C7E78FFBF9A}" type="presOf" srcId="{3E00C920-7875-48FD-840E-547164B8AA82}" destId="{8C88C967-2F01-4581-8AF8-31E2D0B0A859}" srcOrd="0" destOrd="0" presId="urn:microsoft.com/office/officeart/2005/8/layout/equation1"/>
    <dgm:cxn modelId="{2EE11764-DD9E-42D9-8E6F-5902285BFD8F}" type="presOf" srcId="{7425B1D6-0C58-4A66-913D-ED233DBE7457}" destId="{159CBDDA-A951-4835-AFF0-0B1A7A99EE37}" srcOrd="0" destOrd="0" presId="urn:microsoft.com/office/officeart/2005/8/layout/equation1"/>
    <dgm:cxn modelId="{3CBD716B-9F86-45AA-838C-16C55D625F4C}" srcId="{23DCE173-50AF-4B47-BD56-E3A1B8645DE7}" destId="{17E9730D-C870-46EA-9BC0-7F4ED0932515}" srcOrd="1" destOrd="0" parTransId="{15D4E38B-1248-4E62-9C3C-9E6721FC257F}" sibTransId="{3E00C920-7875-48FD-840E-547164B8AA82}"/>
    <dgm:cxn modelId="{407AFC89-F553-4D6B-86AE-016C6E061C24}" srcId="{23DCE173-50AF-4B47-BD56-E3A1B8645DE7}" destId="{7425B1D6-0C58-4A66-913D-ED233DBE7457}" srcOrd="2" destOrd="0" parTransId="{3A3296E5-E3BF-4C7B-82F5-BDB100C26C38}" sibTransId="{C92453DE-AE0C-446F-8D0E-EAC73D4D50D6}"/>
    <dgm:cxn modelId="{55BB05C3-6D53-4E08-8095-E08D847B8F34}" type="presOf" srcId="{A1A0476E-5EAB-483F-B102-A96AEEF07D8A}" destId="{86A40825-A713-4977-8DCE-E4C593E52520}" srcOrd="0" destOrd="0" presId="urn:microsoft.com/office/officeart/2005/8/layout/equation1"/>
    <dgm:cxn modelId="{FEDADDD2-FB13-45F0-97DA-AB33E973A308}" type="presOf" srcId="{23DCE173-50AF-4B47-BD56-E3A1B8645DE7}" destId="{D0018F96-37A9-4005-8956-565509AB6723}" srcOrd="0" destOrd="0" presId="urn:microsoft.com/office/officeart/2005/8/layout/equation1"/>
    <dgm:cxn modelId="{E0BB0401-0ECC-4A20-9BF9-62C12CE59512}" type="presParOf" srcId="{D0018F96-37A9-4005-8956-565509AB6723}" destId="{86A40825-A713-4977-8DCE-E4C593E52520}" srcOrd="0" destOrd="0" presId="urn:microsoft.com/office/officeart/2005/8/layout/equation1"/>
    <dgm:cxn modelId="{AB80F9AC-9507-476C-B0DA-D0B58A43A8D5}" type="presParOf" srcId="{D0018F96-37A9-4005-8956-565509AB6723}" destId="{2E165F36-FB28-436E-BFC1-AE33597794DE}" srcOrd="1" destOrd="0" presId="urn:microsoft.com/office/officeart/2005/8/layout/equation1"/>
    <dgm:cxn modelId="{1D535B4E-37B7-4DDB-B0D8-8E266390860E}" type="presParOf" srcId="{D0018F96-37A9-4005-8956-565509AB6723}" destId="{B565CC30-A54E-4B8D-9ABE-A9CFFDA4FCCF}" srcOrd="2" destOrd="0" presId="urn:microsoft.com/office/officeart/2005/8/layout/equation1"/>
    <dgm:cxn modelId="{671254C5-1F03-4D25-9C11-8C8951E2231B}" type="presParOf" srcId="{D0018F96-37A9-4005-8956-565509AB6723}" destId="{27072221-C4F4-424B-8EE7-3E2F91027812}" srcOrd="3" destOrd="0" presId="urn:microsoft.com/office/officeart/2005/8/layout/equation1"/>
    <dgm:cxn modelId="{D49E202A-89E9-4C2B-BD54-B96399DF87F6}" type="presParOf" srcId="{D0018F96-37A9-4005-8956-565509AB6723}" destId="{95FBECA5-8E86-46DB-ACD6-7B64B8F8E1BA}" srcOrd="4" destOrd="0" presId="urn:microsoft.com/office/officeart/2005/8/layout/equation1"/>
    <dgm:cxn modelId="{D01D458E-918E-49DB-A0C4-ABA2D7B4CDB2}" type="presParOf" srcId="{D0018F96-37A9-4005-8956-565509AB6723}" destId="{1D07BA9B-44CA-4B19-AEEE-48138CB3D744}" srcOrd="5" destOrd="0" presId="urn:microsoft.com/office/officeart/2005/8/layout/equation1"/>
    <dgm:cxn modelId="{BC103CC8-B161-4EE4-BD19-7EB64F8BC493}" type="presParOf" srcId="{D0018F96-37A9-4005-8956-565509AB6723}" destId="{8C88C967-2F01-4581-8AF8-31E2D0B0A859}" srcOrd="6" destOrd="0" presId="urn:microsoft.com/office/officeart/2005/8/layout/equation1"/>
    <dgm:cxn modelId="{97E32599-AB73-4CA1-B8D4-0AD8DA40D596}" type="presParOf" srcId="{D0018F96-37A9-4005-8956-565509AB6723}" destId="{D6D45C35-98FB-4E4A-9D1E-811E789B2EFF}" srcOrd="7" destOrd="0" presId="urn:microsoft.com/office/officeart/2005/8/layout/equation1"/>
    <dgm:cxn modelId="{196B637D-6356-4444-A391-C4687104E6D7}" type="presParOf" srcId="{D0018F96-37A9-4005-8956-565509AB6723}" destId="{159CBDDA-A951-4835-AFF0-0B1A7A99EE37}" srcOrd="8" destOrd="0" presId="urn:microsoft.com/office/officeart/2005/8/layout/equation1"/>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20261" cy="6885542"/>
        <a:chOff x="0" y="0"/>
        <a:chExt cx="10620261" cy="6885542"/>
      </a:xfrm>
      <a:scene3d>
        <a:camera prst="orthographicFront">
          <a:rot lat="0" lon="0" rev="0"/>
        </a:camera>
        <a:lightRig rig="contrasting" dir="t">
          <a:rot lat="0" lon="0" rev="7800000"/>
        </a:lightRig>
      </a:scene3d>
    </dsp:grpSpPr>
    <dsp:sp modelId="{86A40825-A713-4977-8DCE-E4C593E52520}">
      <dsp:nvSpPr>
        <dsp:cNvPr id="3" name="Oval 2"/>
        <dsp:cNvSpPr/>
      </dsp:nvSpPr>
      <dsp:spPr bwMode="white">
        <a:xfrm>
          <a:off x="0" y="2269730"/>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Data</a:t>
          </a:r>
        </a:p>
      </dsp:txBody>
      <dsp:txXfrm>
        <a:off x="0" y="2269730"/>
        <a:ext cx="2368057" cy="2368057"/>
      </dsp:txXfrm>
    </dsp:sp>
    <dsp:sp modelId="{B565CC30-A54E-4B8D-9ABE-A9CFFDA4FCCF}">
      <dsp:nvSpPr>
        <dsp:cNvPr id="4" name="Plus 3"/>
        <dsp:cNvSpPr/>
      </dsp:nvSpPr>
      <dsp:spPr bwMode="white">
        <a:xfrm>
          <a:off x="2560343" y="2756035"/>
          <a:ext cx="1373473" cy="1373473"/>
        </a:xfrm>
        <a:prstGeom prst="mathPlus">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0"/>
            <a:satOff val="0"/>
            <a:lumOff val="0"/>
            <a:alpha val="100000"/>
          </a:schemeClr>
        </a:fillRef>
        <a:effectRef idx="0">
          <a:scrgbClr r="0" g="0" b="0"/>
        </a:effectRef>
        <a:fontRef idx="minor">
          <a:schemeClr val="lt1"/>
        </a:fontRef>
      </dsp:style>
      <dsp:txBody>
        <a:bodyPr lIns="0" tIns="0" rIns="0" bIns="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IN">
            <a:latin typeface="Comic Sans MS" panose="030F0702030302020204" pitchFamily="66" charset="0"/>
          </a:endParaRPr>
        </a:p>
      </dsp:txBody>
      <dsp:txXfrm>
        <a:off x="2560343" y="2756035"/>
        <a:ext cx="1373473" cy="1373473"/>
      </dsp:txXfrm>
    </dsp:sp>
    <dsp:sp modelId="{95FBECA5-8E86-46DB-ACD6-7B64B8F8E1BA}">
      <dsp:nvSpPr>
        <dsp:cNvPr id="5" name="Oval 4"/>
        <dsp:cNvSpPr/>
      </dsp:nvSpPr>
      <dsp:spPr bwMode="white">
        <a:xfrm>
          <a:off x="4126102"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1530000"/>
            <a:satOff val="-20195"/>
            <a:lumOff val="2353"/>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Algorithm</a:t>
          </a:r>
        </a:p>
      </dsp:txBody>
      <dsp:txXfrm>
        <a:off x="4126102" y="2258743"/>
        <a:ext cx="2368057" cy="2368057"/>
      </dsp:txXfrm>
    </dsp:sp>
    <dsp:sp modelId="{8C88C967-2F01-4581-8AF8-31E2D0B0A859}">
      <dsp:nvSpPr>
        <dsp:cNvPr id="6" name="Equal 5"/>
        <dsp:cNvSpPr/>
      </dsp:nvSpPr>
      <dsp:spPr bwMode="white">
        <a:xfrm>
          <a:off x="6686445" y="2756035"/>
          <a:ext cx="1373473" cy="1373473"/>
        </a:xfrm>
        <a:prstGeom prst="mathEqual">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3060000"/>
            <a:satOff val="-40391"/>
            <a:lumOff val="4706"/>
            <a:alpha val="100000"/>
          </a:schemeClr>
        </a:fillRef>
        <a:effectRef idx="0">
          <a:scrgbClr r="0" g="0" b="0"/>
        </a:effectRef>
        <a:fontRef idx="minor">
          <a:schemeClr val="lt1"/>
        </a:fontRef>
      </dsp:style>
      <dsp:txBody>
        <a:bodyPr lIns="0" tIns="0" rIns="0" bIns="0" anchor="ctr"/>
        <a:lstStyle>
          <a:lvl1pPr algn="ctr">
            <a:defRPr sz="4900"/>
          </a:lvl1pPr>
          <a:lvl2pPr marL="285750" indent="-285750" algn="ctr">
            <a:defRPr sz="3800"/>
          </a:lvl2pPr>
          <a:lvl3pPr marL="571500" indent="-285750" algn="ctr">
            <a:defRPr sz="3800"/>
          </a:lvl3pPr>
          <a:lvl4pPr marL="857250" indent="-285750" algn="ctr">
            <a:defRPr sz="3800"/>
          </a:lvl4pPr>
          <a:lvl5pPr marL="1143000" indent="-285750" algn="ctr">
            <a:defRPr sz="3800"/>
          </a:lvl5pPr>
          <a:lvl6pPr marL="1428750" indent="-285750" algn="ctr">
            <a:defRPr sz="3800"/>
          </a:lvl6pPr>
          <a:lvl7pPr marL="1714500" indent="-285750" algn="ctr">
            <a:defRPr sz="3800"/>
          </a:lvl7pPr>
          <a:lvl8pPr marL="2000250" indent="-285750" algn="ctr">
            <a:defRPr sz="3800"/>
          </a:lvl8pPr>
          <a:lvl9pPr marL="2286000" indent="-285750" algn="ctr">
            <a:defRPr sz="3800"/>
          </a:lvl9pPr>
        </a:lstStyle>
        <a:p>
          <a:pPr lvl="0">
            <a:lnSpc>
              <a:spcPct val="100000"/>
            </a:lnSpc>
            <a:spcBef>
              <a:spcPct val="0"/>
            </a:spcBef>
            <a:spcAft>
              <a:spcPct val="35000"/>
            </a:spcAft>
          </a:pPr>
          <a:endParaRPr lang="en-IN">
            <a:latin typeface="Comic Sans MS" panose="030F0702030302020204" pitchFamily="66" charset="0"/>
          </a:endParaRPr>
        </a:p>
      </dsp:txBody>
      <dsp:txXfrm>
        <a:off x="6686445" y="2756035"/>
        <a:ext cx="1373473" cy="1373473"/>
      </dsp:txXfrm>
    </dsp:sp>
    <dsp:sp modelId="{159CBDDA-A951-4835-AFF0-0B1A7A99EE37}">
      <dsp:nvSpPr>
        <dsp:cNvPr id="7" name="Oval 6"/>
        <dsp:cNvSpPr/>
      </dsp:nvSpPr>
      <dsp:spPr bwMode="white">
        <a:xfrm>
          <a:off x="8252204"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3060000"/>
            <a:satOff val="-40391"/>
            <a:lumOff val="4706"/>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Model</a:t>
          </a:r>
        </a:p>
      </dsp:txBody>
      <dsp:txXfrm>
        <a:off x="8252204" y="2258743"/>
        <a:ext cx="2368057" cy="2368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a:t>
            </a:r>
            <a:endParaRPr lang="en-IN" dirty="0"/>
          </a:p>
        </p:txBody>
      </p:sp>
      <p:sp>
        <p:nvSpPr>
          <p:cNvPr id="3" name="Content Placeholder 2"/>
          <p:cNvSpPr>
            <a:spLocks noGrp="1"/>
          </p:cNvSpPr>
          <p:nvPr>
            <p:ph idx="1"/>
          </p:nvPr>
        </p:nvSpPr>
        <p:spPr/>
        <p:txBody>
          <a:bodyPr/>
          <a:lstStyle/>
          <a:p>
            <a:pPr algn="l" fontAlgn="base"/>
            <a:r>
              <a:rPr lang="en-US" b="1" i="0" dirty="0">
                <a:effectLst/>
                <a:latin typeface="inherit"/>
              </a:rPr>
              <a:t>Machine learning</a:t>
            </a:r>
            <a:endParaRPr lang="en-US" b="1" i="0" dirty="0">
              <a:effectLst/>
              <a:latin typeface="gg sans"/>
            </a:endParaRPr>
          </a:p>
          <a:p>
            <a:r>
              <a:rPr lang="en-US" b="0" i="0" dirty="0">
                <a:effectLst/>
                <a:latin typeface="gg sans"/>
              </a:rPr>
              <a:t>Machine learning uses artificial intelligence to enable machines to learn and predict outcomes more accurately without being explicitly programmed to do so. This makes them more similar to humans. The machine learning models continuously learns and improves its performance with the use of necessary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1108" y="0"/>
            <a:ext cx="8369784" cy="6056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p:cNvSpPr>
            <a:spLocks noChangeAspect="1" noChangeArrowheads="1"/>
          </p:cNvSpPr>
          <p:nvPr/>
        </p:nvSpPr>
        <p:spPr bwMode="auto">
          <a:xfrm>
            <a:off x="5887192" y="3220192"/>
            <a:ext cx="361208" cy="3612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p:cNvSpPr>
            <a:spLocks noChangeAspect="1" noChangeArrowheads="1"/>
          </p:cNvSpPr>
          <p:nvPr/>
        </p:nvSpPr>
        <p:spPr bwMode="auto">
          <a:xfrm>
            <a:off x="6095999" y="3428999"/>
            <a:ext cx="4747591" cy="4747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150"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t="18376" r="50518" b="-4897"/>
          <a:stretch>
            <a:fillRect/>
          </a:stretch>
        </p:blipFill>
        <p:spPr bwMode="auto">
          <a:xfrm>
            <a:off x="2368394" y="735496"/>
            <a:ext cx="5394067" cy="5104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766721" y="2651159"/>
            <a:ext cx="6702399" cy="370176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3" name="Straight Arrow Connector 2"/>
          <p:cNvCxnSpPr/>
          <p:nvPr/>
        </p:nvCxnSpPr>
        <p:spPr>
          <a:xfrm>
            <a:off x="2115211" y="1922585"/>
            <a:ext cx="2736355" cy="6279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115211" y="1922585"/>
            <a:ext cx="3963656" cy="71530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140611" y="1922585"/>
            <a:ext cx="5448833" cy="66864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9001760" y="1922585"/>
            <a:ext cx="1170331" cy="90189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3"/>
          <p:cNvSpPr txBox="1"/>
          <p:nvPr/>
        </p:nvSpPr>
        <p:spPr>
          <a:xfrm>
            <a:off x="798041" y="1291330"/>
            <a:ext cx="218532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Features</a:t>
            </a:r>
            <a:endParaRPr lang="en-IN" sz="4000" dirty="0">
              <a:latin typeface="Comic Sans MS" panose="030F0702030302020204" pitchFamily="66" charset="0"/>
            </a:endParaRPr>
          </a:p>
        </p:txBody>
      </p:sp>
      <p:sp>
        <p:nvSpPr>
          <p:cNvPr id="8" name="TextBox 24"/>
          <p:cNvSpPr txBox="1"/>
          <p:nvPr/>
        </p:nvSpPr>
        <p:spPr>
          <a:xfrm>
            <a:off x="9444167" y="1291330"/>
            <a:ext cx="194979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Label</a:t>
            </a:r>
            <a:endParaRPr lang="en-IN" sz="4000" dirty="0">
              <a:latin typeface="Comic Sans MS" panose="030F0702030302020204" pitchFamily="66" charset="0"/>
            </a:endParaRPr>
          </a:p>
        </p:txBody>
      </p:sp>
      <p:sp>
        <p:nvSpPr>
          <p:cNvPr id="9" name="TextBox 26"/>
          <p:cNvSpPr txBox="1"/>
          <p:nvPr/>
        </p:nvSpPr>
        <p:spPr>
          <a:xfrm>
            <a:off x="282550" y="269029"/>
            <a:ext cx="109299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Comic Sans MS" panose="030F0702030302020204" pitchFamily="66" charset="0"/>
              </a:rPr>
              <a:t>Tabular data to predict whether car is stolen or not?</a:t>
            </a:r>
            <a:endParaRPr lang="en-IN" sz="3600"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785869" y="-13771"/>
          <a:ext cx="10620261" cy="68855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556000" y="2405063"/>
            <a:ext cx="5080000" cy="20478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Unsupervised Learning - CUSTOMER PARTTERN MATCHING   </a:t>
            </a:r>
            <a:r>
              <a:rPr sz="1600" b="0" i="0">
                <a:solidFill>
                  <a:srgbClr val="000000"/>
                </a:solidFill>
                <a:latin typeface="Tomorrow"/>
                <a:ea typeface="Tomorrow"/>
              </a:rPr>
              <a:t>Aug 13, 2024</a:t>
            </a:r>
            <a:endParaRPr sz="1600" b="0" i="0">
              <a:solidFill>
                <a:srgbClr val="000000"/>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Clustering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K-Means Clustering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Principal Component Analysis</a:t>
            </a:r>
            <a:endParaRPr sz="1600" b="0" i="0">
              <a:solidFill>
                <a:srgbClr val="333333"/>
              </a:solidFill>
              <a:latin typeface="Tomorrow"/>
              <a:ea typeface="Tomorrow"/>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558</Words>
  <Application>WPS Presentation</Application>
  <PresentationFormat>Widescreen</PresentationFormat>
  <Paragraphs>20</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Calibri</vt:lpstr>
      <vt:lpstr>inherit</vt:lpstr>
      <vt:lpstr>Segoe Print</vt:lpstr>
      <vt:lpstr>gg sans</vt:lpstr>
      <vt:lpstr>Comic Sans MS</vt:lpstr>
      <vt:lpstr>Tomorrow</vt:lpstr>
      <vt:lpstr>Franklin Gothic Book</vt:lpstr>
      <vt:lpstr>Bookman Old Style</vt:lpstr>
      <vt:lpstr>Microsoft YaHei</vt:lpstr>
      <vt:lpstr>Arial Unicode MS</vt:lpstr>
      <vt:lpstr>Custom</vt:lpstr>
      <vt:lpstr>Logistic Regression</vt:lpstr>
      <vt:lpstr>ML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46</cp:revision>
  <dcterms:created xsi:type="dcterms:W3CDTF">2024-09-27T03:26:00Z</dcterms:created>
  <dcterms:modified xsi:type="dcterms:W3CDTF">2024-10-11T11:11:35Z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FFB911B0198B4DA18B5FBB408C0026B7_12</vt:lpwstr>
  </property>
  <property fmtid="{D5CDD505-2E9C-101B-9397-08002B2CF9AE}" pid="4" name="KSOProductBuildVer">
    <vt:lpwstr>1033-12.2.0.18586</vt:lpwstr>
  </property>
</Properties>
</file>