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261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2195</Words>
  <Application>WPS Presentation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Sahil</cp:lastModifiedBy>
  <cp:revision>10</cp:revision>
  <dcterms:created xsi:type="dcterms:W3CDTF">2024-02-05T09:30:00Z</dcterms:created>
  <dcterms:modified xsi:type="dcterms:W3CDTF">2024-10-21T11:50:00Z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10D57EB560FC4E45BD2550F71ADF921E_12</vt:lpwstr>
  </property>
  <property fmtid="{D5CDD505-2E9C-101B-9397-08002B2CF9AE}" pid="3" name="KSOProductBuildVer">
    <vt:lpwstr>1033-12.2.0.18607</vt:lpwstr>
  </property>
</Properties>
</file>