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45465" y="487045"/>
            <a:ext cx="8174355" cy="63728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/>
              <a:t>Evolution of Text Models in NLP: From Basics to Deep Learning</a:t>
            </a:r>
            <a:endParaRPr sz="2800" b="1"/>
          </a:p>
          <a:p>
            <a:pPr>
              <a:spcAft>
                <a:spcPct val="60000"/>
              </a:spcAft>
            </a:pPr>
            <a:r>
              <a:rPr sz="2200" b="1"/>
              <a:t>🔁 Overview</a:t>
            </a:r>
            <a:endParaRPr sz="2200" b="1"/>
          </a:p>
          <a:p>
            <a:r>
              <a:rPr sz="1600"/>
              <a:t>Understanding the evolution of text models helps learners grasp how NLP techniques have advanced from simple representations to intelligent systems like BERT and GPT. Below is a structured sequence moving from basic techniques to advanced deep learning models.</a:t>
            </a:r>
            <a:endParaRPr sz="1600"/>
          </a:p>
          <a:p>
            <a:pPr>
              <a:spcAft>
                <a:spcPct val="60000"/>
              </a:spcAft>
            </a:pPr>
            <a:r>
              <a:rPr sz="2300" b="1"/>
              <a:t>✅ Level 1: Basic Text Processing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1. Text Preprocessing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Steps: Lowercasing, punctuation removal, tokenization, stopword removal, stemming, lemmatization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Purpose: Clean and normalize raw text for analysis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2. Bag of Words (BoW)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Definition: Represents text as a frequency count of each word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Limitation: Ignores word order and meaning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3. TF-IDF (Term Frequency-Inverse Document Frequency)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Definition: Weights words by importance across documents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Improves on BoW: Reduces common word impact</a:t>
            </a:r>
            <a:endParaRPr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71600" y="543560"/>
            <a:ext cx="7264400" cy="517080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✅ Level 2: Traditional Machine Learning Models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4. N-Gram Models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Definition: Predicts a word based on N-1 previous words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Types: Unigram, Bigram, Trigram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Limitation: Context window is small and sparsity is high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5. Feature Engineering + ML Classifiers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Process: Combine TF-IDF/N-gram with models like: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Naive Bayes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Logistic Regression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SVM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Random Forest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Used for: Spam detection, sentiment analysis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6. Rule-based NLP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Definition: Manually crafted rules for pattern matching (e.g., regex, POS tagging)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Limitation: Doesn't scale well, lacks generalization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640" y="0"/>
            <a:ext cx="6396990" cy="69557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✅ Level 3: Word Embeddings (Semantic Vectors)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7. Word2Vec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Models: Skip-Gram and CBOW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Output: Dense 300D vector representations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Advantage: Captures semantic similarity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8. GloVe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Definition: Global Vectors based on word co-occurrence matrix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Advantage: Incorporates global and local context</a:t>
            </a:r>
            <a:endParaRPr sz="1600"/>
          </a:p>
          <a:p>
            <a:pPr>
              <a:spcAft>
                <a:spcPct val="60000"/>
              </a:spcAft>
            </a:pPr>
            <a:r>
              <a:rPr sz="2300" b="1"/>
              <a:t>✅ Level 4: Deep Learning Models (Contextualized)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9. Recurrent Neural Networks (RNNs)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Use: Sequence modeling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Limitation: Vanishing gradient, slow training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10. LSTM/GRU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Improved RNNs: Capture long-term dependencies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Application: Sentiment analysis, text classification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11. Encoder-Decoder (Seq2Seq)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Use: Translation, summarization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Limitation: Struggles with long sequences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8300" y="153035"/>
            <a:ext cx="8267700" cy="585089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✅ Level 5: Transformers and State-of-the-Art NLP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12. Attention Mechanism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Definition: Learn which words to focus on in sequence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Foundation of: Transformer models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13. Transformer Architecture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Key Idea: All words attend to each other (Self-attention)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Faster training, parallel processing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14. BERT (Bidirectional Encoder Representations from Transformers)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Tasks: Classification, QA, NER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Trained via: Masked Language Modeling (MLM)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15. GPT (Generative Pretrained Transformer)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Tasks: Text generation, chatbots, summarization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Trained via: Causal Language Modeling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16. T5, RoBERTa, XLNet, DistilBERT, ChatGPT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Advanced models: Improve speed, size, and understanding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556000" y="1293177"/>
            <a:ext cx="5080000" cy="427164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📆 Suggested Teaching Flow</a:t>
            </a:r>
            <a:endParaRPr sz="2300" b="1"/>
          </a:p>
          <a:p>
            <a:pPr>
              <a:buAutoNum type="arabicPeriod"/>
            </a:pPr>
            <a:r>
              <a:rPr sz="1600"/>
              <a:t>Text Cleaning</a:t>
            </a:r>
            <a:endParaRPr sz="1600"/>
          </a:p>
          <a:p>
            <a:pPr>
              <a:buAutoNum type="arabicPeriod"/>
            </a:pPr>
            <a:r>
              <a:rPr sz="1600"/>
              <a:t>BoW/TF-IDF</a:t>
            </a:r>
            <a:endParaRPr sz="1600"/>
          </a:p>
          <a:p>
            <a:pPr>
              <a:buAutoNum type="arabicPeriod"/>
            </a:pPr>
            <a:r>
              <a:rPr sz="1600"/>
              <a:t>ML models (Naive Bayes, SVM)</a:t>
            </a:r>
            <a:endParaRPr sz="1600"/>
          </a:p>
          <a:p>
            <a:pPr>
              <a:buAutoNum type="arabicPeriod"/>
            </a:pPr>
            <a:r>
              <a:rPr sz="1600"/>
              <a:t>N-Grams</a:t>
            </a:r>
            <a:endParaRPr sz="1600"/>
          </a:p>
          <a:p>
            <a:pPr>
              <a:buAutoNum type="arabicPeriod"/>
            </a:pPr>
            <a:r>
              <a:rPr sz="1600"/>
              <a:t>Word2Vec, GloVe</a:t>
            </a:r>
            <a:endParaRPr sz="1600"/>
          </a:p>
          <a:p>
            <a:pPr>
              <a:buAutoNum type="arabicPeriod"/>
            </a:pPr>
            <a:r>
              <a:rPr sz="1600"/>
              <a:t>RNNs, LSTM</a:t>
            </a:r>
            <a:endParaRPr sz="1600"/>
          </a:p>
          <a:p>
            <a:pPr>
              <a:buAutoNum type="arabicPeriod"/>
            </a:pPr>
            <a:r>
              <a:rPr sz="1600"/>
              <a:t>Transformers</a:t>
            </a:r>
            <a:endParaRPr sz="1600"/>
          </a:p>
          <a:p>
            <a:pPr>
              <a:buAutoNum type="arabicPeriod"/>
            </a:pPr>
            <a:r>
              <a:rPr sz="1600"/>
              <a:t>BERT, GPT, T5</a:t>
            </a:r>
            <a:endParaRPr sz="1600"/>
          </a:p>
          <a:p>
            <a:pPr>
              <a:spcAft>
                <a:spcPct val="60000"/>
              </a:spcAft>
            </a:pPr>
            <a:r>
              <a:rPr sz="2300" b="1"/>
              <a:t>🌐 Applications Across Levels</a:t>
            </a:r>
            <a:endParaRPr sz="2300" b="1"/>
          </a:p>
          <a:p>
            <a:pPr>
              <a:buFont typeface="Arial" panose="020B0604020202020204"/>
              <a:buChar char="•"/>
            </a:pPr>
            <a:r>
              <a:rPr sz="1600"/>
              <a:t>Basic models: Email filtering, simple classification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ML models: Topic modeling, opinion mining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Deep learning models: Chatbots, translation, text generation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2936</Words>
  <Application>WPS Slides</Application>
  <PresentationFormat>Widescreen</PresentationFormat>
  <Paragraphs>79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5</cp:revision>
  <dcterms:created xsi:type="dcterms:W3CDTF">2025-05-04T18:50:41Z</dcterms:created>
  <dcterms:modified xsi:type="dcterms:W3CDTF">2025-05-04T19:01:00Z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67623B006F63477A94C873B76D8C46EE_12</vt:lpwstr>
  </property>
  <property fmtid="{D5CDD505-2E9C-101B-9397-08002B2CF9AE}" pid="3" name="KSOProductBuildVer">
    <vt:lpwstr>1033-12.2.0.20795</vt:lpwstr>
  </property>
</Properties>
</file>